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91" r:id="rId1"/>
  </p:sldMasterIdLst>
  <p:notesMasterIdLst>
    <p:notesMasterId r:id="rId12"/>
  </p:notesMasterIdLst>
  <p:sldIdLst>
    <p:sldId id="259" r:id="rId2"/>
    <p:sldId id="262" r:id="rId3"/>
    <p:sldId id="256" r:id="rId4"/>
    <p:sldId id="263" r:id="rId5"/>
    <p:sldId id="268" r:id="rId6"/>
    <p:sldId id="267" r:id="rId7"/>
    <p:sldId id="264" r:id="rId8"/>
    <p:sldId id="310" r:id="rId9"/>
    <p:sldId id="309" r:id="rId10"/>
    <p:sldId id="258" r:id="rId11"/>
  </p:sldIdLst>
  <p:sldSz cx="9144000" cy="5143500" type="screen16x9"/>
  <p:notesSz cx="6858000" cy="9144000"/>
  <p:embeddedFontLst>
    <p:embeddedFont>
      <p:font typeface="Calibri" panose="020F0502020204030204" pitchFamily="34" charset="0"/>
      <p:regular r:id="rId13"/>
      <p:bold r:id="rId14"/>
      <p:italic r:id="rId15"/>
      <p:boldItalic r:id="rId16"/>
    </p:embeddedFont>
    <p:embeddedFont>
      <p:font typeface="Cambria" panose="02040503050406030204" pitchFamily="18" charset="0"/>
      <p:regular r:id="rId17"/>
      <p:bold r:id="rId18"/>
      <p:italic r:id="rId19"/>
      <p:boldItalic r:id="rId20"/>
    </p:embeddedFont>
    <p:embeddedFont>
      <p:font typeface="Coming Soon" panose="020B0604020202020204" charset="0"/>
      <p:regular r:id="rId21"/>
    </p:embeddedFont>
    <p:embeddedFont>
      <p:font typeface="Itim" panose="020B0604020202020204" charset="-34"/>
      <p:regular r:id="rId22"/>
    </p:embeddedFont>
    <p:embeddedFont>
      <p:font typeface="SimSun" panose="02010600030101010101" pitchFamily="2" charset="-122"/>
      <p:regular r:id="rId23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7F20AEC4-E004-4CC3-845C-7E55A117E93E}">
  <a:tblStyle styleId="{7F20AEC4-E004-4CC3-845C-7E55A117E93E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11" d="100"/>
          <a:sy n="111" d="100"/>
        </p:scale>
        <p:origin x="762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1.fntdata"/><Relationship Id="rId18" Type="http://schemas.openxmlformats.org/officeDocument/2006/relationships/font" Target="fonts/font6.fntdata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font" Target="fonts/font9.fntdata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font" Target="fonts/font5.fntdata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font" Target="fonts/font4.fntdata"/><Relationship Id="rId20" Type="http://schemas.openxmlformats.org/officeDocument/2006/relationships/font" Target="fonts/font8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font" Target="fonts/font3.fntdata"/><Relationship Id="rId23" Type="http://schemas.openxmlformats.org/officeDocument/2006/relationships/font" Target="fonts/font11.fntdata"/><Relationship Id="rId10" Type="http://schemas.openxmlformats.org/officeDocument/2006/relationships/slide" Target="slides/slide9.xml"/><Relationship Id="rId19" Type="http://schemas.openxmlformats.org/officeDocument/2006/relationships/font" Target="fonts/font7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2.fntdata"/><Relationship Id="rId22" Type="http://schemas.openxmlformats.org/officeDocument/2006/relationships/font" Target="fonts/font10.fntdata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16" name="Google Shape;3216;ga98da3b58c_0_17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17" name="Google Shape;3217;ga98da3b58c_0_17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13" name="Google Shape;3513;ga2992c976c_4_44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14" name="Google Shape;3514;ga2992c976c_4_44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7" name="Google Shape;3087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88" name="Google Shape;3088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72" name="Google Shape;3572;ga2992c976c_7_5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73" name="Google Shape;3573;ga2992c976c_7_53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77" name="Google Shape;4177;gab4fe0fdb1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178" name="Google Shape;4178;gab4fe0fdb1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83" name="Google Shape;4083;ga2992c976c_7_38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84" name="Google Shape;4084;ga2992c976c_7_38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14" name="Google Shape;3814;ga2992c976c_4_68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15" name="Google Shape;3815;ga2992c976c_4_68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13" name="Google Shape;3513;ga2992c976c_4_44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14" name="Google Shape;3514;ga2992c976c_4_44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48824748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4" name="Google Shape;3144;ga98da3b58c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45" name="Google Shape;3145;ga98da3b58c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solidFill>
          <a:srgbClr val="FDB4C4">
            <a:alpha val="64709"/>
          </a:srgbClr>
        </a:solidFill>
        <a:effectLst/>
      </p:bgPr>
    </p:bg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oogle Shape;9;p2"/>
          <p:cNvGrpSpPr/>
          <p:nvPr/>
        </p:nvGrpSpPr>
        <p:grpSpPr>
          <a:xfrm>
            <a:off x="19556" y="-7905"/>
            <a:ext cx="6043144" cy="3025755"/>
            <a:chOff x="-233487" y="-141344"/>
            <a:chExt cx="4696988" cy="2351745"/>
          </a:xfrm>
        </p:grpSpPr>
        <p:grpSp>
          <p:nvGrpSpPr>
            <p:cNvPr id="10" name="Google Shape;10;p2"/>
            <p:cNvGrpSpPr/>
            <p:nvPr/>
          </p:nvGrpSpPr>
          <p:grpSpPr>
            <a:xfrm>
              <a:off x="-233487" y="-141344"/>
              <a:ext cx="3074899" cy="2050894"/>
              <a:chOff x="-1935287" y="-2694044"/>
              <a:chExt cx="3074899" cy="2050894"/>
            </a:xfrm>
          </p:grpSpPr>
          <p:sp>
            <p:nvSpPr>
              <p:cNvPr id="11" name="Google Shape;11;p2"/>
              <p:cNvSpPr/>
              <p:nvPr/>
            </p:nvSpPr>
            <p:spPr>
              <a:xfrm>
                <a:off x="-506185" y="-2531406"/>
                <a:ext cx="125707" cy="111252"/>
              </a:xfrm>
              <a:custGeom>
                <a:avLst/>
                <a:gdLst/>
                <a:ahLst/>
                <a:cxnLst/>
                <a:rect l="l" t="t" r="r" b="b"/>
                <a:pathLst>
                  <a:path w="974" h="862" extrusionOk="0">
                    <a:moveTo>
                      <a:pt x="709" y="1"/>
                    </a:moveTo>
                    <a:cubicBezTo>
                      <a:pt x="679" y="1"/>
                      <a:pt x="648" y="11"/>
                      <a:pt x="620" y="32"/>
                    </a:cubicBezTo>
                    <a:lnTo>
                      <a:pt x="96" y="425"/>
                    </a:lnTo>
                    <a:cubicBezTo>
                      <a:pt x="0" y="496"/>
                      <a:pt x="24" y="651"/>
                      <a:pt x="143" y="687"/>
                    </a:cubicBezTo>
                    <a:lnTo>
                      <a:pt x="774" y="854"/>
                    </a:lnTo>
                    <a:cubicBezTo>
                      <a:pt x="788" y="859"/>
                      <a:pt x="802" y="861"/>
                      <a:pt x="816" y="861"/>
                    </a:cubicBezTo>
                    <a:cubicBezTo>
                      <a:pt x="898" y="861"/>
                      <a:pt x="973" y="778"/>
                      <a:pt x="953" y="687"/>
                    </a:cubicBezTo>
                    <a:lnTo>
                      <a:pt x="858" y="127"/>
                    </a:lnTo>
                    <a:cubicBezTo>
                      <a:pt x="841" y="53"/>
                      <a:pt x="778" y="1"/>
                      <a:pt x="709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" name="Google Shape;12;p2"/>
              <p:cNvSpPr/>
              <p:nvPr/>
            </p:nvSpPr>
            <p:spPr>
              <a:xfrm>
                <a:off x="576101" y="-1749415"/>
                <a:ext cx="113575" cy="120415"/>
              </a:xfrm>
              <a:custGeom>
                <a:avLst/>
                <a:gdLst/>
                <a:ahLst/>
                <a:cxnLst/>
                <a:rect l="l" t="t" r="r" b="b"/>
                <a:pathLst>
                  <a:path w="880" h="933" extrusionOk="0">
                    <a:moveTo>
                      <a:pt x="730" y="1"/>
                    </a:moveTo>
                    <a:cubicBezTo>
                      <a:pt x="714" y="1"/>
                      <a:pt x="697" y="3"/>
                      <a:pt x="680" y="9"/>
                    </a:cubicBezTo>
                    <a:lnTo>
                      <a:pt x="132" y="188"/>
                    </a:lnTo>
                    <a:cubicBezTo>
                      <a:pt x="25" y="223"/>
                      <a:pt x="1" y="354"/>
                      <a:pt x="72" y="438"/>
                    </a:cubicBezTo>
                    <a:lnTo>
                      <a:pt x="537" y="890"/>
                    </a:lnTo>
                    <a:cubicBezTo>
                      <a:pt x="570" y="919"/>
                      <a:pt x="608" y="932"/>
                      <a:pt x="645" y="932"/>
                    </a:cubicBezTo>
                    <a:cubicBezTo>
                      <a:pt x="715" y="932"/>
                      <a:pt x="779" y="885"/>
                      <a:pt x="787" y="807"/>
                    </a:cubicBezTo>
                    <a:lnTo>
                      <a:pt x="870" y="164"/>
                    </a:lnTo>
                    <a:cubicBezTo>
                      <a:pt x="880" y="74"/>
                      <a:pt x="814" y="1"/>
                      <a:pt x="730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" name="Google Shape;13;p2"/>
              <p:cNvSpPr/>
              <p:nvPr/>
            </p:nvSpPr>
            <p:spPr>
              <a:xfrm>
                <a:off x="-1935287" y="-2475393"/>
                <a:ext cx="130095" cy="111252"/>
              </a:xfrm>
              <a:custGeom>
                <a:avLst/>
                <a:gdLst/>
                <a:ahLst/>
                <a:cxnLst/>
                <a:rect l="l" t="t" r="r" b="b"/>
                <a:pathLst>
                  <a:path w="1008" h="862" extrusionOk="0">
                    <a:moveTo>
                      <a:pt x="838" y="0"/>
                    </a:moveTo>
                    <a:cubicBezTo>
                      <a:pt x="829" y="0"/>
                      <a:pt x="820" y="1"/>
                      <a:pt x="810" y="3"/>
                    </a:cubicBezTo>
                    <a:lnTo>
                      <a:pt x="155" y="98"/>
                    </a:lnTo>
                    <a:cubicBezTo>
                      <a:pt x="48" y="122"/>
                      <a:pt x="1" y="241"/>
                      <a:pt x="60" y="336"/>
                    </a:cubicBezTo>
                    <a:lnTo>
                      <a:pt x="405" y="801"/>
                    </a:lnTo>
                    <a:cubicBezTo>
                      <a:pt x="434" y="841"/>
                      <a:pt x="480" y="862"/>
                      <a:pt x="524" y="862"/>
                    </a:cubicBezTo>
                    <a:cubicBezTo>
                      <a:pt x="572" y="862"/>
                      <a:pt x="619" y="838"/>
                      <a:pt x="644" y="789"/>
                    </a:cubicBezTo>
                    <a:lnTo>
                      <a:pt x="953" y="217"/>
                    </a:lnTo>
                    <a:cubicBezTo>
                      <a:pt x="1008" y="119"/>
                      <a:pt x="942" y="0"/>
                      <a:pt x="83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" name="Google Shape;14;p2"/>
              <p:cNvSpPr/>
              <p:nvPr/>
            </p:nvSpPr>
            <p:spPr>
              <a:xfrm>
                <a:off x="-1820612" y="-791443"/>
                <a:ext cx="174751" cy="148293"/>
              </a:xfrm>
              <a:custGeom>
                <a:avLst/>
                <a:gdLst/>
                <a:ahLst/>
                <a:cxnLst/>
                <a:rect l="l" t="t" r="r" b="b"/>
                <a:pathLst>
                  <a:path w="1354" h="1149" extrusionOk="0">
                    <a:moveTo>
                      <a:pt x="914" y="0"/>
                    </a:moveTo>
                    <a:cubicBezTo>
                      <a:pt x="869" y="0"/>
                      <a:pt x="824" y="16"/>
                      <a:pt x="786" y="50"/>
                    </a:cubicBezTo>
                    <a:lnTo>
                      <a:pt x="131" y="633"/>
                    </a:lnTo>
                    <a:cubicBezTo>
                      <a:pt x="0" y="740"/>
                      <a:pt x="60" y="943"/>
                      <a:pt x="226" y="967"/>
                    </a:cubicBezTo>
                    <a:lnTo>
                      <a:pt x="1084" y="1145"/>
                    </a:lnTo>
                    <a:cubicBezTo>
                      <a:pt x="1095" y="1147"/>
                      <a:pt x="1106" y="1148"/>
                      <a:pt x="1118" y="1148"/>
                    </a:cubicBezTo>
                    <a:cubicBezTo>
                      <a:pt x="1246" y="1148"/>
                      <a:pt x="1354" y="1027"/>
                      <a:pt x="1310" y="895"/>
                    </a:cubicBezTo>
                    <a:lnTo>
                      <a:pt x="1108" y="145"/>
                    </a:lnTo>
                    <a:cubicBezTo>
                      <a:pt x="1077" y="53"/>
                      <a:pt x="996" y="0"/>
                      <a:pt x="91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" name="Google Shape;15;p2"/>
              <p:cNvSpPr/>
              <p:nvPr/>
            </p:nvSpPr>
            <p:spPr>
              <a:xfrm>
                <a:off x="-1081213" y="-2694044"/>
                <a:ext cx="271289" cy="194884"/>
              </a:xfrm>
              <a:custGeom>
                <a:avLst/>
                <a:gdLst/>
                <a:ahLst/>
                <a:cxnLst/>
                <a:rect l="l" t="t" r="r" b="b"/>
                <a:pathLst>
                  <a:path w="2102" h="1510" extrusionOk="0">
                    <a:moveTo>
                      <a:pt x="950" y="884"/>
                    </a:moveTo>
                    <a:cubicBezTo>
                      <a:pt x="957" y="933"/>
                      <a:pt x="955" y="983"/>
                      <a:pt x="942" y="1033"/>
                    </a:cubicBezTo>
                    <a:cubicBezTo>
                      <a:pt x="931" y="1115"/>
                      <a:pt x="886" y="1233"/>
                      <a:pt x="797" y="1233"/>
                    </a:cubicBezTo>
                    <a:cubicBezTo>
                      <a:pt x="783" y="1233"/>
                      <a:pt x="767" y="1230"/>
                      <a:pt x="751" y="1223"/>
                    </a:cubicBezTo>
                    <a:cubicBezTo>
                      <a:pt x="703" y="1200"/>
                      <a:pt x="668" y="1164"/>
                      <a:pt x="632" y="1128"/>
                    </a:cubicBezTo>
                    <a:cubicBezTo>
                      <a:pt x="596" y="1069"/>
                      <a:pt x="620" y="1045"/>
                      <a:pt x="668" y="1009"/>
                    </a:cubicBezTo>
                    <a:cubicBezTo>
                      <a:pt x="750" y="936"/>
                      <a:pt x="846" y="898"/>
                      <a:pt x="950" y="884"/>
                    </a:cubicBezTo>
                    <a:close/>
                    <a:moveTo>
                      <a:pt x="278" y="0"/>
                    </a:moveTo>
                    <a:cubicBezTo>
                      <a:pt x="242" y="0"/>
                      <a:pt x="205" y="3"/>
                      <a:pt x="168" y="9"/>
                    </a:cubicBezTo>
                    <a:cubicBezTo>
                      <a:pt x="0" y="31"/>
                      <a:pt x="21" y="274"/>
                      <a:pt x="162" y="274"/>
                    </a:cubicBezTo>
                    <a:cubicBezTo>
                      <a:pt x="172" y="274"/>
                      <a:pt x="181" y="273"/>
                      <a:pt x="192" y="271"/>
                    </a:cubicBezTo>
                    <a:cubicBezTo>
                      <a:pt x="213" y="268"/>
                      <a:pt x="234" y="267"/>
                      <a:pt x="255" y="267"/>
                    </a:cubicBezTo>
                    <a:cubicBezTo>
                      <a:pt x="489" y="267"/>
                      <a:pt x="708" y="432"/>
                      <a:pt x="844" y="624"/>
                    </a:cubicBezTo>
                    <a:lnTo>
                      <a:pt x="844" y="624"/>
                    </a:lnTo>
                    <a:cubicBezTo>
                      <a:pt x="770" y="639"/>
                      <a:pt x="699" y="664"/>
                      <a:pt x="632" y="700"/>
                    </a:cubicBezTo>
                    <a:cubicBezTo>
                      <a:pt x="501" y="771"/>
                      <a:pt x="358" y="890"/>
                      <a:pt x="334" y="1045"/>
                    </a:cubicBezTo>
                    <a:cubicBezTo>
                      <a:pt x="322" y="1223"/>
                      <a:pt x="465" y="1378"/>
                      <a:pt x="596" y="1450"/>
                    </a:cubicBezTo>
                    <a:cubicBezTo>
                      <a:pt x="663" y="1489"/>
                      <a:pt x="735" y="1509"/>
                      <a:pt x="806" y="1509"/>
                    </a:cubicBezTo>
                    <a:cubicBezTo>
                      <a:pt x="885" y="1509"/>
                      <a:pt x="962" y="1483"/>
                      <a:pt x="1025" y="1426"/>
                    </a:cubicBezTo>
                    <a:cubicBezTo>
                      <a:pt x="1186" y="1293"/>
                      <a:pt x="1236" y="1095"/>
                      <a:pt x="1216" y="898"/>
                    </a:cubicBezTo>
                    <a:lnTo>
                      <a:pt x="1216" y="898"/>
                    </a:lnTo>
                    <a:cubicBezTo>
                      <a:pt x="1453" y="954"/>
                      <a:pt x="1653" y="1125"/>
                      <a:pt x="1799" y="1319"/>
                    </a:cubicBezTo>
                    <a:cubicBezTo>
                      <a:pt x="1826" y="1352"/>
                      <a:pt x="1862" y="1366"/>
                      <a:pt x="1897" y="1366"/>
                    </a:cubicBezTo>
                    <a:cubicBezTo>
                      <a:pt x="1999" y="1366"/>
                      <a:pt x="2102" y="1249"/>
                      <a:pt x="2013" y="1152"/>
                    </a:cubicBezTo>
                    <a:cubicBezTo>
                      <a:pt x="1799" y="878"/>
                      <a:pt x="1501" y="640"/>
                      <a:pt x="1144" y="616"/>
                    </a:cubicBezTo>
                    <a:cubicBezTo>
                      <a:pt x="1143" y="616"/>
                      <a:pt x="1141" y="616"/>
                      <a:pt x="1140" y="616"/>
                    </a:cubicBezTo>
                    <a:lnTo>
                      <a:pt x="1140" y="616"/>
                    </a:lnTo>
                    <a:cubicBezTo>
                      <a:pt x="1124" y="578"/>
                      <a:pt x="1105" y="543"/>
                      <a:pt x="1084" y="509"/>
                    </a:cubicBezTo>
                    <a:cubicBezTo>
                      <a:pt x="924" y="230"/>
                      <a:pt x="609" y="0"/>
                      <a:pt x="278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" name="Google Shape;16;p2"/>
              <p:cNvSpPr/>
              <p:nvPr/>
            </p:nvSpPr>
            <p:spPr>
              <a:xfrm>
                <a:off x="-1852300" y="-1848981"/>
                <a:ext cx="238120" cy="172686"/>
              </a:xfrm>
              <a:custGeom>
                <a:avLst/>
                <a:gdLst/>
                <a:ahLst/>
                <a:cxnLst/>
                <a:rect l="l" t="t" r="r" b="b"/>
                <a:pathLst>
                  <a:path w="1845" h="1338" extrusionOk="0">
                    <a:moveTo>
                      <a:pt x="152" y="0"/>
                    </a:moveTo>
                    <a:cubicBezTo>
                      <a:pt x="90" y="0"/>
                      <a:pt x="33" y="35"/>
                      <a:pt x="12" y="98"/>
                    </a:cubicBezTo>
                    <a:cubicBezTo>
                      <a:pt x="1" y="169"/>
                      <a:pt x="36" y="252"/>
                      <a:pt x="108" y="264"/>
                    </a:cubicBezTo>
                    <a:cubicBezTo>
                      <a:pt x="703" y="371"/>
                      <a:pt x="1239" y="740"/>
                      <a:pt x="1548" y="1276"/>
                    </a:cubicBezTo>
                    <a:cubicBezTo>
                      <a:pt x="1574" y="1319"/>
                      <a:pt x="1613" y="1338"/>
                      <a:pt x="1653" y="1338"/>
                    </a:cubicBezTo>
                    <a:cubicBezTo>
                      <a:pt x="1746" y="1338"/>
                      <a:pt x="1845" y="1241"/>
                      <a:pt x="1786" y="1133"/>
                    </a:cubicBezTo>
                    <a:cubicBezTo>
                      <a:pt x="1441" y="550"/>
                      <a:pt x="846" y="121"/>
                      <a:pt x="179" y="2"/>
                    </a:cubicBezTo>
                    <a:cubicBezTo>
                      <a:pt x="170" y="1"/>
                      <a:pt x="161" y="0"/>
                      <a:pt x="152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" name="Google Shape;17;p2"/>
              <p:cNvSpPr/>
              <p:nvPr/>
            </p:nvSpPr>
            <p:spPr>
              <a:xfrm>
                <a:off x="-1331407" y="-2297546"/>
                <a:ext cx="110736" cy="96926"/>
              </a:xfrm>
              <a:custGeom>
                <a:avLst/>
                <a:gdLst/>
                <a:ahLst/>
                <a:cxnLst/>
                <a:rect l="l" t="t" r="r" b="b"/>
                <a:pathLst>
                  <a:path w="858" h="751" extrusionOk="0">
                    <a:moveTo>
                      <a:pt x="431" y="0"/>
                    </a:moveTo>
                    <a:cubicBezTo>
                      <a:pt x="376" y="0"/>
                      <a:pt x="322" y="30"/>
                      <a:pt x="298" y="89"/>
                    </a:cubicBezTo>
                    <a:cubicBezTo>
                      <a:pt x="275" y="125"/>
                      <a:pt x="227" y="161"/>
                      <a:pt x="179" y="173"/>
                    </a:cubicBezTo>
                    <a:cubicBezTo>
                      <a:pt x="48" y="185"/>
                      <a:pt x="1" y="339"/>
                      <a:pt x="96" y="435"/>
                    </a:cubicBezTo>
                    <a:cubicBezTo>
                      <a:pt x="132" y="470"/>
                      <a:pt x="144" y="518"/>
                      <a:pt x="132" y="566"/>
                    </a:cubicBezTo>
                    <a:cubicBezTo>
                      <a:pt x="122" y="669"/>
                      <a:pt x="202" y="750"/>
                      <a:pt x="289" y="750"/>
                    </a:cubicBezTo>
                    <a:cubicBezTo>
                      <a:pt x="312" y="750"/>
                      <a:pt x="336" y="745"/>
                      <a:pt x="358" y="732"/>
                    </a:cubicBezTo>
                    <a:cubicBezTo>
                      <a:pt x="382" y="720"/>
                      <a:pt x="406" y="714"/>
                      <a:pt x="429" y="714"/>
                    </a:cubicBezTo>
                    <a:cubicBezTo>
                      <a:pt x="453" y="714"/>
                      <a:pt x="477" y="720"/>
                      <a:pt x="501" y="732"/>
                    </a:cubicBezTo>
                    <a:cubicBezTo>
                      <a:pt x="526" y="745"/>
                      <a:pt x="551" y="750"/>
                      <a:pt x="576" y="750"/>
                    </a:cubicBezTo>
                    <a:cubicBezTo>
                      <a:pt x="668" y="750"/>
                      <a:pt x="746" y="669"/>
                      <a:pt x="727" y="566"/>
                    </a:cubicBezTo>
                    <a:cubicBezTo>
                      <a:pt x="715" y="518"/>
                      <a:pt x="739" y="470"/>
                      <a:pt x="775" y="435"/>
                    </a:cubicBezTo>
                    <a:cubicBezTo>
                      <a:pt x="858" y="339"/>
                      <a:pt x="810" y="185"/>
                      <a:pt x="679" y="173"/>
                    </a:cubicBezTo>
                    <a:cubicBezTo>
                      <a:pt x="632" y="161"/>
                      <a:pt x="596" y="125"/>
                      <a:pt x="572" y="89"/>
                    </a:cubicBezTo>
                    <a:cubicBezTo>
                      <a:pt x="542" y="30"/>
                      <a:pt x="486" y="0"/>
                      <a:pt x="43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" name="Google Shape;18;p2"/>
              <p:cNvSpPr/>
              <p:nvPr/>
            </p:nvSpPr>
            <p:spPr>
              <a:xfrm>
                <a:off x="577517" y="-2523658"/>
                <a:ext cx="110736" cy="95764"/>
              </a:xfrm>
              <a:custGeom>
                <a:avLst/>
                <a:gdLst/>
                <a:ahLst/>
                <a:cxnLst/>
                <a:rect l="l" t="t" r="r" b="b"/>
                <a:pathLst>
                  <a:path w="858" h="742" extrusionOk="0">
                    <a:moveTo>
                      <a:pt x="429" y="0"/>
                    </a:moveTo>
                    <a:cubicBezTo>
                      <a:pt x="372" y="0"/>
                      <a:pt x="316" y="27"/>
                      <a:pt x="286" y="81"/>
                    </a:cubicBezTo>
                    <a:cubicBezTo>
                      <a:pt x="274" y="128"/>
                      <a:pt x="226" y="164"/>
                      <a:pt x="179" y="164"/>
                    </a:cubicBezTo>
                    <a:cubicBezTo>
                      <a:pt x="48" y="188"/>
                      <a:pt x="0" y="342"/>
                      <a:pt x="96" y="426"/>
                    </a:cubicBezTo>
                    <a:cubicBezTo>
                      <a:pt x="119" y="462"/>
                      <a:pt x="143" y="521"/>
                      <a:pt x="131" y="569"/>
                    </a:cubicBezTo>
                    <a:cubicBezTo>
                      <a:pt x="122" y="663"/>
                      <a:pt x="201" y="742"/>
                      <a:pt x="288" y="742"/>
                    </a:cubicBezTo>
                    <a:cubicBezTo>
                      <a:pt x="311" y="742"/>
                      <a:pt x="335" y="736"/>
                      <a:pt x="357" y="723"/>
                    </a:cubicBezTo>
                    <a:cubicBezTo>
                      <a:pt x="381" y="717"/>
                      <a:pt x="405" y="715"/>
                      <a:pt x="429" y="715"/>
                    </a:cubicBezTo>
                    <a:cubicBezTo>
                      <a:pt x="453" y="715"/>
                      <a:pt x="477" y="717"/>
                      <a:pt x="500" y="723"/>
                    </a:cubicBezTo>
                    <a:cubicBezTo>
                      <a:pt x="525" y="736"/>
                      <a:pt x="551" y="742"/>
                      <a:pt x="576" y="742"/>
                    </a:cubicBezTo>
                    <a:cubicBezTo>
                      <a:pt x="668" y="742"/>
                      <a:pt x="745" y="663"/>
                      <a:pt x="727" y="569"/>
                    </a:cubicBezTo>
                    <a:cubicBezTo>
                      <a:pt x="715" y="521"/>
                      <a:pt x="738" y="462"/>
                      <a:pt x="774" y="426"/>
                    </a:cubicBezTo>
                    <a:cubicBezTo>
                      <a:pt x="858" y="342"/>
                      <a:pt x="810" y="188"/>
                      <a:pt x="679" y="164"/>
                    </a:cubicBezTo>
                    <a:cubicBezTo>
                      <a:pt x="631" y="152"/>
                      <a:pt x="596" y="128"/>
                      <a:pt x="572" y="81"/>
                    </a:cubicBezTo>
                    <a:cubicBezTo>
                      <a:pt x="542" y="27"/>
                      <a:pt x="485" y="0"/>
                      <a:pt x="42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9;p2"/>
              <p:cNvSpPr/>
              <p:nvPr/>
            </p:nvSpPr>
            <p:spPr>
              <a:xfrm>
                <a:off x="1028877" y="-2600325"/>
                <a:ext cx="110736" cy="96926"/>
              </a:xfrm>
              <a:custGeom>
                <a:avLst/>
                <a:gdLst/>
                <a:ahLst/>
                <a:cxnLst/>
                <a:rect l="l" t="t" r="r" b="b"/>
                <a:pathLst>
                  <a:path w="858" h="751" extrusionOk="0">
                    <a:moveTo>
                      <a:pt x="435" y="1"/>
                    </a:moveTo>
                    <a:cubicBezTo>
                      <a:pt x="382" y="1"/>
                      <a:pt x="328" y="30"/>
                      <a:pt x="298" y="90"/>
                    </a:cubicBezTo>
                    <a:cubicBezTo>
                      <a:pt x="275" y="126"/>
                      <a:pt x="227" y="161"/>
                      <a:pt x="179" y="173"/>
                    </a:cubicBezTo>
                    <a:cubicBezTo>
                      <a:pt x="48" y="185"/>
                      <a:pt x="1" y="340"/>
                      <a:pt x="96" y="435"/>
                    </a:cubicBezTo>
                    <a:cubicBezTo>
                      <a:pt x="132" y="471"/>
                      <a:pt x="144" y="518"/>
                      <a:pt x="132" y="566"/>
                    </a:cubicBezTo>
                    <a:cubicBezTo>
                      <a:pt x="122" y="670"/>
                      <a:pt x="202" y="751"/>
                      <a:pt x="289" y="751"/>
                    </a:cubicBezTo>
                    <a:cubicBezTo>
                      <a:pt x="312" y="751"/>
                      <a:pt x="336" y="745"/>
                      <a:pt x="358" y="733"/>
                    </a:cubicBezTo>
                    <a:cubicBezTo>
                      <a:pt x="382" y="721"/>
                      <a:pt x="409" y="715"/>
                      <a:pt x="434" y="715"/>
                    </a:cubicBezTo>
                    <a:cubicBezTo>
                      <a:pt x="459" y="715"/>
                      <a:pt x="483" y="721"/>
                      <a:pt x="501" y="733"/>
                    </a:cubicBezTo>
                    <a:cubicBezTo>
                      <a:pt x="526" y="745"/>
                      <a:pt x="551" y="751"/>
                      <a:pt x="576" y="751"/>
                    </a:cubicBezTo>
                    <a:cubicBezTo>
                      <a:pt x="668" y="751"/>
                      <a:pt x="746" y="670"/>
                      <a:pt x="727" y="566"/>
                    </a:cubicBezTo>
                    <a:cubicBezTo>
                      <a:pt x="727" y="518"/>
                      <a:pt x="739" y="471"/>
                      <a:pt x="775" y="435"/>
                    </a:cubicBezTo>
                    <a:cubicBezTo>
                      <a:pt x="858" y="340"/>
                      <a:pt x="810" y="185"/>
                      <a:pt x="691" y="173"/>
                    </a:cubicBezTo>
                    <a:cubicBezTo>
                      <a:pt x="632" y="161"/>
                      <a:pt x="596" y="126"/>
                      <a:pt x="572" y="90"/>
                    </a:cubicBezTo>
                    <a:cubicBezTo>
                      <a:pt x="542" y="30"/>
                      <a:pt x="489" y="1"/>
                      <a:pt x="43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0" name="Google Shape;20;p2"/>
            <p:cNvGrpSpPr/>
            <p:nvPr/>
          </p:nvGrpSpPr>
          <p:grpSpPr>
            <a:xfrm>
              <a:off x="137988" y="167210"/>
              <a:ext cx="4325513" cy="2043191"/>
              <a:chOff x="-3135437" y="-2928415"/>
              <a:chExt cx="4325513" cy="2043191"/>
            </a:xfrm>
          </p:grpSpPr>
          <p:sp>
            <p:nvSpPr>
              <p:cNvPr id="21" name="Google Shape;21;p2"/>
              <p:cNvSpPr/>
              <p:nvPr/>
            </p:nvSpPr>
            <p:spPr>
              <a:xfrm>
                <a:off x="-1357557" y="-2605438"/>
                <a:ext cx="125707" cy="111252"/>
              </a:xfrm>
              <a:custGeom>
                <a:avLst/>
                <a:gdLst/>
                <a:ahLst/>
                <a:cxnLst/>
                <a:rect l="l" t="t" r="r" b="b"/>
                <a:pathLst>
                  <a:path w="974" h="862" extrusionOk="0">
                    <a:moveTo>
                      <a:pt x="709" y="1"/>
                    </a:moveTo>
                    <a:cubicBezTo>
                      <a:pt x="679" y="1"/>
                      <a:pt x="648" y="11"/>
                      <a:pt x="620" y="32"/>
                    </a:cubicBezTo>
                    <a:lnTo>
                      <a:pt x="96" y="425"/>
                    </a:lnTo>
                    <a:cubicBezTo>
                      <a:pt x="0" y="496"/>
                      <a:pt x="24" y="651"/>
                      <a:pt x="143" y="687"/>
                    </a:cubicBezTo>
                    <a:lnTo>
                      <a:pt x="774" y="854"/>
                    </a:lnTo>
                    <a:cubicBezTo>
                      <a:pt x="788" y="859"/>
                      <a:pt x="802" y="861"/>
                      <a:pt x="816" y="861"/>
                    </a:cubicBezTo>
                    <a:cubicBezTo>
                      <a:pt x="898" y="861"/>
                      <a:pt x="973" y="778"/>
                      <a:pt x="953" y="687"/>
                    </a:cubicBezTo>
                    <a:lnTo>
                      <a:pt x="858" y="127"/>
                    </a:lnTo>
                    <a:cubicBezTo>
                      <a:pt x="841" y="53"/>
                      <a:pt x="778" y="1"/>
                      <a:pt x="709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" name="Google Shape;22;p2"/>
              <p:cNvSpPr/>
              <p:nvPr/>
            </p:nvSpPr>
            <p:spPr>
              <a:xfrm>
                <a:off x="1076501" y="-1005639"/>
                <a:ext cx="113575" cy="120415"/>
              </a:xfrm>
              <a:custGeom>
                <a:avLst/>
                <a:gdLst/>
                <a:ahLst/>
                <a:cxnLst/>
                <a:rect l="l" t="t" r="r" b="b"/>
                <a:pathLst>
                  <a:path w="880" h="933" extrusionOk="0">
                    <a:moveTo>
                      <a:pt x="730" y="1"/>
                    </a:moveTo>
                    <a:cubicBezTo>
                      <a:pt x="714" y="1"/>
                      <a:pt x="697" y="3"/>
                      <a:pt x="680" y="9"/>
                    </a:cubicBezTo>
                    <a:lnTo>
                      <a:pt x="132" y="188"/>
                    </a:lnTo>
                    <a:cubicBezTo>
                      <a:pt x="25" y="223"/>
                      <a:pt x="1" y="354"/>
                      <a:pt x="72" y="438"/>
                    </a:cubicBezTo>
                    <a:lnTo>
                      <a:pt x="537" y="890"/>
                    </a:lnTo>
                    <a:cubicBezTo>
                      <a:pt x="570" y="919"/>
                      <a:pt x="608" y="932"/>
                      <a:pt x="645" y="932"/>
                    </a:cubicBezTo>
                    <a:cubicBezTo>
                      <a:pt x="715" y="932"/>
                      <a:pt x="779" y="885"/>
                      <a:pt x="787" y="807"/>
                    </a:cubicBezTo>
                    <a:lnTo>
                      <a:pt x="870" y="164"/>
                    </a:lnTo>
                    <a:cubicBezTo>
                      <a:pt x="880" y="74"/>
                      <a:pt x="814" y="1"/>
                      <a:pt x="730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23;p2"/>
              <p:cNvSpPr/>
              <p:nvPr/>
            </p:nvSpPr>
            <p:spPr>
              <a:xfrm>
                <a:off x="-3135437" y="-1932468"/>
                <a:ext cx="130095" cy="111252"/>
              </a:xfrm>
              <a:custGeom>
                <a:avLst/>
                <a:gdLst/>
                <a:ahLst/>
                <a:cxnLst/>
                <a:rect l="l" t="t" r="r" b="b"/>
                <a:pathLst>
                  <a:path w="1008" h="862" extrusionOk="0">
                    <a:moveTo>
                      <a:pt x="838" y="0"/>
                    </a:moveTo>
                    <a:cubicBezTo>
                      <a:pt x="829" y="0"/>
                      <a:pt x="820" y="1"/>
                      <a:pt x="810" y="3"/>
                    </a:cubicBezTo>
                    <a:lnTo>
                      <a:pt x="155" y="98"/>
                    </a:lnTo>
                    <a:cubicBezTo>
                      <a:pt x="48" y="122"/>
                      <a:pt x="1" y="241"/>
                      <a:pt x="60" y="336"/>
                    </a:cubicBezTo>
                    <a:lnTo>
                      <a:pt x="405" y="801"/>
                    </a:lnTo>
                    <a:cubicBezTo>
                      <a:pt x="434" y="841"/>
                      <a:pt x="480" y="862"/>
                      <a:pt x="524" y="862"/>
                    </a:cubicBezTo>
                    <a:cubicBezTo>
                      <a:pt x="572" y="862"/>
                      <a:pt x="619" y="838"/>
                      <a:pt x="644" y="789"/>
                    </a:cubicBezTo>
                    <a:lnTo>
                      <a:pt x="953" y="217"/>
                    </a:lnTo>
                    <a:cubicBezTo>
                      <a:pt x="1008" y="119"/>
                      <a:pt x="942" y="0"/>
                      <a:pt x="838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" name="Google Shape;24;p2"/>
              <p:cNvSpPr/>
              <p:nvPr/>
            </p:nvSpPr>
            <p:spPr>
              <a:xfrm>
                <a:off x="-1952104" y="-2264977"/>
                <a:ext cx="73042" cy="61989"/>
              </a:xfrm>
              <a:custGeom>
                <a:avLst/>
                <a:gdLst/>
                <a:ahLst/>
                <a:cxnLst/>
                <a:rect l="l" t="t" r="r" b="b"/>
                <a:pathLst>
                  <a:path w="1354" h="1149" extrusionOk="0">
                    <a:moveTo>
                      <a:pt x="914" y="0"/>
                    </a:moveTo>
                    <a:cubicBezTo>
                      <a:pt x="869" y="0"/>
                      <a:pt x="824" y="16"/>
                      <a:pt x="786" y="50"/>
                    </a:cubicBezTo>
                    <a:lnTo>
                      <a:pt x="131" y="633"/>
                    </a:lnTo>
                    <a:cubicBezTo>
                      <a:pt x="0" y="740"/>
                      <a:pt x="60" y="943"/>
                      <a:pt x="226" y="967"/>
                    </a:cubicBezTo>
                    <a:lnTo>
                      <a:pt x="1084" y="1145"/>
                    </a:lnTo>
                    <a:cubicBezTo>
                      <a:pt x="1095" y="1147"/>
                      <a:pt x="1106" y="1148"/>
                      <a:pt x="1118" y="1148"/>
                    </a:cubicBezTo>
                    <a:cubicBezTo>
                      <a:pt x="1246" y="1148"/>
                      <a:pt x="1354" y="1027"/>
                      <a:pt x="1310" y="895"/>
                    </a:cubicBezTo>
                    <a:lnTo>
                      <a:pt x="1108" y="145"/>
                    </a:lnTo>
                    <a:cubicBezTo>
                      <a:pt x="1077" y="53"/>
                      <a:pt x="996" y="0"/>
                      <a:pt x="914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25;p2"/>
              <p:cNvSpPr/>
              <p:nvPr/>
            </p:nvSpPr>
            <p:spPr>
              <a:xfrm>
                <a:off x="-11543" y="-2840459"/>
                <a:ext cx="271289" cy="194884"/>
              </a:xfrm>
              <a:custGeom>
                <a:avLst/>
                <a:gdLst/>
                <a:ahLst/>
                <a:cxnLst/>
                <a:rect l="l" t="t" r="r" b="b"/>
                <a:pathLst>
                  <a:path w="2102" h="1510" extrusionOk="0">
                    <a:moveTo>
                      <a:pt x="950" y="884"/>
                    </a:moveTo>
                    <a:cubicBezTo>
                      <a:pt x="957" y="933"/>
                      <a:pt x="955" y="983"/>
                      <a:pt x="942" y="1033"/>
                    </a:cubicBezTo>
                    <a:cubicBezTo>
                      <a:pt x="931" y="1115"/>
                      <a:pt x="886" y="1233"/>
                      <a:pt x="797" y="1233"/>
                    </a:cubicBezTo>
                    <a:cubicBezTo>
                      <a:pt x="783" y="1233"/>
                      <a:pt x="767" y="1230"/>
                      <a:pt x="751" y="1223"/>
                    </a:cubicBezTo>
                    <a:cubicBezTo>
                      <a:pt x="703" y="1200"/>
                      <a:pt x="668" y="1164"/>
                      <a:pt x="632" y="1128"/>
                    </a:cubicBezTo>
                    <a:cubicBezTo>
                      <a:pt x="596" y="1069"/>
                      <a:pt x="620" y="1045"/>
                      <a:pt x="668" y="1009"/>
                    </a:cubicBezTo>
                    <a:cubicBezTo>
                      <a:pt x="750" y="936"/>
                      <a:pt x="846" y="898"/>
                      <a:pt x="950" y="884"/>
                    </a:cubicBezTo>
                    <a:close/>
                    <a:moveTo>
                      <a:pt x="278" y="0"/>
                    </a:moveTo>
                    <a:cubicBezTo>
                      <a:pt x="242" y="0"/>
                      <a:pt x="205" y="3"/>
                      <a:pt x="168" y="9"/>
                    </a:cubicBezTo>
                    <a:cubicBezTo>
                      <a:pt x="0" y="31"/>
                      <a:pt x="21" y="274"/>
                      <a:pt x="162" y="274"/>
                    </a:cubicBezTo>
                    <a:cubicBezTo>
                      <a:pt x="172" y="274"/>
                      <a:pt x="181" y="273"/>
                      <a:pt x="192" y="271"/>
                    </a:cubicBezTo>
                    <a:cubicBezTo>
                      <a:pt x="213" y="268"/>
                      <a:pt x="234" y="267"/>
                      <a:pt x="255" y="267"/>
                    </a:cubicBezTo>
                    <a:cubicBezTo>
                      <a:pt x="489" y="267"/>
                      <a:pt x="708" y="432"/>
                      <a:pt x="844" y="624"/>
                    </a:cubicBezTo>
                    <a:lnTo>
                      <a:pt x="844" y="624"/>
                    </a:lnTo>
                    <a:cubicBezTo>
                      <a:pt x="770" y="639"/>
                      <a:pt x="699" y="664"/>
                      <a:pt x="632" y="700"/>
                    </a:cubicBezTo>
                    <a:cubicBezTo>
                      <a:pt x="501" y="771"/>
                      <a:pt x="358" y="890"/>
                      <a:pt x="334" y="1045"/>
                    </a:cubicBezTo>
                    <a:cubicBezTo>
                      <a:pt x="322" y="1223"/>
                      <a:pt x="465" y="1378"/>
                      <a:pt x="596" y="1450"/>
                    </a:cubicBezTo>
                    <a:cubicBezTo>
                      <a:pt x="663" y="1489"/>
                      <a:pt x="735" y="1509"/>
                      <a:pt x="806" y="1509"/>
                    </a:cubicBezTo>
                    <a:cubicBezTo>
                      <a:pt x="885" y="1509"/>
                      <a:pt x="962" y="1483"/>
                      <a:pt x="1025" y="1426"/>
                    </a:cubicBezTo>
                    <a:cubicBezTo>
                      <a:pt x="1186" y="1293"/>
                      <a:pt x="1236" y="1095"/>
                      <a:pt x="1216" y="898"/>
                    </a:cubicBezTo>
                    <a:lnTo>
                      <a:pt x="1216" y="898"/>
                    </a:lnTo>
                    <a:cubicBezTo>
                      <a:pt x="1453" y="954"/>
                      <a:pt x="1653" y="1125"/>
                      <a:pt x="1799" y="1319"/>
                    </a:cubicBezTo>
                    <a:cubicBezTo>
                      <a:pt x="1826" y="1352"/>
                      <a:pt x="1862" y="1366"/>
                      <a:pt x="1897" y="1366"/>
                    </a:cubicBezTo>
                    <a:cubicBezTo>
                      <a:pt x="1999" y="1366"/>
                      <a:pt x="2102" y="1249"/>
                      <a:pt x="2013" y="1152"/>
                    </a:cubicBezTo>
                    <a:cubicBezTo>
                      <a:pt x="1799" y="878"/>
                      <a:pt x="1501" y="640"/>
                      <a:pt x="1144" y="616"/>
                    </a:cubicBezTo>
                    <a:cubicBezTo>
                      <a:pt x="1143" y="616"/>
                      <a:pt x="1141" y="616"/>
                      <a:pt x="1140" y="616"/>
                    </a:cubicBezTo>
                    <a:lnTo>
                      <a:pt x="1140" y="616"/>
                    </a:lnTo>
                    <a:cubicBezTo>
                      <a:pt x="1124" y="578"/>
                      <a:pt x="1105" y="543"/>
                      <a:pt x="1084" y="509"/>
                    </a:cubicBezTo>
                    <a:cubicBezTo>
                      <a:pt x="924" y="230"/>
                      <a:pt x="609" y="0"/>
                      <a:pt x="27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" name="Google Shape;26;p2"/>
              <p:cNvSpPr/>
              <p:nvPr/>
            </p:nvSpPr>
            <p:spPr>
              <a:xfrm>
                <a:off x="-1667219" y="-2928415"/>
                <a:ext cx="238120" cy="172686"/>
              </a:xfrm>
              <a:custGeom>
                <a:avLst/>
                <a:gdLst/>
                <a:ahLst/>
                <a:cxnLst/>
                <a:rect l="l" t="t" r="r" b="b"/>
                <a:pathLst>
                  <a:path w="1845" h="1338" extrusionOk="0">
                    <a:moveTo>
                      <a:pt x="152" y="0"/>
                    </a:moveTo>
                    <a:cubicBezTo>
                      <a:pt x="90" y="0"/>
                      <a:pt x="33" y="35"/>
                      <a:pt x="12" y="98"/>
                    </a:cubicBezTo>
                    <a:cubicBezTo>
                      <a:pt x="1" y="169"/>
                      <a:pt x="36" y="252"/>
                      <a:pt x="108" y="264"/>
                    </a:cubicBezTo>
                    <a:cubicBezTo>
                      <a:pt x="703" y="371"/>
                      <a:pt x="1239" y="740"/>
                      <a:pt x="1548" y="1276"/>
                    </a:cubicBezTo>
                    <a:cubicBezTo>
                      <a:pt x="1574" y="1319"/>
                      <a:pt x="1613" y="1338"/>
                      <a:pt x="1653" y="1338"/>
                    </a:cubicBezTo>
                    <a:cubicBezTo>
                      <a:pt x="1746" y="1338"/>
                      <a:pt x="1845" y="1241"/>
                      <a:pt x="1786" y="1133"/>
                    </a:cubicBezTo>
                    <a:cubicBezTo>
                      <a:pt x="1441" y="550"/>
                      <a:pt x="846" y="121"/>
                      <a:pt x="179" y="2"/>
                    </a:cubicBezTo>
                    <a:cubicBezTo>
                      <a:pt x="170" y="1"/>
                      <a:pt x="161" y="0"/>
                      <a:pt x="152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27;p2"/>
              <p:cNvSpPr/>
              <p:nvPr/>
            </p:nvSpPr>
            <p:spPr>
              <a:xfrm>
                <a:off x="-2966797" y="-1027432"/>
                <a:ext cx="110736" cy="96926"/>
              </a:xfrm>
              <a:custGeom>
                <a:avLst/>
                <a:gdLst/>
                <a:ahLst/>
                <a:cxnLst/>
                <a:rect l="l" t="t" r="r" b="b"/>
                <a:pathLst>
                  <a:path w="858" h="751" extrusionOk="0">
                    <a:moveTo>
                      <a:pt x="431" y="0"/>
                    </a:moveTo>
                    <a:cubicBezTo>
                      <a:pt x="376" y="0"/>
                      <a:pt x="322" y="30"/>
                      <a:pt x="298" y="89"/>
                    </a:cubicBezTo>
                    <a:cubicBezTo>
                      <a:pt x="275" y="125"/>
                      <a:pt x="227" y="161"/>
                      <a:pt x="179" y="173"/>
                    </a:cubicBezTo>
                    <a:cubicBezTo>
                      <a:pt x="48" y="185"/>
                      <a:pt x="1" y="339"/>
                      <a:pt x="96" y="435"/>
                    </a:cubicBezTo>
                    <a:cubicBezTo>
                      <a:pt x="132" y="470"/>
                      <a:pt x="144" y="518"/>
                      <a:pt x="132" y="566"/>
                    </a:cubicBezTo>
                    <a:cubicBezTo>
                      <a:pt x="122" y="669"/>
                      <a:pt x="202" y="750"/>
                      <a:pt x="289" y="750"/>
                    </a:cubicBezTo>
                    <a:cubicBezTo>
                      <a:pt x="312" y="750"/>
                      <a:pt x="336" y="745"/>
                      <a:pt x="358" y="732"/>
                    </a:cubicBezTo>
                    <a:cubicBezTo>
                      <a:pt x="382" y="720"/>
                      <a:pt x="406" y="714"/>
                      <a:pt x="429" y="714"/>
                    </a:cubicBezTo>
                    <a:cubicBezTo>
                      <a:pt x="453" y="714"/>
                      <a:pt x="477" y="720"/>
                      <a:pt x="501" y="732"/>
                    </a:cubicBezTo>
                    <a:cubicBezTo>
                      <a:pt x="526" y="745"/>
                      <a:pt x="551" y="750"/>
                      <a:pt x="576" y="750"/>
                    </a:cubicBezTo>
                    <a:cubicBezTo>
                      <a:pt x="668" y="750"/>
                      <a:pt x="746" y="669"/>
                      <a:pt x="727" y="566"/>
                    </a:cubicBezTo>
                    <a:cubicBezTo>
                      <a:pt x="715" y="518"/>
                      <a:pt x="739" y="470"/>
                      <a:pt x="775" y="435"/>
                    </a:cubicBezTo>
                    <a:cubicBezTo>
                      <a:pt x="858" y="339"/>
                      <a:pt x="810" y="185"/>
                      <a:pt x="679" y="173"/>
                    </a:cubicBezTo>
                    <a:cubicBezTo>
                      <a:pt x="632" y="161"/>
                      <a:pt x="596" y="125"/>
                      <a:pt x="572" y="89"/>
                    </a:cubicBezTo>
                    <a:cubicBezTo>
                      <a:pt x="542" y="30"/>
                      <a:pt x="486" y="0"/>
                      <a:pt x="431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" name="Google Shape;28;p2"/>
              <p:cNvSpPr/>
              <p:nvPr/>
            </p:nvSpPr>
            <p:spPr>
              <a:xfrm>
                <a:off x="758492" y="-1724771"/>
                <a:ext cx="110736" cy="95764"/>
              </a:xfrm>
              <a:custGeom>
                <a:avLst/>
                <a:gdLst/>
                <a:ahLst/>
                <a:cxnLst/>
                <a:rect l="l" t="t" r="r" b="b"/>
                <a:pathLst>
                  <a:path w="858" h="742" extrusionOk="0">
                    <a:moveTo>
                      <a:pt x="429" y="0"/>
                    </a:moveTo>
                    <a:cubicBezTo>
                      <a:pt x="372" y="0"/>
                      <a:pt x="316" y="27"/>
                      <a:pt x="286" y="81"/>
                    </a:cubicBezTo>
                    <a:cubicBezTo>
                      <a:pt x="274" y="128"/>
                      <a:pt x="226" y="164"/>
                      <a:pt x="179" y="164"/>
                    </a:cubicBezTo>
                    <a:cubicBezTo>
                      <a:pt x="48" y="188"/>
                      <a:pt x="0" y="342"/>
                      <a:pt x="96" y="426"/>
                    </a:cubicBezTo>
                    <a:cubicBezTo>
                      <a:pt x="119" y="462"/>
                      <a:pt x="143" y="521"/>
                      <a:pt x="131" y="569"/>
                    </a:cubicBezTo>
                    <a:cubicBezTo>
                      <a:pt x="122" y="663"/>
                      <a:pt x="201" y="742"/>
                      <a:pt x="288" y="742"/>
                    </a:cubicBezTo>
                    <a:cubicBezTo>
                      <a:pt x="311" y="742"/>
                      <a:pt x="335" y="736"/>
                      <a:pt x="357" y="723"/>
                    </a:cubicBezTo>
                    <a:cubicBezTo>
                      <a:pt x="381" y="717"/>
                      <a:pt x="405" y="715"/>
                      <a:pt x="429" y="715"/>
                    </a:cubicBezTo>
                    <a:cubicBezTo>
                      <a:pt x="453" y="715"/>
                      <a:pt x="477" y="717"/>
                      <a:pt x="500" y="723"/>
                    </a:cubicBezTo>
                    <a:cubicBezTo>
                      <a:pt x="525" y="736"/>
                      <a:pt x="551" y="742"/>
                      <a:pt x="576" y="742"/>
                    </a:cubicBezTo>
                    <a:cubicBezTo>
                      <a:pt x="668" y="742"/>
                      <a:pt x="745" y="663"/>
                      <a:pt x="727" y="569"/>
                    </a:cubicBezTo>
                    <a:cubicBezTo>
                      <a:pt x="715" y="521"/>
                      <a:pt x="738" y="462"/>
                      <a:pt x="774" y="426"/>
                    </a:cubicBezTo>
                    <a:cubicBezTo>
                      <a:pt x="858" y="342"/>
                      <a:pt x="810" y="188"/>
                      <a:pt x="679" y="164"/>
                    </a:cubicBezTo>
                    <a:cubicBezTo>
                      <a:pt x="631" y="152"/>
                      <a:pt x="596" y="128"/>
                      <a:pt x="572" y="81"/>
                    </a:cubicBezTo>
                    <a:cubicBezTo>
                      <a:pt x="542" y="27"/>
                      <a:pt x="485" y="0"/>
                      <a:pt x="42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29;p2"/>
              <p:cNvSpPr/>
              <p:nvPr/>
            </p:nvSpPr>
            <p:spPr>
              <a:xfrm>
                <a:off x="-2397245" y="-2531227"/>
                <a:ext cx="110736" cy="96926"/>
              </a:xfrm>
              <a:custGeom>
                <a:avLst/>
                <a:gdLst/>
                <a:ahLst/>
                <a:cxnLst/>
                <a:rect l="l" t="t" r="r" b="b"/>
                <a:pathLst>
                  <a:path w="858" h="751" extrusionOk="0">
                    <a:moveTo>
                      <a:pt x="435" y="1"/>
                    </a:moveTo>
                    <a:cubicBezTo>
                      <a:pt x="382" y="1"/>
                      <a:pt x="328" y="30"/>
                      <a:pt x="298" y="90"/>
                    </a:cubicBezTo>
                    <a:cubicBezTo>
                      <a:pt x="275" y="126"/>
                      <a:pt x="227" y="161"/>
                      <a:pt x="179" y="173"/>
                    </a:cubicBezTo>
                    <a:cubicBezTo>
                      <a:pt x="48" y="185"/>
                      <a:pt x="1" y="340"/>
                      <a:pt x="96" y="435"/>
                    </a:cubicBezTo>
                    <a:cubicBezTo>
                      <a:pt x="132" y="471"/>
                      <a:pt x="144" y="518"/>
                      <a:pt x="132" y="566"/>
                    </a:cubicBezTo>
                    <a:cubicBezTo>
                      <a:pt x="122" y="670"/>
                      <a:pt x="202" y="751"/>
                      <a:pt x="289" y="751"/>
                    </a:cubicBezTo>
                    <a:cubicBezTo>
                      <a:pt x="312" y="751"/>
                      <a:pt x="336" y="745"/>
                      <a:pt x="358" y="733"/>
                    </a:cubicBezTo>
                    <a:cubicBezTo>
                      <a:pt x="382" y="721"/>
                      <a:pt x="409" y="715"/>
                      <a:pt x="434" y="715"/>
                    </a:cubicBezTo>
                    <a:cubicBezTo>
                      <a:pt x="459" y="715"/>
                      <a:pt x="483" y="721"/>
                      <a:pt x="501" y="733"/>
                    </a:cubicBezTo>
                    <a:cubicBezTo>
                      <a:pt x="526" y="745"/>
                      <a:pt x="551" y="751"/>
                      <a:pt x="576" y="751"/>
                    </a:cubicBezTo>
                    <a:cubicBezTo>
                      <a:pt x="668" y="751"/>
                      <a:pt x="746" y="670"/>
                      <a:pt x="727" y="566"/>
                    </a:cubicBezTo>
                    <a:cubicBezTo>
                      <a:pt x="727" y="518"/>
                      <a:pt x="739" y="471"/>
                      <a:pt x="775" y="435"/>
                    </a:cubicBezTo>
                    <a:cubicBezTo>
                      <a:pt x="858" y="340"/>
                      <a:pt x="810" y="185"/>
                      <a:pt x="691" y="173"/>
                    </a:cubicBezTo>
                    <a:cubicBezTo>
                      <a:pt x="632" y="161"/>
                      <a:pt x="596" y="126"/>
                      <a:pt x="572" y="90"/>
                    </a:cubicBezTo>
                    <a:cubicBezTo>
                      <a:pt x="542" y="30"/>
                      <a:pt x="489" y="1"/>
                      <a:pt x="435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30" name="Google Shape;30;p2"/>
          <p:cNvGrpSpPr/>
          <p:nvPr/>
        </p:nvGrpSpPr>
        <p:grpSpPr>
          <a:xfrm flipH="1">
            <a:off x="3321412" y="0"/>
            <a:ext cx="5822588" cy="2705115"/>
            <a:chOff x="-396757" y="-47625"/>
            <a:chExt cx="4860257" cy="2258026"/>
          </a:xfrm>
        </p:grpSpPr>
        <p:grpSp>
          <p:nvGrpSpPr>
            <p:cNvPr id="31" name="Google Shape;31;p2"/>
            <p:cNvGrpSpPr/>
            <p:nvPr/>
          </p:nvGrpSpPr>
          <p:grpSpPr>
            <a:xfrm>
              <a:off x="-233487" y="-47625"/>
              <a:ext cx="3074899" cy="1957175"/>
              <a:chOff x="-1935287" y="-2600325"/>
              <a:chExt cx="3074899" cy="1957175"/>
            </a:xfrm>
          </p:grpSpPr>
          <p:sp>
            <p:nvSpPr>
              <p:cNvPr id="32" name="Google Shape;32;p2"/>
              <p:cNvSpPr/>
              <p:nvPr/>
            </p:nvSpPr>
            <p:spPr>
              <a:xfrm>
                <a:off x="-506185" y="-2531406"/>
                <a:ext cx="125707" cy="111252"/>
              </a:xfrm>
              <a:custGeom>
                <a:avLst/>
                <a:gdLst/>
                <a:ahLst/>
                <a:cxnLst/>
                <a:rect l="l" t="t" r="r" b="b"/>
                <a:pathLst>
                  <a:path w="974" h="862" extrusionOk="0">
                    <a:moveTo>
                      <a:pt x="709" y="1"/>
                    </a:moveTo>
                    <a:cubicBezTo>
                      <a:pt x="679" y="1"/>
                      <a:pt x="648" y="11"/>
                      <a:pt x="620" y="32"/>
                    </a:cubicBezTo>
                    <a:lnTo>
                      <a:pt x="96" y="425"/>
                    </a:lnTo>
                    <a:cubicBezTo>
                      <a:pt x="0" y="496"/>
                      <a:pt x="24" y="651"/>
                      <a:pt x="143" y="687"/>
                    </a:cubicBezTo>
                    <a:lnTo>
                      <a:pt x="774" y="854"/>
                    </a:lnTo>
                    <a:cubicBezTo>
                      <a:pt x="788" y="859"/>
                      <a:pt x="802" y="861"/>
                      <a:pt x="816" y="861"/>
                    </a:cubicBezTo>
                    <a:cubicBezTo>
                      <a:pt x="898" y="861"/>
                      <a:pt x="973" y="778"/>
                      <a:pt x="953" y="687"/>
                    </a:cubicBezTo>
                    <a:lnTo>
                      <a:pt x="858" y="127"/>
                    </a:lnTo>
                    <a:cubicBezTo>
                      <a:pt x="841" y="53"/>
                      <a:pt x="778" y="1"/>
                      <a:pt x="70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" name="Google Shape;33;p2"/>
              <p:cNvSpPr/>
              <p:nvPr/>
            </p:nvSpPr>
            <p:spPr>
              <a:xfrm>
                <a:off x="576101" y="-1749415"/>
                <a:ext cx="113575" cy="120415"/>
              </a:xfrm>
              <a:custGeom>
                <a:avLst/>
                <a:gdLst/>
                <a:ahLst/>
                <a:cxnLst/>
                <a:rect l="l" t="t" r="r" b="b"/>
                <a:pathLst>
                  <a:path w="880" h="933" extrusionOk="0">
                    <a:moveTo>
                      <a:pt x="730" y="1"/>
                    </a:moveTo>
                    <a:cubicBezTo>
                      <a:pt x="714" y="1"/>
                      <a:pt x="697" y="3"/>
                      <a:pt x="680" y="9"/>
                    </a:cubicBezTo>
                    <a:lnTo>
                      <a:pt x="132" y="188"/>
                    </a:lnTo>
                    <a:cubicBezTo>
                      <a:pt x="25" y="223"/>
                      <a:pt x="1" y="354"/>
                      <a:pt x="72" y="438"/>
                    </a:cubicBezTo>
                    <a:lnTo>
                      <a:pt x="537" y="890"/>
                    </a:lnTo>
                    <a:cubicBezTo>
                      <a:pt x="570" y="919"/>
                      <a:pt x="608" y="932"/>
                      <a:pt x="645" y="932"/>
                    </a:cubicBezTo>
                    <a:cubicBezTo>
                      <a:pt x="715" y="932"/>
                      <a:pt x="779" y="885"/>
                      <a:pt x="787" y="807"/>
                    </a:cubicBezTo>
                    <a:lnTo>
                      <a:pt x="870" y="164"/>
                    </a:lnTo>
                    <a:cubicBezTo>
                      <a:pt x="880" y="74"/>
                      <a:pt x="814" y="1"/>
                      <a:pt x="730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" name="Google Shape;34;p2"/>
              <p:cNvSpPr/>
              <p:nvPr/>
            </p:nvSpPr>
            <p:spPr>
              <a:xfrm>
                <a:off x="-1935287" y="-2475393"/>
                <a:ext cx="130095" cy="111252"/>
              </a:xfrm>
              <a:custGeom>
                <a:avLst/>
                <a:gdLst/>
                <a:ahLst/>
                <a:cxnLst/>
                <a:rect l="l" t="t" r="r" b="b"/>
                <a:pathLst>
                  <a:path w="1008" h="862" extrusionOk="0">
                    <a:moveTo>
                      <a:pt x="838" y="0"/>
                    </a:moveTo>
                    <a:cubicBezTo>
                      <a:pt x="829" y="0"/>
                      <a:pt x="820" y="1"/>
                      <a:pt x="810" y="3"/>
                    </a:cubicBezTo>
                    <a:lnTo>
                      <a:pt x="155" y="98"/>
                    </a:lnTo>
                    <a:cubicBezTo>
                      <a:pt x="48" y="122"/>
                      <a:pt x="1" y="241"/>
                      <a:pt x="60" y="336"/>
                    </a:cubicBezTo>
                    <a:lnTo>
                      <a:pt x="405" y="801"/>
                    </a:lnTo>
                    <a:cubicBezTo>
                      <a:pt x="434" y="841"/>
                      <a:pt x="480" y="862"/>
                      <a:pt x="524" y="862"/>
                    </a:cubicBezTo>
                    <a:cubicBezTo>
                      <a:pt x="572" y="862"/>
                      <a:pt x="619" y="838"/>
                      <a:pt x="644" y="789"/>
                    </a:cubicBezTo>
                    <a:lnTo>
                      <a:pt x="953" y="217"/>
                    </a:lnTo>
                    <a:cubicBezTo>
                      <a:pt x="1008" y="119"/>
                      <a:pt x="942" y="0"/>
                      <a:pt x="838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" name="Google Shape;35;p2"/>
              <p:cNvSpPr/>
              <p:nvPr/>
            </p:nvSpPr>
            <p:spPr>
              <a:xfrm>
                <a:off x="-1820612" y="-791443"/>
                <a:ext cx="174751" cy="148293"/>
              </a:xfrm>
              <a:custGeom>
                <a:avLst/>
                <a:gdLst/>
                <a:ahLst/>
                <a:cxnLst/>
                <a:rect l="l" t="t" r="r" b="b"/>
                <a:pathLst>
                  <a:path w="1354" h="1149" extrusionOk="0">
                    <a:moveTo>
                      <a:pt x="914" y="0"/>
                    </a:moveTo>
                    <a:cubicBezTo>
                      <a:pt x="869" y="0"/>
                      <a:pt x="824" y="16"/>
                      <a:pt x="786" y="50"/>
                    </a:cubicBezTo>
                    <a:lnTo>
                      <a:pt x="131" y="633"/>
                    </a:lnTo>
                    <a:cubicBezTo>
                      <a:pt x="0" y="740"/>
                      <a:pt x="60" y="943"/>
                      <a:pt x="226" y="967"/>
                    </a:cubicBezTo>
                    <a:lnTo>
                      <a:pt x="1084" y="1145"/>
                    </a:lnTo>
                    <a:cubicBezTo>
                      <a:pt x="1095" y="1147"/>
                      <a:pt x="1106" y="1148"/>
                      <a:pt x="1118" y="1148"/>
                    </a:cubicBezTo>
                    <a:cubicBezTo>
                      <a:pt x="1246" y="1148"/>
                      <a:pt x="1354" y="1027"/>
                      <a:pt x="1310" y="895"/>
                    </a:cubicBezTo>
                    <a:lnTo>
                      <a:pt x="1108" y="145"/>
                    </a:lnTo>
                    <a:cubicBezTo>
                      <a:pt x="1077" y="53"/>
                      <a:pt x="996" y="0"/>
                      <a:pt x="91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" name="Google Shape;36;p2"/>
              <p:cNvSpPr/>
              <p:nvPr/>
            </p:nvSpPr>
            <p:spPr>
              <a:xfrm>
                <a:off x="-972963" y="-1851805"/>
                <a:ext cx="271289" cy="194884"/>
              </a:xfrm>
              <a:custGeom>
                <a:avLst/>
                <a:gdLst/>
                <a:ahLst/>
                <a:cxnLst/>
                <a:rect l="l" t="t" r="r" b="b"/>
                <a:pathLst>
                  <a:path w="2102" h="1510" extrusionOk="0">
                    <a:moveTo>
                      <a:pt x="950" y="884"/>
                    </a:moveTo>
                    <a:cubicBezTo>
                      <a:pt x="957" y="933"/>
                      <a:pt x="955" y="983"/>
                      <a:pt x="942" y="1033"/>
                    </a:cubicBezTo>
                    <a:cubicBezTo>
                      <a:pt x="931" y="1115"/>
                      <a:pt x="886" y="1233"/>
                      <a:pt x="797" y="1233"/>
                    </a:cubicBezTo>
                    <a:cubicBezTo>
                      <a:pt x="783" y="1233"/>
                      <a:pt x="767" y="1230"/>
                      <a:pt x="751" y="1223"/>
                    </a:cubicBezTo>
                    <a:cubicBezTo>
                      <a:pt x="703" y="1200"/>
                      <a:pt x="668" y="1164"/>
                      <a:pt x="632" y="1128"/>
                    </a:cubicBezTo>
                    <a:cubicBezTo>
                      <a:pt x="596" y="1069"/>
                      <a:pt x="620" y="1045"/>
                      <a:pt x="668" y="1009"/>
                    </a:cubicBezTo>
                    <a:cubicBezTo>
                      <a:pt x="750" y="936"/>
                      <a:pt x="846" y="898"/>
                      <a:pt x="950" y="884"/>
                    </a:cubicBezTo>
                    <a:close/>
                    <a:moveTo>
                      <a:pt x="278" y="0"/>
                    </a:moveTo>
                    <a:cubicBezTo>
                      <a:pt x="242" y="0"/>
                      <a:pt x="205" y="3"/>
                      <a:pt x="168" y="9"/>
                    </a:cubicBezTo>
                    <a:cubicBezTo>
                      <a:pt x="0" y="31"/>
                      <a:pt x="21" y="274"/>
                      <a:pt x="162" y="274"/>
                    </a:cubicBezTo>
                    <a:cubicBezTo>
                      <a:pt x="172" y="274"/>
                      <a:pt x="181" y="273"/>
                      <a:pt x="192" y="271"/>
                    </a:cubicBezTo>
                    <a:cubicBezTo>
                      <a:pt x="213" y="268"/>
                      <a:pt x="234" y="267"/>
                      <a:pt x="255" y="267"/>
                    </a:cubicBezTo>
                    <a:cubicBezTo>
                      <a:pt x="489" y="267"/>
                      <a:pt x="708" y="432"/>
                      <a:pt x="844" y="624"/>
                    </a:cubicBezTo>
                    <a:lnTo>
                      <a:pt x="844" y="624"/>
                    </a:lnTo>
                    <a:cubicBezTo>
                      <a:pt x="770" y="639"/>
                      <a:pt x="699" y="664"/>
                      <a:pt x="632" y="700"/>
                    </a:cubicBezTo>
                    <a:cubicBezTo>
                      <a:pt x="501" y="771"/>
                      <a:pt x="358" y="890"/>
                      <a:pt x="334" y="1045"/>
                    </a:cubicBezTo>
                    <a:cubicBezTo>
                      <a:pt x="322" y="1223"/>
                      <a:pt x="465" y="1378"/>
                      <a:pt x="596" y="1450"/>
                    </a:cubicBezTo>
                    <a:cubicBezTo>
                      <a:pt x="663" y="1489"/>
                      <a:pt x="735" y="1509"/>
                      <a:pt x="806" y="1509"/>
                    </a:cubicBezTo>
                    <a:cubicBezTo>
                      <a:pt x="885" y="1509"/>
                      <a:pt x="962" y="1483"/>
                      <a:pt x="1025" y="1426"/>
                    </a:cubicBezTo>
                    <a:cubicBezTo>
                      <a:pt x="1186" y="1293"/>
                      <a:pt x="1236" y="1095"/>
                      <a:pt x="1216" y="898"/>
                    </a:cubicBezTo>
                    <a:lnTo>
                      <a:pt x="1216" y="898"/>
                    </a:lnTo>
                    <a:cubicBezTo>
                      <a:pt x="1453" y="954"/>
                      <a:pt x="1653" y="1125"/>
                      <a:pt x="1799" y="1319"/>
                    </a:cubicBezTo>
                    <a:cubicBezTo>
                      <a:pt x="1826" y="1352"/>
                      <a:pt x="1862" y="1366"/>
                      <a:pt x="1897" y="1366"/>
                    </a:cubicBezTo>
                    <a:cubicBezTo>
                      <a:pt x="1999" y="1366"/>
                      <a:pt x="2102" y="1249"/>
                      <a:pt x="2013" y="1152"/>
                    </a:cubicBezTo>
                    <a:cubicBezTo>
                      <a:pt x="1799" y="878"/>
                      <a:pt x="1501" y="640"/>
                      <a:pt x="1144" y="616"/>
                    </a:cubicBezTo>
                    <a:cubicBezTo>
                      <a:pt x="1143" y="616"/>
                      <a:pt x="1141" y="616"/>
                      <a:pt x="1140" y="616"/>
                    </a:cubicBezTo>
                    <a:lnTo>
                      <a:pt x="1140" y="616"/>
                    </a:lnTo>
                    <a:cubicBezTo>
                      <a:pt x="1124" y="578"/>
                      <a:pt x="1105" y="543"/>
                      <a:pt x="1084" y="509"/>
                    </a:cubicBezTo>
                    <a:cubicBezTo>
                      <a:pt x="924" y="230"/>
                      <a:pt x="609" y="0"/>
                      <a:pt x="278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" name="Google Shape;37;p2"/>
              <p:cNvSpPr/>
              <p:nvPr/>
            </p:nvSpPr>
            <p:spPr>
              <a:xfrm>
                <a:off x="-1852300" y="-1891389"/>
                <a:ext cx="238120" cy="172686"/>
              </a:xfrm>
              <a:custGeom>
                <a:avLst/>
                <a:gdLst/>
                <a:ahLst/>
                <a:cxnLst/>
                <a:rect l="l" t="t" r="r" b="b"/>
                <a:pathLst>
                  <a:path w="1845" h="1338" extrusionOk="0">
                    <a:moveTo>
                      <a:pt x="152" y="0"/>
                    </a:moveTo>
                    <a:cubicBezTo>
                      <a:pt x="90" y="0"/>
                      <a:pt x="33" y="35"/>
                      <a:pt x="12" y="98"/>
                    </a:cubicBezTo>
                    <a:cubicBezTo>
                      <a:pt x="1" y="169"/>
                      <a:pt x="36" y="252"/>
                      <a:pt x="108" y="264"/>
                    </a:cubicBezTo>
                    <a:cubicBezTo>
                      <a:pt x="703" y="371"/>
                      <a:pt x="1239" y="740"/>
                      <a:pt x="1548" y="1276"/>
                    </a:cubicBezTo>
                    <a:cubicBezTo>
                      <a:pt x="1574" y="1319"/>
                      <a:pt x="1613" y="1338"/>
                      <a:pt x="1653" y="1338"/>
                    </a:cubicBezTo>
                    <a:cubicBezTo>
                      <a:pt x="1746" y="1338"/>
                      <a:pt x="1845" y="1241"/>
                      <a:pt x="1786" y="1133"/>
                    </a:cubicBezTo>
                    <a:cubicBezTo>
                      <a:pt x="1441" y="550"/>
                      <a:pt x="846" y="121"/>
                      <a:pt x="179" y="2"/>
                    </a:cubicBezTo>
                    <a:cubicBezTo>
                      <a:pt x="170" y="1"/>
                      <a:pt x="161" y="0"/>
                      <a:pt x="152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" name="Google Shape;38;p2"/>
              <p:cNvSpPr/>
              <p:nvPr/>
            </p:nvSpPr>
            <p:spPr>
              <a:xfrm>
                <a:off x="-1331407" y="-2297546"/>
                <a:ext cx="110736" cy="96926"/>
              </a:xfrm>
              <a:custGeom>
                <a:avLst/>
                <a:gdLst/>
                <a:ahLst/>
                <a:cxnLst/>
                <a:rect l="l" t="t" r="r" b="b"/>
                <a:pathLst>
                  <a:path w="858" h="751" extrusionOk="0">
                    <a:moveTo>
                      <a:pt x="431" y="0"/>
                    </a:moveTo>
                    <a:cubicBezTo>
                      <a:pt x="376" y="0"/>
                      <a:pt x="322" y="30"/>
                      <a:pt x="298" y="89"/>
                    </a:cubicBezTo>
                    <a:cubicBezTo>
                      <a:pt x="275" y="125"/>
                      <a:pt x="227" y="161"/>
                      <a:pt x="179" y="173"/>
                    </a:cubicBezTo>
                    <a:cubicBezTo>
                      <a:pt x="48" y="185"/>
                      <a:pt x="1" y="339"/>
                      <a:pt x="96" y="435"/>
                    </a:cubicBezTo>
                    <a:cubicBezTo>
                      <a:pt x="132" y="470"/>
                      <a:pt x="144" y="518"/>
                      <a:pt x="132" y="566"/>
                    </a:cubicBezTo>
                    <a:cubicBezTo>
                      <a:pt x="122" y="669"/>
                      <a:pt x="202" y="750"/>
                      <a:pt x="289" y="750"/>
                    </a:cubicBezTo>
                    <a:cubicBezTo>
                      <a:pt x="312" y="750"/>
                      <a:pt x="336" y="745"/>
                      <a:pt x="358" y="732"/>
                    </a:cubicBezTo>
                    <a:cubicBezTo>
                      <a:pt x="382" y="720"/>
                      <a:pt x="406" y="714"/>
                      <a:pt x="429" y="714"/>
                    </a:cubicBezTo>
                    <a:cubicBezTo>
                      <a:pt x="453" y="714"/>
                      <a:pt x="477" y="720"/>
                      <a:pt x="501" y="732"/>
                    </a:cubicBezTo>
                    <a:cubicBezTo>
                      <a:pt x="526" y="745"/>
                      <a:pt x="551" y="750"/>
                      <a:pt x="576" y="750"/>
                    </a:cubicBezTo>
                    <a:cubicBezTo>
                      <a:pt x="668" y="750"/>
                      <a:pt x="746" y="669"/>
                      <a:pt x="727" y="566"/>
                    </a:cubicBezTo>
                    <a:cubicBezTo>
                      <a:pt x="715" y="518"/>
                      <a:pt x="739" y="470"/>
                      <a:pt x="775" y="435"/>
                    </a:cubicBezTo>
                    <a:cubicBezTo>
                      <a:pt x="858" y="339"/>
                      <a:pt x="810" y="185"/>
                      <a:pt x="679" y="173"/>
                    </a:cubicBezTo>
                    <a:cubicBezTo>
                      <a:pt x="632" y="161"/>
                      <a:pt x="596" y="125"/>
                      <a:pt x="572" y="89"/>
                    </a:cubicBezTo>
                    <a:cubicBezTo>
                      <a:pt x="542" y="30"/>
                      <a:pt x="486" y="0"/>
                      <a:pt x="431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" name="Google Shape;39;p2"/>
              <p:cNvSpPr/>
              <p:nvPr/>
            </p:nvSpPr>
            <p:spPr>
              <a:xfrm>
                <a:off x="577517" y="-2523658"/>
                <a:ext cx="110736" cy="95764"/>
              </a:xfrm>
              <a:custGeom>
                <a:avLst/>
                <a:gdLst/>
                <a:ahLst/>
                <a:cxnLst/>
                <a:rect l="l" t="t" r="r" b="b"/>
                <a:pathLst>
                  <a:path w="858" h="742" extrusionOk="0">
                    <a:moveTo>
                      <a:pt x="429" y="0"/>
                    </a:moveTo>
                    <a:cubicBezTo>
                      <a:pt x="372" y="0"/>
                      <a:pt x="316" y="27"/>
                      <a:pt x="286" y="81"/>
                    </a:cubicBezTo>
                    <a:cubicBezTo>
                      <a:pt x="274" y="128"/>
                      <a:pt x="226" y="164"/>
                      <a:pt x="179" y="164"/>
                    </a:cubicBezTo>
                    <a:cubicBezTo>
                      <a:pt x="48" y="188"/>
                      <a:pt x="0" y="342"/>
                      <a:pt x="96" y="426"/>
                    </a:cubicBezTo>
                    <a:cubicBezTo>
                      <a:pt x="119" y="462"/>
                      <a:pt x="143" y="521"/>
                      <a:pt x="131" y="569"/>
                    </a:cubicBezTo>
                    <a:cubicBezTo>
                      <a:pt x="122" y="663"/>
                      <a:pt x="201" y="742"/>
                      <a:pt x="288" y="742"/>
                    </a:cubicBezTo>
                    <a:cubicBezTo>
                      <a:pt x="311" y="742"/>
                      <a:pt x="335" y="736"/>
                      <a:pt x="357" y="723"/>
                    </a:cubicBezTo>
                    <a:cubicBezTo>
                      <a:pt x="381" y="717"/>
                      <a:pt x="405" y="715"/>
                      <a:pt x="429" y="715"/>
                    </a:cubicBezTo>
                    <a:cubicBezTo>
                      <a:pt x="453" y="715"/>
                      <a:pt x="477" y="717"/>
                      <a:pt x="500" y="723"/>
                    </a:cubicBezTo>
                    <a:cubicBezTo>
                      <a:pt x="525" y="736"/>
                      <a:pt x="551" y="742"/>
                      <a:pt x="576" y="742"/>
                    </a:cubicBezTo>
                    <a:cubicBezTo>
                      <a:pt x="668" y="742"/>
                      <a:pt x="745" y="663"/>
                      <a:pt x="727" y="569"/>
                    </a:cubicBezTo>
                    <a:cubicBezTo>
                      <a:pt x="715" y="521"/>
                      <a:pt x="738" y="462"/>
                      <a:pt x="774" y="426"/>
                    </a:cubicBezTo>
                    <a:cubicBezTo>
                      <a:pt x="858" y="342"/>
                      <a:pt x="810" y="188"/>
                      <a:pt x="679" y="164"/>
                    </a:cubicBezTo>
                    <a:cubicBezTo>
                      <a:pt x="631" y="152"/>
                      <a:pt x="596" y="128"/>
                      <a:pt x="572" y="81"/>
                    </a:cubicBezTo>
                    <a:cubicBezTo>
                      <a:pt x="542" y="27"/>
                      <a:pt x="485" y="0"/>
                      <a:pt x="429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" name="Google Shape;40;p2"/>
              <p:cNvSpPr/>
              <p:nvPr/>
            </p:nvSpPr>
            <p:spPr>
              <a:xfrm>
                <a:off x="1028877" y="-2600325"/>
                <a:ext cx="110736" cy="96926"/>
              </a:xfrm>
              <a:custGeom>
                <a:avLst/>
                <a:gdLst/>
                <a:ahLst/>
                <a:cxnLst/>
                <a:rect l="l" t="t" r="r" b="b"/>
                <a:pathLst>
                  <a:path w="858" h="751" extrusionOk="0">
                    <a:moveTo>
                      <a:pt x="435" y="1"/>
                    </a:moveTo>
                    <a:cubicBezTo>
                      <a:pt x="382" y="1"/>
                      <a:pt x="328" y="30"/>
                      <a:pt x="298" y="90"/>
                    </a:cubicBezTo>
                    <a:cubicBezTo>
                      <a:pt x="275" y="126"/>
                      <a:pt x="227" y="161"/>
                      <a:pt x="179" y="173"/>
                    </a:cubicBezTo>
                    <a:cubicBezTo>
                      <a:pt x="48" y="185"/>
                      <a:pt x="1" y="340"/>
                      <a:pt x="96" y="435"/>
                    </a:cubicBezTo>
                    <a:cubicBezTo>
                      <a:pt x="132" y="471"/>
                      <a:pt x="144" y="518"/>
                      <a:pt x="132" y="566"/>
                    </a:cubicBezTo>
                    <a:cubicBezTo>
                      <a:pt x="122" y="670"/>
                      <a:pt x="202" y="751"/>
                      <a:pt x="289" y="751"/>
                    </a:cubicBezTo>
                    <a:cubicBezTo>
                      <a:pt x="312" y="751"/>
                      <a:pt x="336" y="745"/>
                      <a:pt x="358" y="733"/>
                    </a:cubicBezTo>
                    <a:cubicBezTo>
                      <a:pt x="382" y="721"/>
                      <a:pt x="409" y="715"/>
                      <a:pt x="434" y="715"/>
                    </a:cubicBezTo>
                    <a:cubicBezTo>
                      <a:pt x="459" y="715"/>
                      <a:pt x="483" y="721"/>
                      <a:pt x="501" y="733"/>
                    </a:cubicBezTo>
                    <a:cubicBezTo>
                      <a:pt x="526" y="745"/>
                      <a:pt x="551" y="751"/>
                      <a:pt x="576" y="751"/>
                    </a:cubicBezTo>
                    <a:cubicBezTo>
                      <a:pt x="668" y="751"/>
                      <a:pt x="746" y="670"/>
                      <a:pt x="727" y="566"/>
                    </a:cubicBezTo>
                    <a:cubicBezTo>
                      <a:pt x="727" y="518"/>
                      <a:pt x="739" y="471"/>
                      <a:pt x="775" y="435"/>
                    </a:cubicBezTo>
                    <a:cubicBezTo>
                      <a:pt x="858" y="340"/>
                      <a:pt x="810" y="185"/>
                      <a:pt x="691" y="173"/>
                    </a:cubicBezTo>
                    <a:cubicBezTo>
                      <a:pt x="632" y="161"/>
                      <a:pt x="596" y="126"/>
                      <a:pt x="572" y="90"/>
                    </a:cubicBezTo>
                    <a:cubicBezTo>
                      <a:pt x="542" y="30"/>
                      <a:pt x="489" y="1"/>
                      <a:pt x="43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41" name="Google Shape;41;p2"/>
            <p:cNvGrpSpPr/>
            <p:nvPr/>
          </p:nvGrpSpPr>
          <p:grpSpPr>
            <a:xfrm>
              <a:off x="-396757" y="400050"/>
              <a:ext cx="4860257" cy="1810351"/>
              <a:chOff x="-3670182" y="-2695575"/>
              <a:chExt cx="4860257" cy="1810351"/>
            </a:xfrm>
          </p:grpSpPr>
          <p:sp>
            <p:nvSpPr>
              <p:cNvPr id="42" name="Google Shape;42;p2"/>
              <p:cNvSpPr/>
              <p:nvPr/>
            </p:nvSpPr>
            <p:spPr>
              <a:xfrm>
                <a:off x="-506185" y="-2531406"/>
                <a:ext cx="125707" cy="111252"/>
              </a:xfrm>
              <a:custGeom>
                <a:avLst/>
                <a:gdLst/>
                <a:ahLst/>
                <a:cxnLst/>
                <a:rect l="l" t="t" r="r" b="b"/>
                <a:pathLst>
                  <a:path w="974" h="862" extrusionOk="0">
                    <a:moveTo>
                      <a:pt x="709" y="1"/>
                    </a:moveTo>
                    <a:cubicBezTo>
                      <a:pt x="679" y="1"/>
                      <a:pt x="648" y="11"/>
                      <a:pt x="620" y="32"/>
                    </a:cubicBezTo>
                    <a:lnTo>
                      <a:pt x="96" y="425"/>
                    </a:lnTo>
                    <a:cubicBezTo>
                      <a:pt x="0" y="496"/>
                      <a:pt x="24" y="651"/>
                      <a:pt x="143" y="687"/>
                    </a:cubicBezTo>
                    <a:lnTo>
                      <a:pt x="774" y="854"/>
                    </a:lnTo>
                    <a:cubicBezTo>
                      <a:pt x="788" y="859"/>
                      <a:pt x="802" y="861"/>
                      <a:pt x="816" y="861"/>
                    </a:cubicBezTo>
                    <a:cubicBezTo>
                      <a:pt x="898" y="861"/>
                      <a:pt x="973" y="778"/>
                      <a:pt x="953" y="687"/>
                    </a:cubicBezTo>
                    <a:lnTo>
                      <a:pt x="858" y="127"/>
                    </a:lnTo>
                    <a:cubicBezTo>
                      <a:pt x="841" y="53"/>
                      <a:pt x="778" y="1"/>
                      <a:pt x="709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" name="Google Shape;43;p2"/>
              <p:cNvSpPr/>
              <p:nvPr/>
            </p:nvSpPr>
            <p:spPr>
              <a:xfrm>
                <a:off x="1076501" y="-1005639"/>
                <a:ext cx="113575" cy="120415"/>
              </a:xfrm>
              <a:custGeom>
                <a:avLst/>
                <a:gdLst/>
                <a:ahLst/>
                <a:cxnLst/>
                <a:rect l="l" t="t" r="r" b="b"/>
                <a:pathLst>
                  <a:path w="880" h="933" extrusionOk="0">
                    <a:moveTo>
                      <a:pt x="730" y="1"/>
                    </a:moveTo>
                    <a:cubicBezTo>
                      <a:pt x="714" y="1"/>
                      <a:pt x="697" y="3"/>
                      <a:pt x="680" y="9"/>
                    </a:cubicBezTo>
                    <a:lnTo>
                      <a:pt x="132" y="188"/>
                    </a:lnTo>
                    <a:cubicBezTo>
                      <a:pt x="25" y="223"/>
                      <a:pt x="1" y="354"/>
                      <a:pt x="72" y="438"/>
                    </a:cubicBezTo>
                    <a:lnTo>
                      <a:pt x="537" y="890"/>
                    </a:lnTo>
                    <a:cubicBezTo>
                      <a:pt x="570" y="919"/>
                      <a:pt x="608" y="932"/>
                      <a:pt x="645" y="932"/>
                    </a:cubicBezTo>
                    <a:cubicBezTo>
                      <a:pt x="715" y="932"/>
                      <a:pt x="779" y="885"/>
                      <a:pt x="787" y="807"/>
                    </a:cubicBezTo>
                    <a:lnTo>
                      <a:pt x="870" y="164"/>
                    </a:lnTo>
                    <a:cubicBezTo>
                      <a:pt x="880" y="74"/>
                      <a:pt x="814" y="1"/>
                      <a:pt x="73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" name="Google Shape;44;p2"/>
              <p:cNvSpPr/>
              <p:nvPr/>
            </p:nvSpPr>
            <p:spPr>
              <a:xfrm>
                <a:off x="-3135437" y="-1932468"/>
                <a:ext cx="130095" cy="111252"/>
              </a:xfrm>
              <a:custGeom>
                <a:avLst/>
                <a:gdLst/>
                <a:ahLst/>
                <a:cxnLst/>
                <a:rect l="l" t="t" r="r" b="b"/>
                <a:pathLst>
                  <a:path w="1008" h="862" extrusionOk="0">
                    <a:moveTo>
                      <a:pt x="838" y="0"/>
                    </a:moveTo>
                    <a:cubicBezTo>
                      <a:pt x="829" y="0"/>
                      <a:pt x="820" y="1"/>
                      <a:pt x="810" y="3"/>
                    </a:cubicBezTo>
                    <a:lnTo>
                      <a:pt x="155" y="98"/>
                    </a:lnTo>
                    <a:cubicBezTo>
                      <a:pt x="48" y="122"/>
                      <a:pt x="1" y="241"/>
                      <a:pt x="60" y="336"/>
                    </a:cubicBezTo>
                    <a:lnTo>
                      <a:pt x="405" y="801"/>
                    </a:lnTo>
                    <a:cubicBezTo>
                      <a:pt x="434" y="841"/>
                      <a:pt x="480" y="862"/>
                      <a:pt x="524" y="862"/>
                    </a:cubicBezTo>
                    <a:cubicBezTo>
                      <a:pt x="572" y="862"/>
                      <a:pt x="619" y="838"/>
                      <a:pt x="644" y="789"/>
                    </a:cubicBezTo>
                    <a:lnTo>
                      <a:pt x="953" y="217"/>
                    </a:lnTo>
                    <a:cubicBezTo>
                      <a:pt x="1008" y="119"/>
                      <a:pt x="942" y="0"/>
                      <a:pt x="838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" name="Google Shape;45;p2"/>
              <p:cNvSpPr/>
              <p:nvPr/>
            </p:nvSpPr>
            <p:spPr>
              <a:xfrm>
                <a:off x="-2273300" y="-1186068"/>
                <a:ext cx="174751" cy="148293"/>
              </a:xfrm>
              <a:custGeom>
                <a:avLst/>
                <a:gdLst/>
                <a:ahLst/>
                <a:cxnLst/>
                <a:rect l="l" t="t" r="r" b="b"/>
                <a:pathLst>
                  <a:path w="1354" h="1149" extrusionOk="0">
                    <a:moveTo>
                      <a:pt x="914" y="0"/>
                    </a:moveTo>
                    <a:cubicBezTo>
                      <a:pt x="869" y="0"/>
                      <a:pt x="824" y="16"/>
                      <a:pt x="786" y="50"/>
                    </a:cubicBezTo>
                    <a:lnTo>
                      <a:pt x="131" y="633"/>
                    </a:lnTo>
                    <a:cubicBezTo>
                      <a:pt x="0" y="740"/>
                      <a:pt x="60" y="943"/>
                      <a:pt x="226" y="967"/>
                    </a:cubicBezTo>
                    <a:lnTo>
                      <a:pt x="1084" y="1145"/>
                    </a:lnTo>
                    <a:cubicBezTo>
                      <a:pt x="1095" y="1147"/>
                      <a:pt x="1106" y="1148"/>
                      <a:pt x="1118" y="1148"/>
                    </a:cubicBezTo>
                    <a:cubicBezTo>
                      <a:pt x="1246" y="1148"/>
                      <a:pt x="1354" y="1027"/>
                      <a:pt x="1310" y="895"/>
                    </a:cubicBezTo>
                    <a:lnTo>
                      <a:pt x="1108" y="145"/>
                    </a:lnTo>
                    <a:cubicBezTo>
                      <a:pt x="1077" y="53"/>
                      <a:pt x="996" y="0"/>
                      <a:pt x="914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" name="Google Shape;46;p2"/>
              <p:cNvSpPr/>
              <p:nvPr/>
            </p:nvSpPr>
            <p:spPr>
              <a:xfrm>
                <a:off x="549412" y="-2394730"/>
                <a:ext cx="271289" cy="194884"/>
              </a:xfrm>
              <a:custGeom>
                <a:avLst/>
                <a:gdLst/>
                <a:ahLst/>
                <a:cxnLst/>
                <a:rect l="l" t="t" r="r" b="b"/>
                <a:pathLst>
                  <a:path w="2102" h="1510" extrusionOk="0">
                    <a:moveTo>
                      <a:pt x="950" y="884"/>
                    </a:moveTo>
                    <a:cubicBezTo>
                      <a:pt x="957" y="933"/>
                      <a:pt x="955" y="983"/>
                      <a:pt x="942" y="1033"/>
                    </a:cubicBezTo>
                    <a:cubicBezTo>
                      <a:pt x="931" y="1115"/>
                      <a:pt x="886" y="1233"/>
                      <a:pt x="797" y="1233"/>
                    </a:cubicBezTo>
                    <a:cubicBezTo>
                      <a:pt x="783" y="1233"/>
                      <a:pt x="767" y="1230"/>
                      <a:pt x="751" y="1223"/>
                    </a:cubicBezTo>
                    <a:cubicBezTo>
                      <a:pt x="703" y="1200"/>
                      <a:pt x="668" y="1164"/>
                      <a:pt x="632" y="1128"/>
                    </a:cubicBezTo>
                    <a:cubicBezTo>
                      <a:pt x="596" y="1069"/>
                      <a:pt x="620" y="1045"/>
                      <a:pt x="668" y="1009"/>
                    </a:cubicBezTo>
                    <a:cubicBezTo>
                      <a:pt x="750" y="936"/>
                      <a:pt x="846" y="898"/>
                      <a:pt x="950" y="884"/>
                    </a:cubicBezTo>
                    <a:close/>
                    <a:moveTo>
                      <a:pt x="278" y="0"/>
                    </a:moveTo>
                    <a:cubicBezTo>
                      <a:pt x="242" y="0"/>
                      <a:pt x="205" y="3"/>
                      <a:pt x="168" y="9"/>
                    </a:cubicBezTo>
                    <a:cubicBezTo>
                      <a:pt x="0" y="31"/>
                      <a:pt x="21" y="274"/>
                      <a:pt x="162" y="274"/>
                    </a:cubicBezTo>
                    <a:cubicBezTo>
                      <a:pt x="172" y="274"/>
                      <a:pt x="181" y="273"/>
                      <a:pt x="192" y="271"/>
                    </a:cubicBezTo>
                    <a:cubicBezTo>
                      <a:pt x="213" y="268"/>
                      <a:pt x="234" y="267"/>
                      <a:pt x="255" y="267"/>
                    </a:cubicBezTo>
                    <a:cubicBezTo>
                      <a:pt x="489" y="267"/>
                      <a:pt x="708" y="432"/>
                      <a:pt x="844" y="624"/>
                    </a:cubicBezTo>
                    <a:lnTo>
                      <a:pt x="844" y="624"/>
                    </a:lnTo>
                    <a:cubicBezTo>
                      <a:pt x="770" y="639"/>
                      <a:pt x="699" y="664"/>
                      <a:pt x="632" y="700"/>
                    </a:cubicBezTo>
                    <a:cubicBezTo>
                      <a:pt x="501" y="771"/>
                      <a:pt x="358" y="890"/>
                      <a:pt x="334" y="1045"/>
                    </a:cubicBezTo>
                    <a:cubicBezTo>
                      <a:pt x="322" y="1223"/>
                      <a:pt x="465" y="1378"/>
                      <a:pt x="596" y="1450"/>
                    </a:cubicBezTo>
                    <a:cubicBezTo>
                      <a:pt x="663" y="1489"/>
                      <a:pt x="735" y="1509"/>
                      <a:pt x="806" y="1509"/>
                    </a:cubicBezTo>
                    <a:cubicBezTo>
                      <a:pt x="885" y="1509"/>
                      <a:pt x="962" y="1483"/>
                      <a:pt x="1025" y="1426"/>
                    </a:cubicBezTo>
                    <a:cubicBezTo>
                      <a:pt x="1186" y="1293"/>
                      <a:pt x="1236" y="1095"/>
                      <a:pt x="1216" y="898"/>
                    </a:cubicBezTo>
                    <a:lnTo>
                      <a:pt x="1216" y="898"/>
                    </a:lnTo>
                    <a:cubicBezTo>
                      <a:pt x="1453" y="954"/>
                      <a:pt x="1653" y="1125"/>
                      <a:pt x="1799" y="1319"/>
                    </a:cubicBezTo>
                    <a:cubicBezTo>
                      <a:pt x="1826" y="1352"/>
                      <a:pt x="1862" y="1366"/>
                      <a:pt x="1897" y="1366"/>
                    </a:cubicBezTo>
                    <a:cubicBezTo>
                      <a:pt x="1999" y="1366"/>
                      <a:pt x="2102" y="1249"/>
                      <a:pt x="2013" y="1152"/>
                    </a:cubicBezTo>
                    <a:cubicBezTo>
                      <a:pt x="1799" y="878"/>
                      <a:pt x="1501" y="640"/>
                      <a:pt x="1144" y="616"/>
                    </a:cubicBezTo>
                    <a:cubicBezTo>
                      <a:pt x="1143" y="616"/>
                      <a:pt x="1141" y="616"/>
                      <a:pt x="1140" y="616"/>
                    </a:cubicBezTo>
                    <a:lnTo>
                      <a:pt x="1140" y="616"/>
                    </a:lnTo>
                    <a:cubicBezTo>
                      <a:pt x="1124" y="578"/>
                      <a:pt x="1105" y="543"/>
                      <a:pt x="1084" y="509"/>
                    </a:cubicBezTo>
                    <a:cubicBezTo>
                      <a:pt x="924" y="230"/>
                      <a:pt x="609" y="0"/>
                      <a:pt x="278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" name="Google Shape;47;p2"/>
              <p:cNvSpPr/>
              <p:nvPr/>
            </p:nvSpPr>
            <p:spPr>
              <a:xfrm>
                <a:off x="-1852300" y="-1891389"/>
                <a:ext cx="238120" cy="172686"/>
              </a:xfrm>
              <a:custGeom>
                <a:avLst/>
                <a:gdLst/>
                <a:ahLst/>
                <a:cxnLst/>
                <a:rect l="l" t="t" r="r" b="b"/>
                <a:pathLst>
                  <a:path w="1845" h="1338" extrusionOk="0">
                    <a:moveTo>
                      <a:pt x="152" y="0"/>
                    </a:moveTo>
                    <a:cubicBezTo>
                      <a:pt x="90" y="0"/>
                      <a:pt x="33" y="35"/>
                      <a:pt x="12" y="98"/>
                    </a:cubicBezTo>
                    <a:cubicBezTo>
                      <a:pt x="1" y="169"/>
                      <a:pt x="36" y="252"/>
                      <a:pt x="108" y="264"/>
                    </a:cubicBezTo>
                    <a:cubicBezTo>
                      <a:pt x="703" y="371"/>
                      <a:pt x="1239" y="740"/>
                      <a:pt x="1548" y="1276"/>
                    </a:cubicBezTo>
                    <a:cubicBezTo>
                      <a:pt x="1574" y="1319"/>
                      <a:pt x="1613" y="1338"/>
                      <a:pt x="1653" y="1338"/>
                    </a:cubicBezTo>
                    <a:cubicBezTo>
                      <a:pt x="1746" y="1338"/>
                      <a:pt x="1845" y="1241"/>
                      <a:pt x="1786" y="1133"/>
                    </a:cubicBezTo>
                    <a:cubicBezTo>
                      <a:pt x="1441" y="550"/>
                      <a:pt x="846" y="121"/>
                      <a:pt x="179" y="2"/>
                    </a:cubicBezTo>
                    <a:cubicBezTo>
                      <a:pt x="170" y="1"/>
                      <a:pt x="161" y="0"/>
                      <a:pt x="152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" name="Google Shape;48;p2"/>
              <p:cNvSpPr/>
              <p:nvPr/>
            </p:nvSpPr>
            <p:spPr>
              <a:xfrm>
                <a:off x="-3670182" y="-2171921"/>
                <a:ext cx="110736" cy="96926"/>
              </a:xfrm>
              <a:custGeom>
                <a:avLst/>
                <a:gdLst/>
                <a:ahLst/>
                <a:cxnLst/>
                <a:rect l="l" t="t" r="r" b="b"/>
                <a:pathLst>
                  <a:path w="858" h="751" extrusionOk="0">
                    <a:moveTo>
                      <a:pt x="431" y="0"/>
                    </a:moveTo>
                    <a:cubicBezTo>
                      <a:pt x="376" y="0"/>
                      <a:pt x="322" y="30"/>
                      <a:pt x="298" y="89"/>
                    </a:cubicBezTo>
                    <a:cubicBezTo>
                      <a:pt x="275" y="125"/>
                      <a:pt x="227" y="161"/>
                      <a:pt x="179" y="173"/>
                    </a:cubicBezTo>
                    <a:cubicBezTo>
                      <a:pt x="48" y="185"/>
                      <a:pt x="1" y="339"/>
                      <a:pt x="96" y="435"/>
                    </a:cubicBezTo>
                    <a:cubicBezTo>
                      <a:pt x="132" y="470"/>
                      <a:pt x="144" y="518"/>
                      <a:pt x="132" y="566"/>
                    </a:cubicBezTo>
                    <a:cubicBezTo>
                      <a:pt x="122" y="669"/>
                      <a:pt x="202" y="750"/>
                      <a:pt x="289" y="750"/>
                    </a:cubicBezTo>
                    <a:cubicBezTo>
                      <a:pt x="312" y="750"/>
                      <a:pt x="336" y="745"/>
                      <a:pt x="358" y="732"/>
                    </a:cubicBezTo>
                    <a:cubicBezTo>
                      <a:pt x="382" y="720"/>
                      <a:pt x="406" y="714"/>
                      <a:pt x="429" y="714"/>
                    </a:cubicBezTo>
                    <a:cubicBezTo>
                      <a:pt x="453" y="714"/>
                      <a:pt x="477" y="720"/>
                      <a:pt x="501" y="732"/>
                    </a:cubicBezTo>
                    <a:cubicBezTo>
                      <a:pt x="526" y="745"/>
                      <a:pt x="551" y="750"/>
                      <a:pt x="576" y="750"/>
                    </a:cubicBezTo>
                    <a:cubicBezTo>
                      <a:pt x="668" y="750"/>
                      <a:pt x="746" y="669"/>
                      <a:pt x="727" y="566"/>
                    </a:cubicBezTo>
                    <a:cubicBezTo>
                      <a:pt x="715" y="518"/>
                      <a:pt x="739" y="470"/>
                      <a:pt x="775" y="435"/>
                    </a:cubicBezTo>
                    <a:cubicBezTo>
                      <a:pt x="858" y="339"/>
                      <a:pt x="810" y="185"/>
                      <a:pt x="679" y="173"/>
                    </a:cubicBezTo>
                    <a:cubicBezTo>
                      <a:pt x="632" y="161"/>
                      <a:pt x="596" y="125"/>
                      <a:pt x="572" y="89"/>
                    </a:cubicBezTo>
                    <a:cubicBezTo>
                      <a:pt x="542" y="30"/>
                      <a:pt x="486" y="0"/>
                      <a:pt x="43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" name="Google Shape;49;p2"/>
              <p:cNvSpPr/>
              <p:nvPr/>
            </p:nvSpPr>
            <p:spPr>
              <a:xfrm>
                <a:off x="758492" y="-1724771"/>
                <a:ext cx="110736" cy="95764"/>
              </a:xfrm>
              <a:custGeom>
                <a:avLst/>
                <a:gdLst/>
                <a:ahLst/>
                <a:cxnLst/>
                <a:rect l="l" t="t" r="r" b="b"/>
                <a:pathLst>
                  <a:path w="858" h="742" extrusionOk="0">
                    <a:moveTo>
                      <a:pt x="429" y="0"/>
                    </a:moveTo>
                    <a:cubicBezTo>
                      <a:pt x="372" y="0"/>
                      <a:pt x="316" y="27"/>
                      <a:pt x="286" y="81"/>
                    </a:cubicBezTo>
                    <a:cubicBezTo>
                      <a:pt x="274" y="128"/>
                      <a:pt x="226" y="164"/>
                      <a:pt x="179" y="164"/>
                    </a:cubicBezTo>
                    <a:cubicBezTo>
                      <a:pt x="48" y="188"/>
                      <a:pt x="0" y="342"/>
                      <a:pt x="96" y="426"/>
                    </a:cubicBezTo>
                    <a:cubicBezTo>
                      <a:pt x="119" y="462"/>
                      <a:pt x="143" y="521"/>
                      <a:pt x="131" y="569"/>
                    </a:cubicBezTo>
                    <a:cubicBezTo>
                      <a:pt x="122" y="663"/>
                      <a:pt x="201" y="742"/>
                      <a:pt x="288" y="742"/>
                    </a:cubicBezTo>
                    <a:cubicBezTo>
                      <a:pt x="311" y="742"/>
                      <a:pt x="335" y="736"/>
                      <a:pt x="357" y="723"/>
                    </a:cubicBezTo>
                    <a:cubicBezTo>
                      <a:pt x="381" y="717"/>
                      <a:pt x="405" y="715"/>
                      <a:pt x="429" y="715"/>
                    </a:cubicBezTo>
                    <a:cubicBezTo>
                      <a:pt x="453" y="715"/>
                      <a:pt x="477" y="717"/>
                      <a:pt x="500" y="723"/>
                    </a:cubicBezTo>
                    <a:cubicBezTo>
                      <a:pt x="525" y="736"/>
                      <a:pt x="551" y="742"/>
                      <a:pt x="576" y="742"/>
                    </a:cubicBezTo>
                    <a:cubicBezTo>
                      <a:pt x="668" y="742"/>
                      <a:pt x="745" y="663"/>
                      <a:pt x="727" y="569"/>
                    </a:cubicBezTo>
                    <a:cubicBezTo>
                      <a:pt x="715" y="521"/>
                      <a:pt x="738" y="462"/>
                      <a:pt x="774" y="426"/>
                    </a:cubicBezTo>
                    <a:cubicBezTo>
                      <a:pt x="858" y="342"/>
                      <a:pt x="810" y="188"/>
                      <a:pt x="679" y="164"/>
                    </a:cubicBezTo>
                    <a:cubicBezTo>
                      <a:pt x="631" y="152"/>
                      <a:pt x="596" y="128"/>
                      <a:pt x="572" y="81"/>
                    </a:cubicBezTo>
                    <a:cubicBezTo>
                      <a:pt x="542" y="27"/>
                      <a:pt x="485" y="0"/>
                      <a:pt x="42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" name="Google Shape;50;p2"/>
              <p:cNvSpPr/>
              <p:nvPr/>
            </p:nvSpPr>
            <p:spPr>
              <a:xfrm>
                <a:off x="-1614173" y="-2695575"/>
                <a:ext cx="110736" cy="96926"/>
              </a:xfrm>
              <a:custGeom>
                <a:avLst/>
                <a:gdLst/>
                <a:ahLst/>
                <a:cxnLst/>
                <a:rect l="l" t="t" r="r" b="b"/>
                <a:pathLst>
                  <a:path w="858" h="751" extrusionOk="0">
                    <a:moveTo>
                      <a:pt x="435" y="1"/>
                    </a:moveTo>
                    <a:cubicBezTo>
                      <a:pt x="382" y="1"/>
                      <a:pt x="328" y="30"/>
                      <a:pt x="298" y="90"/>
                    </a:cubicBezTo>
                    <a:cubicBezTo>
                      <a:pt x="275" y="126"/>
                      <a:pt x="227" y="161"/>
                      <a:pt x="179" y="173"/>
                    </a:cubicBezTo>
                    <a:cubicBezTo>
                      <a:pt x="48" y="185"/>
                      <a:pt x="1" y="340"/>
                      <a:pt x="96" y="435"/>
                    </a:cubicBezTo>
                    <a:cubicBezTo>
                      <a:pt x="132" y="471"/>
                      <a:pt x="144" y="518"/>
                      <a:pt x="132" y="566"/>
                    </a:cubicBezTo>
                    <a:cubicBezTo>
                      <a:pt x="122" y="670"/>
                      <a:pt x="202" y="751"/>
                      <a:pt x="289" y="751"/>
                    </a:cubicBezTo>
                    <a:cubicBezTo>
                      <a:pt x="312" y="751"/>
                      <a:pt x="336" y="745"/>
                      <a:pt x="358" y="733"/>
                    </a:cubicBezTo>
                    <a:cubicBezTo>
                      <a:pt x="382" y="721"/>
                      <a:pt x="409" y="715"/>
                      <a:pt x="434" y="715"/>
                    </a:cubicBezTo>
                    <a:cubicBezTo>
                      <a:pt x="459" y="715"/>
                      <a:pt x="483" y="721"/>
                      <a:pt x="501" y="733"/>
                    </a:cubicBezTo>
                    <a:cubicBezTo>
                      <a:pt x="526" y="745"/>
                      <a:pt x="551" y="751"/>
                      <a:pt x="576" y="751"/>
                    </a:cubicBezTo>
                    <a:cubicBezTo>
                      <a:pt x="668" y="751"/>
                      <a:pt x="746" y="670"/>
                      <a:pt x="727" y="566"/>
                    </a:cubicBezTo>
                    <a:cubicBezTo>
                      <a:pt x="727" y="518"/>
                      <a:pt x="739" y="471"/>
                      <a:pt x="775" y="435"/>
                    </a:cubicBezTo>
                    <a:cubicBezTo>
                      <a:pt x="858" y="340"/>
                      <a:pt x="810" y="185"/>
                      <a:pt x="691" y="173"/>
                    </a:cubicBezTo>
                    <a:cubicBezTo>
                      <a:pt x="632" y="161"/>
                      <a:pt x="596" y="126"/>
                      <a:pt x="572" y="90"/>
                    </a:cubicBezTo>
                    <a:cubicBezTo>
                      <a:pt x="542" y="30"/>
                      <a:pt x="489" y="1"/>
                      <a:pt x="43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51" name="Google Shape;51;p2"/>
          <p:cNvSpPr/>
          <p:nvPr/>
        </p:nvSpPr>
        <p:spPr>
          <a:xfrm>
            <a:off x="524000" y="4486250"/>
            <a:ext cx="8163000" cy="476400"/>
          </a:xfrm>
          <a:prstGeom prst="ellipse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" name="Google Shape;52;p2"/>
          <p:cNvSpPr/>
          <p:nvPr/>
        </p:nvSpPr>
        <p:spPr>
          <a:xfrm>
            <a:off x="1033425" y="571500"/>
            <a:ext cx="7096200" cy="4181700"/>
          </a:xfrm>
          <a:prstGeom prst="roundRect">
            <a:avLst>
              <a:gd name="adj" fmla="val 3463"/>
            </a:avLst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53" name="Google Shape;53;p2"/>
          <p:cNvGrpSpPr/>
          <p:nvPr/>
        </p:nvGrpSpPr>
        <p:grpSpPr>
          <a:xfrm>
            <a:off x="1261957" y="663651"/>
            <a:ext cx="6739273" cy="4018216"/>
            <a:chOff x="1261957" y="663651"/>
            <a:chExt cx="6739273" cy="4018216"/>
          </a:xfrm>
        </p:grpSpPr>
        <p:sp>
          <p:nvSpPr>
            <p:cNvPr id="54" name="Google Shape;54;p2"/>
            <p:cNvSpPr/>
            <p:nvPr/>
          </p:nvSpPr>
          <p:spPr>
            <a:xfrm>
              <a:off x="1261957" y="684476"/>
              <a:ext cx="53486" cy="53553"/>
            </a:xfrm>
            <a:custGeom>
              <a:avLst/>
              <a:gdLst/>
              <a:ahLst/>
              <a:cxnLst/>
              <a:rect l="l" t="t" r="r" b="b"/>
              <a:pathLst>
                <a:path w="798" h="799" extrusionOk="0">
                  <a:moveTo>
                    <a:pt x="798" y="393"/>
                  </a:moveTo>
                  <a:cubicBezTo>
                    <a:pt x="798" y="620"/>
                    <a:pt x="619" y="798"/>
                    <a:pt x="405" y="798"/>
                  </a:cubicBezTo>
                  <a:cubicBezTo>
                    <a:pt x="179" y="798"/>
                    <a:pt x="0" y="620"/>
                    <a:pt x="0" y="393"/>
                  </a:cubicBezTo>
                  <a:cubicBezTo>
                    <a:pt x="0" y="179"/>
                    <a:pt x="179" y="0"/>
                    <a:pt x="405" y="0"/>
                  </a:cubicBezTo>
                  <a:cubicBezTo>
                    <a:pt x="619" y="0"/>
                    <a:pt x="798" y="179"/>
                    <a:pt x="798" y="393"/>
                  </a:cubicBezTo>
                  <a:close/>
                </a:path>
              </a:pathLst>
            </a:custGeom>
            <a:solidFill>
              <a:srgbClr val="F1DB58">
                <a:alpha val="477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55;p2"/>
            <p:cNvSpPr/>
            <p:nvPr/>
          </p:nvSpPr>
          <p:spPr>
            <a:xfrm>
              <a:off x="1652175" y="684476"/>
              <a:ext cx="53553" cy="53553"/>
            </a:xfrm>
            <a:custGeom>
              <a:avLst/>
              <a:gdLst/>
              <a:ahLst/>
              <a:cxnLst/>
              <a:rect l="l" t="t" r="r" b="b"/>
              <a:pathLst>
                <a:path w="799" h="799" extrusionOk="0">
                  <a:moveTo>
                    <a:pt x="798" y="393"/>
                  </a:moveTo>
                  <a:cubicBezTo>
                    <a:pt x="798" y="620"/>
                    <a:pt x="620" y="798"/>
                    <a:pt x="405" y="798"/>
                  </a:cubicBezTo>
                  <a:cubicBezTo>
                    <a:pt x="179" y="798"/>
                    <a:pt x="0" y="620"/>
                    <a:pt x="0" y="393"/>
                  </a:cubicBezTo>
                  <a:cubicBezTo>
                    <a:pt x="0" y="179"/>
                    <a:pt x="179" y="0"/>
                    <a:pt x="405" y="0"/>
                  </a:cubicBezTo>
                  <a:cubicBezTo>
                    <a:pt x="620" y="0"/>
                    <a:pt x="798" y="179"/>
                    <a:pt x="798" y="393"/>
                  </a:cubicBezTo>
                  <a:close/>
                </a:path>
              </a:pathLst>
            </a:custGeom>
            <a:solidFill>
              <a:srgbClr val="F1DB58">
                <a:alpha val="477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56;p2"/>
            <p:cNvSpPr/>
            <p:nvPr/>
          </p:nvSpPr>
          <p:spPr>
            <a:xfrm>
              <a:off x="2042392" y="684476"/>
              <a:ext cx="53553" cy="53553"/>
            </a:xfrm>
            <a:custGeom>
              <a:avLst/>
              <a:gdLst/>
              <a:ahLst/>
              <a:cxnLst/>
              <a:rect l="l" t="t" r="r" b="b"/>
              <a:pathLst>
                <a:path w="799" h="799" extrusionOk="0">
                  <a:moveTo>
                    <a:pt x="798" y="393"/>
                  </a:moveTo>
                  <a:cubicBezTo>
                    <a:pt x="798" y="620"/>
                    <a:pt x="620" y="798"/>
                    <a:pt x="405" y="798"/>
                  </a:cubicBezTo>
                  <a:cubicBezTo>
                    <a:pt x="179" y="798"/>
                    <a:pt x="1" y="620"/>
                    <a:pt x="1" y="393"/>
                  </a:cubicBezTo>
                  <a:cubicBezTo>
                    <a:pt x="1" y="179"/>
                    <a:pt x="179" y="0"/>
                    <a:pt x="405" y="0"/>
                  </a:cubicBezTo>
                  <a:cubicBezTo>
                    <a:pt x="620" y="0"/>
                    <a:pt x="798" y="179"/>
                    <a:pt x="798" y="393"/>
                  </a:cubicBezTo>
                  <a:close/>
                </a:path>
              </a:pathLst>
            </a:custGeom>
            <a:solidFill>
              <a:srgbClr val="F1DB58">
                <a:alpha val="477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" name="Google Shape;57;p2"/>
            <p:cNvSpPr/>
            <p:nvPr/>
          </p:nvSpPr>
          <p:spPr>
            <a:xfrm>
              <a:off x="2432610" y="684476"/>
              <a:ext cx="53553" cy="53553"/>
            </a:xfrm>
            <a:custGeom>
              <a:avLst/>
              <a:gdLst/>
              <a:ahLst/>
              <a:cxnLst/>
              <a:rect l="l" t="t" r="r" b="b"/>
              <a:pathLst>
                <a:path w="799" h="799" extrusionOk="0">
                  <a:moveTo>
                    <a:pt x="798" y="393"/>
                  </a:moveTo>
                  <a:cubicBezTo>
                    <a:pt x="798" y="620"/>
                    <a:pt x="620" y="798"/>
                    <a:pt x="394" y="798"/>
                  </a:cubicBezTo>
                  <a:cubicBezTo>
                    <a:pt x="179" y="798"/>
                    <a:pt x="1" y="620"/>
                    <a:pt x="1" y="393"/>
                  </a:cubicBezTo>
                  <a:cubicBezTo>
                    <a:pt x="1" y="179"/>
                    <a:pt x="179" y="0"/>
                    <a:pt x="394" y="0"/>
                  </a:cubicBezTo>
                  <a:cubicBezTo>
                    <a:pt x="620" y="0"/>
                    <a:pt x="798" y="179"/>
                    <a:pt x="798" y="393"/>
                  </a:cubicBezTo>
                  <a:close/>
                </a:path>
              </a:pathLst>
            </a:custGeom>
            <a:solidFill>
              <a:srgbClr val="F1DB58">
                <a:alpha val="477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58;p2"/>
            <p:cNvSpPr/>
            <p:nvPr/>
          </p:nvSpPr>
          <p:spPr>
            <a:xfrm>
              <a:off x="2822827" y="684476"/>
              <a:ext cx="53553" cy="53553"/>
            </a:xfrm>
            <a:custGeom>
              <a:avLst/>
              <a:gdLst/>
              <a:ahLst/>
              <a:cxnLst/>
              <a:rect l="l" t="t" r="r" b="b"/>
              <a:pathLst>
                <a:path w="799" h="799" extrusionOk="0">
                  <a:moveTo>
                    <a:pt x="799" y="393"/>
                  </a:moveTo>
                  <a:cubicBezTo>
                    <a:pt x="799" y="620"/>
                    <a:pt x="620" y="798"/>
                    <a:pt x="394" y="798"/>
                  </a:cubicBezTo>
                  <a:cubicBezTo>
                    <a:pt x="180" y="798"/>
                    <a:pt x="1" y="620"/>
                    <a:pt x="1" y="393"/>
                  </a:cubicBezTo>
                  <a:cubicBezTo>
                    <a:pt x="1" y="179"/>
                    <a:pt x="180" y="0"/>
                    <a:pt x="394" y="0"/>
                  </a:cubicBezTo>
                  <a:cubicBezTo>
                    <a:pt x="620" y="0"/>
                    <a:pt x="799" y="179"/>
                    <a:pt x="799" y="393"/>
                  </a:cubicBezTo>
                  <a:close/>
                </a:path>
              </a:pathLst>
            </a:custGeom>
            <a:solidFill>
              <a:srgbClr val="F1DB58">
                <a:alpha val="477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59;p2"/>
            <p:cNvSpPr/>
            <p:nvPr/>
          </p:nvSpPr>
          <p:spPr>
            <a:xfrm>
              <a:off x="3212308" y="684476"/>
              <a:ext cx="54291" cy="53553"/>
            </a:xfrm>
            <a:custGeom>
              <a:avLst/>
              <a:gdLst/>
              <a:ahLst/>
              <a:cxnLst/>
              <a:rect l="l" t="t" r="r" b="b"/>
              <a:pathLst>
                <a:path w="810" h="799" extrusionOk="0">
                  <a:moveTo>
                    <a:pt x="810" y="393"/>
                  </a:moveTo>
                  <a:cubicBezTo>
                    <a:pt x="810" y="620"/>
                    <a:pt x="631" y="798"/>
                    <a:pt x="405" y="798"/>
                  </a:cubicBezTo>
                  <a:cubicBezTo>
                    <a:pt x="191" y="798"/>
                    <a:pt x="0" y="620"/>
                    <a:pt x="0" y="393"/>
                  </a:cubicBezTo>
                  <a:cubicBezTo>
                    <a:pt x="0" y="179"/>
                    <a:pt x="191" y="0"/>
                    <a:pt x="405" y="0"/>
                  </a:cubicBezTo>
                  <a:cubicBezTo>
                    <a:pt x="631" y="0"/>
                    <a:pt x="810" y="179"/>
                    <a:pt x="810" y="393"/>
                  </a:cubicBezTo>
                  <a:close/>
                </a:path>
              </a:pathLst>
            </a:custGeom>
            <a:solidFill>
              <a:srgbClr val="F1DB58">
                <a:alpha val="477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" name="Google Shape;60;p2"/>
            <p:cNvSpPr/>
            <p:nvPr/>
          </p:nvSpPr>
          <p:spPr>
            <a:xfrm>
              <a:off x="1457468" y="938232"/>
              <a:ext cx="53553" cy="53553"/>
            </a:xfrm>
            <a:custGeom>
              <a:avLst/>
              <a:gdLst/>
              <a:ahLst/>
              <a:cxnLst/>
              <a:rect l="l" t="t" r="r" b="b"/>
              <a:pathLst>
                <a:path w="799" h="799" extrusionOk="0">
                  <a:moveTo>
                    <a:pt x="798" y="405"/>
                  </a:moveTo>
                  <a:cubicBezTo>
                    <a:pt x="798" y="620"/>
                    <a:pt x="619" y="798"/>
                    <a:pt x="393" y="798"/>
                  </a:cubicBezTo>
                  <a:cubicBezTo>
                    <a:pt x="179" y="798"/>
                    <a:pt x="0" y="620"/>
                    <a:pt x="0" y="405"/>
                  </a:cubicBezTo>
                  <a:cubicBezTo>
                    <a:pt x="0" y="179"/>
                    <a:pt x="179" y="1"/>
                    <a:pt x="393" y="1"/>
                  </a:cubicBezTo>
                  <a:cubicBezTo>
                    <a:pt x="619" y="1"/>
                    <a:pt x="798" y="179"/>
                    <a:pt x="798" y="405"/>
                  </a:cubicBezTo>
                  <a:close/>
                </a:path>
              </a:pathLst>
            </a:custGeom>
            <a:solidFill>
              <a:srgbClr val="F1DB58">
                <a:alpha val="477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" name="Google Shape;61;p2"/>
            <p:cNvSpPr/>
            <p:nvPr/>
          </p:nvSpPr>
          <p:spPr>
            <a:xfrm>
              <a:off x="1847686" y="938232"/>
              <a:ext cx="53553" cy="53553"/>
            </a:xfrm>
            <a:custGeom>
              <a:avLst/>
              <a:gdLst/>
              <a:ahLst/>
              <a:cxnLst/>
              <a:rect l="l" t="t" r="r" b="b"/>
              <a:pathLst>
                <a:path w="799" h="799" extrusionOk="0">
                  <a:moveTo>
                    <a:pt x="798" y="405"/>
                  </a:moveTo>
                  <a:cubicBezTo>
                    <a:pt x="798" y="620"/>
                    <a:pt x="620" y="798"/>
                    <a:pt x="393" y="798"/>
                  </a:cubicBezTo>
                  <a:cubicBezTo>
                    <a:pt x="179" y="798"/>
                    <a:pt x="0" y="620"/>
                    <a:pt x="0" y="405"/>
                  </a:cubicBezTo>
                  <a:cubicBezTo>
                    <a:pt x="0" y="179"/>
                    <a:pt x="179" y="1"/>
                    <a:pt x="393" y="1"/>
                  </a:cubicBezTo>
                  <a:cubicBezTo>
                    <a:pt x="620" y="1"/>
                    <a:pt x="798" y="179"/>
                    <a:pt x="798" y="405"/>
                  </a:cubicBezTo>
                  <a:close/>
                </a:path>
              </a:pathLst>
            </a:custGeom>
            <a:solidFill>
              <a:srgbClr val="F1DB58">
                <a:alpha val="477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" name="Google Shape;62;p2"/>
            <p:cNvSpPr/>
            <p:nvPr/>
          </p:nvSpPr>
          <p:spPr>
            <a:xfrm>
              <a:off x="2237099" y="938232"/>
              <a:ext cx="53553" cy="53553"/>
            </a:xfrm>
            <a:custGeom>
              <a:avLst/>
              <a:gdLst/>
              <a:ahLst/>
              <a:cxnLst/>
              <a:rect l="l" t="t" r="r" b="b"/>
              <a:pathLst>
                <a:path w="799" h="799" extrusionOk="0">
                  <a:moveTo>
                    <a:pt x="798" y="405"/>
                  </a:moveTo>
                  <a:cubicBezTo>
                    <a:pt x="798" y="620"/>
                    <a:pt x="620" y="798"/>
                    <a:pt x="406" y="798"/>
                  </a:cubicBezTo>
                  <a:cubicBezTo>
                    <a:pt x="179" y="798"/>
                    <a:pt x="1" y="620"/>
                    <a:pt x="1" y="405"/>
                  </a:cubicBezTo>
                  <a:cubicBezTo>
                    <a:pt x="1" y="179"/>
                    <a:pt x="179" y="1"/>
                    <a:pt x="406" y="1"/>
                  </a:cubicBezTo>
                  <a:cubicBezTo>
                    <a:pt x="620" y="1"/>
                    <a:pt x="798" y="179"/>
                    <a:pt x="798" y="405"/>
                  </a:cubicBezTo>
                  <a:close/>
                </a:path>
              </a:pathLst>
            </a:custGeom>
            <a:solidFill>
              <a:srgbClr val="F1DB58">
                <a:alpha val="477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" name="Google Shape;63;p2"/>
            <p:cNvSpPr/>
            <p:nvPr/>
          </p:nvSpPr>
          <p:spPr>
            <a:xfrm>
              <a:off x="2627316" y="938232"/>
              <a:ext cx="53553" cy="53553"/>
            </a:xfrm>
            <a:custGeom>
              <a:avLst/>
              <a:gdLst/>
              <a:ahLst/>
              <a:cxnLst/>
              <a:rect l="l" t="t" r="r" b="b"/>
              <a:pathLst>
                <a:path w="799" h="799" extrusionOk="0">
                  <a:moveTo>
                    <a:pt x="799" y="405"/>
                  </a:moveTo>
                  <a:cubicBezTo>
                    <a:pt x="799" y="620"/>
                    <a:pt x="620" y="798"/>
                    <a:pt x="406" y="798"/>
                  </a:cubicBezTo>
                  <a:cubicBezTo>
                    <a:pt x="179" y="798"/>
                    <a:pt x="1" y="620"/>
                    <a:pt x="1" y="405"/>
                  </a:cubicBezTo>
                  <a:cubicBezTo>
                    <a:pt x="1" y="179"/>
                    <a:pt x="179" y="1"/>
                    <a:pt x="406" y="1"/>
                  </a:cubicBezTo>
                  <a:cubicBezTo>
                    <a:pt x="620" y="1"/>
                    <a:pt x="799" y="179"/>
                    <a:pt x="799" y="405"/>
                  </a:cubicBezTo>
                  <a:close/>
                </a:path>
              </a:pathLst>
            </a:custGeom>
            <a:solidFill>
              <a:srgbClr val="F1DB58">
                <a:alpha val="477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" name="Google Shape;64;p2"/>
            <p:cNvSpPr/>
            <p:nvPr/>
          </p:nvSpPr>
          <p:spPr>
            <a:xfrm>
              <a:off x="3017601" y="938232"/>
              <a:ext cx="53486" cy="53553"/>
            </a:xfrm>
            <a:custGeom>
              <a:avLst/>
              <a:gdLst/>
              <a:ahLst/>
              <a:cxnLst/>
              <a:rect l="l" t="t" r="r" b="b"/>
              <a:pathLst>
                <a:path w="798" h="799" extrusionOk="0">
                  <a:moveTo>
                    <a:pt x="798" y="405"/>
                  </a:moveTo>
                  <a:cubicBezTo>
                    <a:pt x="798" y="620"/>
                    <a:pt x="619" y="798"/>
                    <a:pt x="405" y="798"/>
                  </a:cubicBezTo>
                  <a:cubicBezTo>
                    <a:pt x="179" y="798"/>
                    <a:pt x="0" y="620"/>
                    <a:pt x="0" y="405"/>
                  </a:cubicBezTo>
                  <a:cubicBezTo>
                    <a:pt x="0" y="179"/>
                    <a:pt x="179" y="1"/>
                    <a:pt x="405" y="1"/>
                  </a:cubicBezTo>
                  <a:cubicBezTo>
                    <a:pt x="619" y="1"/>
                    <a:pt x="798" y="179"/>
                    <a:pt x="798" y="405"/>
                  </a:cubicBezTo>
                  <a:close/>
                </a:path>
              </a:pathLst>
            </a:custGeom>
            <a:solidFill>
              <a:srgbClr val="F1DB58">
                <a:alpha val="477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" name="Google Shape;65;p2"/>
            <p:cNvSpPr/>
            <p:nvPr/>
          </p:nvSpPr>
          <p:spPr>
            <a:xfrm>
              <a:off x="3407819" y="938232"/>
              <a:ext cx="53486" cy="53553"/>
            </a:xfrm>
            <a:custGeom>
              <a:avLst/>
              <a:gdLst/>
              <a:ahLst/>
              <a:cxnLst/>
              <a:rect l="l" t="t" r="r" b="b"/>
              <a:pathLst>
                <a:path w="798" h="799" extrusionOk="0">
                  <a:moveTo>
                    <a:pt x="798" y="405"/>
                  </a:moveTo>
                  <a:cubicBezTo>
                    <a:pt x="798" y="620"/>
                    <a:pt x="619" y="798"/>
                    <a:pt x="393" y="798"/>
                  </a:cubicBezTo>
                  <a:cubicBezTo>
                    <a:pt x="179" y="798"/>
                    <a:pt x="0" y="620"/>
                    <a:pt x="0" y="405"/>
                  </a:cubicBezTo>
                  <a:cubicBezTo>
                    <a:pt x="0" y="179"/>
                    <a:pt x="179" y="1"/>
                    <a:pt x="393" y="1"/>
                  </a:cubicBezTo>
                  <a:cubicBezTo>
                    <a:pt x="619" y="1"/>
                    <a:pt x="798" y="179"/>
                    <a:pt x="798" y="405"/>
                  </a:cubicBezTo>
                  <a:close/>
                </a:path>
              </a:pathLst>
            </a:custGeom>
            <a:solidFill>
              <a:srgbClr val="F1DB58">
                <a:alpha val="477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" name="Google Shape;66;p2"/>
            <p:cNvSpPr/>
            <p:nvPr/>
          </p:nvSpPr>
          <p:spPr>
            <a:xfrm>
              <a:off x="1261957" y="1191989"/>
              <a:ext cx="53486" cy="53553"/>
            </a:xfrm>
            <a:custGeom>
              <a:avLst/>
              <a:gdLst/>
              <a:ahLst/>
              <a:cxnLst/>
              <a:rect l="l" t="t" r="r" b="b"/>
              <a:pathLst>
                <a:path w="798" h="799" extrusionOk="0">
                  <a:moveTo>
                    <a:pt x="798" y="406"/>
                  </a:moveTo>
                  <a:cubicBezTo>
                    <a:pt x="798" y="620"/>
                    <a:pt x="619" y="799"/>
                    <a:pt x="405" y="799"/>
                  </a:cubicBezTo>
                  <a:cubicBezTo>
                    <a:pt x="179" y="799"/>
                    <a:pt x="0" y="620"/>
                    <a:pt x="0" y="406"/>
                  </a:cubicBezTo>
                  <a:cubicBezTo>
                    <a:pt x="0" y="179"/>
                    <a:pt x="179" y="1"/>
                    <a:pt x="405" y="1"/>
                  </a:cubicBezTo>
                  <a:cubicBezTo>
                    <a:pt x="619" y="1"/>
                    <a:pt x="798" y="179"/>
                    <a:pt x="798" y="406"/>
                  </a:cubicBezTo>
                  <a:close/>
                </a:path>
              </a:pathLst>
            </a:custGeom>
            <a:solidFill>
              <a:srgbClr val="F1DB58">
                <a:alpha val="477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" name="Google Shape;67;p2"/>
            <p:cNvSpPr/>
            <p:nvPr/>
          </p:nvSpPr>
          <p:spPr>
            <a:xfrm>
              <a:off x="1652175" y="1191989"/>
              <a:ext cx="53553" cy="53553"/>
            </a:xfrm>
            <a:custGeom>
              <a:avLst/>
              <a:gdLst/>
              <a:ahLst/>
              <a:cxnLst/>
              <a:rect l="l" t="t" r="r" b="b"/>
              <a:pathLst>
                <a:path w="799" h="799" extrusionOk="0">
                  <a:moveTo>
                    <a:pt x="798" y="406"/>
                  </a:moveTo>
                  <a:cubicBezTo>
                    <a:pt x="798" y="620"/>
                    <a:pt x="620" y="799"/>
                    <a:pt x="405" y="799"/>
                  </a:cubicBezTo>
                  <a:cubicBezTo>
                    <a:pt x="179" y="799"/>
                    <a:pt x="0" y="620"/>
                    <a:pt x="0" y="406"/>
                  </a:cubicBezTo>
                  <a:cubicBezTo>
                    <a:pt x="0" y="179"/>
                    <a:pt x="179" y="1"/>
                    <a:pt x="405" y="1"/>
                  </a:cubicBezTo>
                  <a:cubicBezTo>
                    <a:pt x="620" y="1"/>
                    <a:pt x="798" y="179"/>
                    <a:pt x="798" y="406"/>
                  </a:cubicBezTo>
                  <a:close/>
                </a:path>
              </a:pathLst>
            </a:custGeom>
            <a:solidFill>
              <a:srgbClr val="F1DB58">
                <a:alpha val="477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" name="Google Shape;68;p2"/>
            <p:cNvSpPr/>
            <p:nvPr/>
          </p:nvSpPr>
          <p:spPr>
            <a:xfrm>
              <a:off x="2042392" y="1191989"/>
              <a:ext cx="53553" cy="53553"/>
            </a:xfrm>
            <a:custGeom>
              <a:avLst/>
              <a:gdLst/>
              <a:ahLst/>
              <a:cxnLst/>
              <a:rect l="l" t="t" r="r" b="b"/>
              <a:pathLst>
                <a:path w="799" h="799" extrusionOk="0">
                  <a:moveTo>
                    <a:pt x="798" y="406"/>
                  </a:moveTo>
                  <a:cubicBezTo>
                    <a:pt x="798" y="620"/>
                    <a:pt x="620" y="799"/>
                    <a:pt x="405" y="799"/>
                  </a:cubicBezTo>
                  <a:cubicBezTo>
                    <a:pt x="179" y="799"/>
                    <a:pt x="1" y="620"/>
                    <a:pt x="1" y="406"/>
                  </a:cubicBezTo>
                  <a:cubicBezTo>
                    <a:pt x="1" y="179"/>
                    <a:pt x="179" y="1"/>
                    <a:pt x="405" y="1"/>
                  </a:cubicBezTo>
                  <a:cubicBezTo>
                    <a:pt x="620" y="1"/>
                    <a:pt x="798" y="179"/>
                    <a:pt x="798" y="406"/>
                  </a:cubicBezTo>
                  <a:close/>
                </a:path>
              </a:pathLst>
            </a:custGeom>
            <a:solidFill>
              <a:srgbClr val="F1DB58">
                <a:alpha val="477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" name="Google Shape;69;p2"/>
            <p:cNvSpPr/>
            <p:nvPr/>
          </p:nvSpPr>
          <p:spPr>
            <a:xfrm>
              <a:off x="2432610" y="1191989"/>
              <a:ext cx="53553" cy="53553"/>
            </a:xfrm>
            <a:custGeom>
              <a:avLst/>
              <a:gdLst/>
              <a:ahLst/>
              <a:cxnLst/>
              <a:rect l="l" t="t" r="r" b="b"/>
              <a:pathLst>
                <a:path w="799" h="799" extrusionOk="0">
                  <a:moveTo>
                    <a:pt x="798" y="406"/>
                  </a:moveTo>
                  <a:cubicBezTo>
                    <a:pt x="798" y="620"/>
                    <a:pt x="620" y="799"/>
                    <a:pt x="394" y="799"/>
                  </a:cubicBezTo>
                  <a:cubicBezTo>
                    <a:pt x="179" y="799"/>
                    <a:pt x="1" y="620"/>
                    <a:pt x="1" y="406"/>
                  </a:cubicBezTo>
                  <a:cubicBezTo>
                    <a:pt x="1" y="179"/>
                    <a:pt x="179" y="1"/>
                    <a:pt x="394" y="1"/>
                  </a:cubicBezTo>
                  <a:cubicBezTo>
                    <a:pt x="620" y="1"/>
                    <a:pt x="798" y="179"/>
                    <a:pt x="798" y="406"/>
                  </a:cubicBezTo>
                  <a:close/>
                </a:path>
              </a:pathLst>
            </a:custGeom>
            <a:solidFill>
              <a:srgbClr val="F1DB58">
                <a:alpha val="477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" name="Google Shape;70;p2"/>
            <p:cNvSpPr/>
            <p:nvPr/>
          </p:nvSpPr>
          <p:spPr>
            <a:xfrm>
              <a:off x="2822827" y="1191989"/>
              <a:ext cx="53553" cy="53553"/>
            </a:xfrm>
            <a:custGeom>
              <a:avLst/>
              <a:gdLst/>
              <a:ahLst/>
              <a:cxnLst/>
              <a:rect l="l" t="t" r="r" b="b"/>
              <a:pathLst>
                <a:path w="799" h="799" extrusionOk="0">
                  <a:moveTo>
                    <a:pt x="799" y="406"/>
                  </a:moveTo>
                  <a:cubicBezTo>
                    <a:pt x="799" y="620"/>
                    <a:pt x="620" y="799"/>
                    <a:pt x="394" y="799"/>
                  </a:cubicBezTo>
                  <a:cubicBezTo>
                    <a:pt x="180" y="799"/>
                    <a:pt x="1" y="620"/>
                    <a:pt x="1" y="406"/>
                  </a:cubicBezTo>
                  <a:cubicBezTo>
                    <a:pt x="1" y="179"/>
                    <a:pt x="180" y="1"/>
                    <a:pt x="394" y="1"/>
                  </a:cubicBezTo>
                  <a:cubicBezTo>
                    <a:pt x="620" y="1"/>
                    <a:pt x="799" y="179"/>
                    <a:pt x="799" y="406"/>
                  </a:cubicBezTo>
                  <a:close/>
                </a:path>
              </a:pathLst>
            </a:custGeom>
            <a:solidFill>
              <a:srgbClr val="F1DB58">
                <a:alpha val="477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" name="Google Shape;71;p2"/>
            <p:cNvSpPr/>
            <p:nvPr/>
          </p:nvSpPr>
          <p:spPr>
            <a:xfrm>
              <a:off x="3212308" y="1191989"/>
              <a:ext cx="54291" cy="53553"/>
            </a:xfrm>
            <a:custGeom>
              <a:avLst/>
              <a:gdLst/>
              <a:ahLst/>
              <a:cxnLst/>
              <a:rect l="l" t="t" r="r" b="b"/>
              <a:pathLst>
                <a:path w="810" h="799" extrusionOk="0">
                  <a:moveTo>
                    <a:pt x="810" y="406"/>
                  </a:moveTo>
                  <a:cubicBezTo>
                    <a:pt x="810" y="620"/>
                    <a:pt x="631" y="799"/>
                    <a:pt x="405" y="799"/>
                  </a:cubicBezTo>
                  <a:cubicBezTo>
                    <a:pt x="191" y="799"/>
                    <a:pt x="0" y="620"/>
                    <a:pt x="0" y="406"/>
                  </a:cubicBezTo>
                  <a:cubicBezTo>
                    <a:pt x="0" y="179"/>
                    <a:pt x="191" y="1"/>
                    <a:pt x="405" y="1"/>
                  </a:cubicBezTo>
                  <a:cubicBezTo>
                    <a:pt x="631" y="1"/>
                    <a:pt x="810" y="179"/>
                    <a:pt x="810" y="406"/>
                  </a:cubicBezTo>
                  <a:close/>
                </a:path>
              </a:pathLst>
            </a:custGeom>
            <a:solidFill>
              <a:srgbClr val="F1DB58">
                <a:alpha val="477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" name="Google Shape;72;p2"/>
            <p:cNvSpPr/>
            <p:nvPr/>
          </p:nvSpPr>
          <p:spPr>
            <a:xfrm>
              <a:off x="1457468" y="1446549"/>
              <a:ext cx="53553" cy="53553"/>
            </a:xfrm>
            <a:custGeom>
              <a:avLst/>
              <a:gdLst/>
              <a:ahLst/>
              <a:cxnLst/>
              <a:rect l="l" t="t" r="r" b="b"/>
              <a:pathLst>
                <a:path w="799" h="799" extrusionOk="0">
                  <a:moveTo>
                    <a:pt x="798" y="394"/>
                  </a:moveTo>
                  <a:cubicBezTo>
                    <a:pt x="798" y="620"/>
                    <a:pt x="619" y="799"/>
                    <a:pt x="393" y="799"/>
                  </a:cubicBezTo>
                  <a:cubicBezTo>
                    <a:pt x="179" y="799"/>
                    <a:pt x="0" y="620"/>
                    <a:pt x="0" y="394"/>
                  </a:cubicBezTo>
                  <a:cubicBezTo>
                    <a:pt x="0" y="180"/>
                    <a:pt x="179" y="1"/>
                    <a:pt x="393" y="1"/>
                  </a:cubicBezTo>
                  <a:cubicBezTo>
                    <a:pt x="619" y="1"/>
                    <a:pt x="798" y="180"/>
                    <a:pt x="798" y="394"/>
                  </a:cubicBezTo>
                  <a:close/>
                </a:path>
              </a:pathLst>
            </a:custGeom>
            <a:solidFill>
              <a:srgbClr val="F1DB58">
                <a:alpha val="477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" name="Google Shape;73;p2"/>
            <p:cNvSpPr/>
            <p:nvPr/>
          </p:nvSpPr>
          <p:spPr>
            <a:xfrm>
              <a:off x="1847686" y="1446549"/>
              <a:ext cx="53553" cy="53553"/>
            </a:xfrm>
            <a:custGeom>
              <a:avLst/>
              <a:gdLst/>
              <a:ahLst/>
              <a:cxnLst/>
              <a:rect l="l" t="t" r="r" b="b"/>
              <a:pathLst>
                <a:path w="799" h="799" extrusionOk="0">
                  <a:moveTo>
                    <a:pt x="798" y="394"/>
                  </a:moveTo>
                  <a:cubicBezTo>
                    <a:pt x="798" y="620"/>
                    <a:pt x="620" y="799"/>
                    <a:pt x="393" y="799"/>
                  </a:cubicBezTo>
                  <a:cubicBezTo>
                    <a:pt x="179" y="799"/>
                    <a:pt x="0" y="620"/>
                    <a:pt x="0" y="394"/>
                  </a:cubicBezTo>
                  <a:cubicBezTo>
                    <a:pt x="0" y="180"/>
                    <a:pt x="179" y="1"/>
                    <a:pt x="393" y="1"/>
                  </a:cubicBezTo>
                  <a:cubicBezTo>
                    <a:pt x="620" y="1"/>
                    <a:pt x="798" y="180"/>
                    <a:pt x="798" y="394"/>
                  </a:cubicBezTo>
                  <a:close/>
                </a:path>
              </a:pathLst>
            </a:custGeom>
            <a:solidFill>
              <a:srgbClr val="F1DB58">
                <a:alpha val="477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" name="Google Shape;74;p2"/>
            <p:cNvSpPr/>
            <p:nvPr/>
          </p:nvSpPr>
          <p:spPr>
            <a:xfrm>
              <a:off x="2237099" y="1446549"/>
              <a:ext cx="53553" cy="53553"/>
            </a:xfrm>
            <a:custGeom>
              <a:avLst/>
              <a:gdLst/>
              <a:ahLst/>
              <a:cxnLst/>
              <a:rect l="l" t="t" r="r" b="b"/>
              <a:pathLst>
                <a:path w="799" h="799" extrusionOk="0">
                  <a:moveTo>
                    <a:pt x="798" y="394"/>
                  </a:moveTo>
                  <a:cubicBezTo>
                    <a:pt x="798" y="620"/>
                    <a:pt x="620" y="799"/>
                    <a:pt x="406" y="799"/>
                  </a:cubicBezTo>
                  <a:cubicBezTo>
                    <a:pt x="179" y="799"/>
                    <a:pt x="1" y="620"/>
                    <a:pt x="1" y="394"/>
                  </a:cubicBezTo>
                  <a:cubicBezTo>
                    <a:pt x="1" y="180"/>
                    <a:pt x="179" y="1"/>
                    <a:pt x="406" y="1"/>
                  </a:cubicBezTo>
                  <a:cubicBezTo>
                    <a:pt x="620" y="1"/>
                    <a:pt x="798" y="180"/>
                    <a:pt x="798" y="394"/>
                  </a:cubicBezTo>
                  <a:close/>
                </a:path>
              </a:pathLst>
            </a:custGeom>
            <a:solidFill>
              <a:srgbClr val="F1DB58">
                <a:alpha val="477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" name="Google Shape;75;p2"/>
            <p:cNvSpPr/>
            <p:nvPr/>
          </p:nvSpPr>
          <p:spPr>
            <a:xfrm>
              <a:off x="2627316" y="1446549"/>
              <a:ext cx="53553" cy="53553"/>
            </a:xfrm>
            <a:custGeom>
              <a:avLst/>
              <a:gdLst/>
              <a:ahLst/>
              <a:cxnLst/>
              <a:rect l="l" t="t" r="r" b="b"/>
              <a:pathLst>
                <a:path w="799" h="799" extrusionOk="0">
                  <a:moveTo>
                    <a:pt x="799" y="394"/>
                  </a:moveTo>
                  <a:cubicBezTo>
                    <a:pt x="799" y="620"/>
                    <a:pt x="620" y="799"/>
                    <a:pt x="406" y="799"/>
                  </a:cubicBezTo>
                  <a:cubicBezTo>
                    <a:pt x="179" y="799"/>
                    <a:pt x="1" y="620"/>
                    <a:pt x="1" y="394"/>
                  </a:cubicBezTo>
                  <a:cubicBezTo>
                    <a:pt x="1" y="180"/>
                    <a:pt x="179" y="1"/>
                    <a:pt x="406" y="1"/>
                  </a:cubicBezTo>
                  <a:cubicBezTo>
                    <a:pt x="620" y="1"/>
                    <a:pt x="799" y="180"/>
                    <a:pt x="799" y="394"/>
                  </a:cubicBezTo>
                  <a:close/>
                </a:path>
              </a:pathLst>
            </a:custGeom>
            <a:solidFill>
              <a:srgbClr val="F1DB58">
                <a:alpha val="477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" name="Google Shape;76;p2"/>
            <p:cNvSpPr/>
            <p:nvPr/>
          </p:nvSpPr>
          <p:spPr>
            <a:xfrm>
              <a:off x="3017601" y="1446549"/>
              <a:ext cx="53486" cy="53553"/>
            </a:xfrm>
            <a:custGeom>
              <a:avLst/>
              <a:gdLst/>
              <a:ahLst/>
              <a:cxnLst/>
              <a:rect l="l" t="t" r="r" b="b"/>
              <a:pathLst>
                <a:path w="798" h="799" extrusionOk="0">
                  <a:moveTo>
                    <a:pt x="798" y="394"/>
                  </a:moveTo>
                  <a:cubicBezTo>
                    <a:pt x="798" y="620"/>
                    <a:pt x="619" y="799"/>
                    <a:pt x="405" y="799"/>
                  </a:cubicBezTo>
                  <a:cubicBezTo>
                    <a:pt x="179" y="799"/>
                    <a:pt x="0" y="620"/>
                    <a:pt x="0" y="394"/>
                  </a:cubicBezTo>
                  <a:cubicBezTo>
                    <a:pt x="0" y="180"/>
                    <a:pt x="179" y="1"/>
                    <a:pt x="405" y="1"/>
                  </a:cubicBezTo>
                  <a:cubicBezTo>
                    <a:pt x="619" y="1"/>
                    <a:pt x="798" y="180"/>
                    <a:pt x="798" y="394"/>
                  </a:cubicBezTo>
                  <a:close/>
                </a:path>
              </a:pathLst>
            </a:custGeom>
            <a:solidFill>
              <a:srgbClr val="F1DB58">
                <a:alpha val="477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" name="Google Shape;77;p2"/>
            <p:cNvSpPr/>
            <p:nvPr/>
          </p:nvSpPr>
          <p:spPr>
            <a:xfrm>
              <a:off x="3407819" y="1446549"/>
              <a:ext cx="53486" cy="53553"/>
            </a:xfrm>
            <a:custGeom>
              <a:avLst/>
              <a:gdLst/>
              <a:ahLst/>
              <a:cxnLst/>
              <a:rect l="l" t="t" r="r" b="b"/>
              <a:pathLst>
                <a:path w="798" h="799" extrusionOk="0">
                  <a:moveTo>
                    <a:pt x="798" y="394"/>
                  </a:moveTo>
                  <a:cubicBezTo>
                    <a:pt x="798" y="620"/>
                    <a:pt x="619" y="799"/>
                    <a:pt x="393" y="799"/>
                  </a:cubicBezTo>
                  <a:cubicBezTo>
                    <a:pt x="179" y="799"/>
                    <a:pt x="0" y="620"/>
                    <a:pt x="0" y="394"/>
                  </a:cubicBezTo>
                  <a:cubicBezTo>
                    <a:pt x="0" y="180"/>
                    <a:pt x="179" y="1"/>
                    <a:pt x="393" y="1"/>
                  </a:cubicBezTo>
                  <a:cubicBezTo>
                    <a:pt x="619" y="1"/>
                    <a:pt x="798" y="180"/>
                    <a:pt x="798" y="394"/>
                  </a:cubicBezTo>
                  <a:close/>
                </a:path>
              </a:pathLst>
            </a:custGeom>
            <a:solidFill>
              <a:srgbClr val="F1DB58">
                <a:alpha val="477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" name="Google Shape;78;p2"/>
            <p:cNvSpPr/>
            <p:nvPr/>
          </p:nvSpPr>
          <p:spPr>
            <a:xfrm>
              <a:off x="1261957" y="1700373"/>
              <a:ext cx="53486" cy="53486"/>
            </a:xfrm>
            <a:custGeom>
              <a:avLst/>
              <a:gdLst/>
              <a:ahLst/>
              <a:cxnLst/>
              <a:rect l="l" t="t" r="r" b="b"/>
              <a:pathLst>
                <a:path w="798" h="798" extrusionOk="0">
                  <a:moveTo>
                    <a:pt x="798" y="405"/>
                  </a:moveTo>
                  <a:cubicBezTo>
                    <a:pt x="798" y="619"/>
                    <a:pt x="619" y="798"/>
                    <a:pt x="405" y="798"/>
                  </a:cubicBezTo>
                  <a:cubicBezTo>
                    <a:pt x="179" y="798"/>
                    <a:pt x="0" y="619"/>
                    <a:pt x="0" y="405"/>
                  </a:cubicBezTo>
                  <a:cubicBezTo>
                    <a:pt x="0" y="179"/>
                    <a:pt x="179" y="0"/>
                    <a:pt x="405" y="0"/>
                  </a:cubicBezTo>
                  <a:cubicBezTo>
                    <a:pt x="619" y="0"/>
                    <a:pt x="798" y="179"/>
                    <a:pt x="798" y="405"/>
                  </a:cubicBezTo>
                  <a:close/>
                </a:path>
              </a:pathLst>
            </a:custGeom>
            <a:solidFill>
              <a:srgbClr val="F1DB58">
                <a:alpha val="477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" name="Google Shape;79;p2"/>
            <p:cNvSpPr/>
            <p:nvPr/>
          </p:nvSpPr>
          <p:spPr>
            <a:xfrm>
              <a:off x="1652175" y="1700373"/>
              <a:ext cx="53553" cy="53486"/>
            </a:xfrm>
            <a:custGeom>
              <a:avLst/>
              <a:gdLst/>
              <a:ahLst/>
              <a:cxnLst/>
              <a:rect l="l" t="t" r="r" b="b"/>
              <a:pathLst>
                <a:path w="799" h="798" extrusionOk="0">
                  <a:moveTo>
                    <a:pt x="798" y="405"/>
                  </a:moveTo>
                  <a:cubicBezTo>
                    <a:pt x="798" y="619"/>
                    <a:pt x="620" y="798"/>
                    <a:pt x="405" y="798"/>
                  </a:cubicBezTo>
                  <a:cubicBezTo>
                    <a:pt x="179" y="798"/>
                    <a:pt x="0" y="619"/>
                    <a:pt x="0" y="405"/>
                  </a:cubicBezTo>
                  <a:cubicBezTo>
                    <a:pt x="0" y="179"/>
                    <a:pt x="179" y="0"/>
                    <a:pt x="405" y="0"/>
                  </a:cubicBezTo>
                  <a:cubicBezTo>
                    <a:pt x="620" y="0"/>
                    <a:pt x="798" y="179"/>
                    <a:pt x="798" y="405"/>
                  </a:cubicBezTo>
                  <a:close/>
                </a:path>
              </a:pathLst>
            </a:custGeom>
            <a:solidFill>
              <a:srgbClr val="F1DB58">
                <a:alpha val="477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" name="Google Shape;80;p2"/>
            <p:cNvSpPr/>
            <p:nvPr/>
          </p:nvSpPr>
          <p:spPr>
            <a:xfrm>
              <a:off x="2042392" y="1700373"/>
              <a:ext cx="53553" cy="53486"/>
            </a:xfrm>
            <a:custGeom>
              <a:avLst/>
              <a:gdLst/>
              <a:ahLst/>
              <a:cxnLst/>
              <a:rect l="l" t="t" r="r" b="b"/>
              <a:pathLst>
                <a:path w="799" h="798" extrusionOk="0">
                  <a:moveTo>
                    <a:pt x="798" y="405"/>
                  </a:moveTo>
                  <a:cubicBezTo>
                    <a:pt x="798" y="619"/>
                    <a:pt x="620" y="798"/>
                    <a:pt x="405" y="798"/>
                  </a:cubicBezTo>
                  <a:cubicBezTo>
                    <a:pt x="179" y="798"/>
                    <a:pt x="1" y="619"/>
                    <a:pt x="1" y="405"/>
                  </a:cubicBezTo>
                  <a:cubicBezTo>
                    <a:pt x="1" y="179"/>
                    <a:pt x="179" y="0"/>
                    <a:pt x="405" y="0"/>
                  </a:cubicBezTo>
                  <a:cubicBezTo>
                    <a:pt x="620" y="0"/>
                    <a:pt x="798" y="179"/>
                    <a:pt x="798" y="405"/>
                  </a:cubicBezTo>
                  <a:close/>
                </a:path>
              </a:pathLst>
            </a:custGeom>
            <a:solidFill>
              <a:srgbClr val="F1DB58">
                <a:alpha val="477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" name="Google Shape;81;p2"/>
            <p:cNvSpPr/>
            <p:nvPr/>
          </p:nvSpPr>
          <p:spPr>
            <a:xfrm>
              <a:off x="2432610" y="1700373"/>
              <a:ext cx="53553" cy="53486"/>
            </a:xfrm>
            <a:custGeom>
              <a:avLst/>
              <a:gdLst/>
              <a:ahLst/>
              <a:cxnLst/>
              <a:rect l="l" t="t" r="r" b="b"/>
              <a:pathLst>
                <a:path w="799" h="798" extrusionOk="0">
                  <a:moveTo>
                    <a:pt x="798" y="405"/>
                  </a:moveTo>
                  <a:cubicBezTo>
                    <a:pt x="798" y="619"/>
                    <a:pt x="620" y="798"/>
                    <a:pt x="394" y="798"/>
                  </a:cubicBezTo>
                  <a:cubicBezTo>
                    <a:pt x="179" y="798"/>
                    <a:pt x="1" y="619"/>
                    <a:pt x="1" y="405"/>
                  </a:cubicBezTo>
                  <a:cubicBezTo>
                    <a:pt x="1" y="179"/>
                    <a:pt x="179" y="0"/>
                    <a:pt x="394" y="0"/>
                  </a:cubicBezTo>
                  <a:cubicBezTo>
                    <a:pt x="620" y="0"/>
                    <a:pt x="798" y="179"/>
                    <a:pt x="798" y="405"/>
                  </a:cubicBezTo>
                  <a:close/>
                </a:path>
              </a:pathLst>
            </a:custGeom>
            <a:solidFill>
              <a:srgbClr val="F1DB58">
                <a:alpha val="477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" name="Google Shape;82;p2"/>
            <p:cNvSpPr/>
            <p:nvPr/>
          </p:nvSpPr>
          <p:spPr>
            <a:xfrm>
              <a:off x="2822827" y="1700373"/>
              <a:ext cx="53553" cy="53486"/>
            </a:xfrm>
            <a:custGeom>
              <a:avLst/>
              <a:gdLst/>
              <a:ahLst/>
              <a:cxnLst/>
              <a:rect l="l" t="t" r="r" b="b"/>
              <a:pathLst>
                <a:path w="799" h="798" extrusionOk="0">
                  <a:moveTo>
                    <a:pt x="799" y="405"/>
                  </a:moveTo>
                  <a:cubicBezTo>
                    <a:pt x="799" y="619"/>
                    <a:pt x="620" y="798"/>
                    <a:pt x="394" y="798"/>
                  </a:cubicBezTo>
                  <a:cubicBezTo>
                    <a:pt x="180" y="798"/>
                    <a:pt x="1" y="619"/>
                    <a:pt x="1" y="405"/>
                  </a:cubicBezTo>
                  <a:cubicBezTo>
                    <a:pt x="1" y="179"/>
                    <a:pt x="180" y="0"/>
                    <a:pt x="394" y="0"/>
                  </a:cubicBezTo>
                  <a:cubicBezTo>
                    <a:pt x="620" y="0"/>
                    <a:pt x="799" y="179"/>
                    <a:pt x="799" y="405"/>
                  </a:cubicBezTo>
                  <a:close/>
                </a:path>
              </a:pathLst>
            </a:custGeom>
            <a:solidFill>
              <a:srgbClr val="F1DB58">
                <a:alpha val="477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" name="Google Shape;83;p2"/>
            <p:cNvSpPr/>
            <p:nvPr/>
          </p:nvSpPr>
          <p:spPr>
            <a:xfrm>
              <a:off x="3212308" y="1700373"/>
              <a:ext cx="54291" cy="53486"/>
            </a:xfrm>
            <a:custGeom>
              <a:avLst/>
              <a:gdLst/>
              <a:ahLst/>
              <a:cxnLst/>
              <a:rect l="l" t="t" r="r" b="b"/>
              <a:pathLst>
                <a:path w="810" h="798" extrusionOk="0">
                  <a:moveTo>
                    <a:pt x="810" y="405"/>
                  </a:moveTo>
                  <a:cubicBezTo>
                    <a:pt x="810" y="619"/>
                    <a:pt x="631" y="798"/>
                    <a:pt x="405" y="798"/>
                  </a:cubicBezTo>
                  <a:cubicBezTo>
                    <a:pt x="191" y="798"/>
                    <a:pt x="0" y="619"/>
                    <a:pt x="0" y="405"/>
                  </a:cubicBezTo>
                  <a:cubicBezTo>
                    <a:pt x="0" y="179"/>
                    <a:pt x="191" y="0"/>
                    <a:pt x="405" y="0"/>
                  </a:cubicBezTo>
                  <a:cubicBezTo>
                    <a:pt x="631" y="0"/>
                    <a:pt x="810" y="179"/>
                    <a:pt x="810" y="405"/>
                  </a:cubicBezTo>
                  <a:close/>
                </a:path>
              </a:pathLst>
            </a:custGeom>
            <a:solidFill>
              <a:srgbClr val="F1DB58">
                <a:alpha val="477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" name="Google Shape;84;p2"/>
            <p:cNvSpPr/>
            <p:nvPr/>
          </p:nvSpPr>
          <p:spPr>
            <a:xfrm>
              <a:off x="1457468" y="1954933"/>
              <a:ext cx="53553" cy="53486"/>
            </a:xfrm>
            <a:custGeom>
              <a:avLst/>
              <a:gdLst/>
              <a:ahLst/>
              <a:cxnLst/>
              <a:rect l="l" t="t" r="r" b="b"/>
              <a:pathLst>
                <a:path w="799" h="798" extrusionOk="0">
                  <a:moveTo>
                    <a:pt x="798" y="393"/>
                  </a:moveTo>
                  <a:cubicBezTo>
                    <a:pt x="798" y="619"/>
                    <a:pt x="619" y="798"/>
                    <a:pt x="393" y="798"/>
                  </a:cubicBezTo>
                  <a:cubicBezTo>
                    <a:pt x="179" y="798"/>
                    <a:pt x="0" y="619"/>
                    <a:pt x="0" y="393"/>
                  </a:cubicBezTo>
                  <a:cubicBezTo>
                    <a:pt x="0" y="179"/>
                    <a:pt x="179" y="0"/>
                    <a:pt x="393" y="0"/>
                  </a:cubicBezTo>
                  <a:cubicBezTo>
                    <a:pt x="619" y="0"/>
                    <a:pt x="798" y="179"/>
                    <a:pt x="798" y="393"/>
                  </a:cubicBezTo>
                  <a:close/>
                </a:path>
              </a:pathLst>
            </a:custGeom>
            <a:solidFill>
              <a:srgbClr val="F1DB58">
                <a:alpha val="477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" name="Google Shape;85;p2"/>
            <p:cNvSpPr/>
            <p:nvPr/>
          </p:nvSpPr>
          <p:spPr>
            <a:xfrm>
              <a:off x="1847686" y="1954933"/>
              <a:ext cx="53553" cy="53486"/>
            </a:xfrm>
            <a:custGeom>
              <a:avLst/>
              <a:gdLst/>
              <a:ahLst/>
              <a:cxnLst/>
              <a:rect l="l" t="t" r="r" b="b"/>
              <a:pathLst>
                <a:path w="799" h="798" extrusionOk="0">
                  <a:moveTo>
                    <a:pt x="798" y="393"/>
                  </a:moveTo>
                  <a:cubicBezTo>
                    <a:pt x="798" y="619"/>
                    <a:pt x="620" y="798"/>
                    <a:pt x="393" y="798"/>
                  </a:cubicBezTo>
                  <a:cubicBezTo>
                    <a:pt x="179" y="798"/>
                    <a:pt x="0" y="619"/>
                    <a:pt x="0" y="393"/>
                  </a:cubicBezTo>
                  <a:cubicBezTo>
                    <a:pt x="0" y="179"/>
                    <a:pt x="179" y="0"/>
                    <a:pt x="393" y="0"/>
                  </a:cubicBezTo>
                  <a:cubicBezTo>
                    <a:pt x="620" y="0"/>
                    <a:pt x="798" y="179"/>
                    <a:pt x="798" y="393"/>
                  </a:cubicBezTo>
                  <a:close/>
                </a:path>
              </a:pathLst>
            </a:custGeom>
            <a:solidFill>
              <a:srgbClr val="F1DB58">
                <a:alpha val="477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" name="Google Shape;86;p2"/>
            <p:cNvSpPr/>
            <p:nvPr/>
          </p:nvSpPr>
          <p:spPr>
            <a:xfrm>
              <a:off x="2237099" y="1954933"/>
              <a:ext cx="53553" cy="53486"/>
            </a:xfrm>
            <a:custGeom>
              <a:avLst/>
              <a:gdLst/>
              <a:ahLst/>
              <a:cxnLst/>
              <a:rect l="l" t="t" r="r" b="b"/>
              <a:pathLst>
                <a:path w="799" h="798" extrusionOk="0">
                  <a:moveTo>
                    <a:pt x="798" y="393"/>
                  </a:moveTo>
                  <a:cubicBezTo>
                    <a:pt x="798" y="619"/>
                    <a:pt x="620" y="798"/>
                    <a:pt x="406" y="798"/>
                  </a:cubicBezTo>
                  <a:cubicBezTo>
                    <a:pt x="179" y="798"/>
                    <a:pt x="1" y="619"/>
                    <a:pt x="1" y="393"/>
                  </a:cubicBezTo>
                  <a:cubicBezTo>
                    <a:pt x="1" y="179"/>
                    <a:pt x="179" y="0"/>
                    <a:pt x="406" y="0"/>
                  </a:cubicBezTo>
                  <a:cubicBezTo>
                    <a:pt x="620" y="0"/>
                    <a:pt x="798" y="179"/>
                    <a:pt x="798" y="393"/>
                  </a:cubicBezTo>
                  <a:close/>
                </a:path>
              </a:pathLst>
            </a:custGeom>
            <a:solidFill>
              <a:srgbClr val="F1DB58">
                <a:alpha val="477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" name="Google Shape;87;p2"/>
            <p:cNvSpPr/>
            <p:nvPr/>
          </p:nvSpPr>
          <p:spPr>
            <a:xfrm>
              <a:off x="2627316" y="1954933"/>
              <a:ext cx="53553" cy="53486"/>
            </a:xfrm>
            <a:custGeom>
              <a:avLst/>
              <a:gdLst/>
              <a:ahLst/>
              <a:cxnLst/>
              <a:rect l="l" t="t" r="r" b="b"/>
              <a:pathLst>
                <a:path w="799" h="798" extrusionOk="0">
                  <a:moveTo>
                    <a:pt x="799" y="393"/>
                  </a:moveTo>
                  <a:cubicBezTo>
                    <a:pt x="799" y="619"/>
                    <a:pt x="620" y="798"/>
                    <a:pt x="406" y="798"/>
                  </a:cubicBezTo>
                  <a:cubicBezTo>
                    <a:pt x="179" y="798"/>
                    <a:pt x="1" y="619"/>
                    <a:pt x="1" y="393"/>
                  </a:cubicBezTo>
                  <a:cubicBezTo>
                    <a:pt x="1" y="179"/>
                    <a:pt x="179" y="0"/>
                    <a:pt x="406" y="0"/>
                  </a:cubicBezTo>
                  <a:cubicBezTo>
                    <a:pt x="620" y="0"/>
                    <a:pt x="799" y="179"/>
                    <a:pt x="799" y="393"/>
                  </a:cubicBezTo>
                  <a:close/>
                </a:path>
              </a:pathLst>
            </a:custGeom>
            <a:solidFill>
              <a:srgbClr val="F1DB58">
                <a:alpha val="477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" name="Google Shape;88;p2"/>
            <p:cNvSpPr/>
            <p:nvPr/>
          </p:nvSpPr>
          <p:spPr>
            <a:xfrm>
              <a:off x="3017601" y="1954933"/>
              <a:ext cx="53486" cy="53486"/>
            </a:xfrm>
            <a:custGeom>
              <a:avLst/>
              <a:gdLst/>
              <a:ahLst/>
              <a:cxnLst/>
              <a:rect l="l" t="t" r="r" b="b"/>
              <a:pathLst>
                <a:path w="798" h="798" extrusionOk="0">
                  <a:moveTo>
                    <a:pt x="798" y="393"/>
                  </a:moveTo>
                  <a:cubicBezTo>
                    <a:pt x="798" y="619"/>
                    <a:pt x="619" y="798"/>
                    <a:pt x="405" y="798"/>
                  </a:cubicBezTo>
                  <a:cubicBezTo>
                    <a:pt x="179" y="798"/>
                    <a:pt x="0" y="619"/>
                    <a:pt x="0" y="393"/>
                  </a:cubicBezTo>
                  <a:cubicBezTo>
                    <a:pt x="0" y="179"/>
                    <a:pt x="179" y="0"/>
                    <a:pt x="405" y="0"/>
                  </a:cubicBezTo>
                  <a:cubicBezTo>
                    <a:pt x="619" y="0"/>
                    <a:pt x="798" y="179"/>
                    <a:pt x="798" y="393"/>
                  </a:cubicBezTo>
                  <a:close/>
                </a:path>
              </a:pathLst>
            </a:custGeom>
            <a:solidFill>
              <a:srgbClr val="F1DB58">
                <a:alpha val="477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" name="Google Shape;89;p2"/>
            <p:cNvSpPr/>
            <p:nvPr/>
          </p:nvSpPr>
          <p:spPr>
            <a:xfrm>
              <a:off x="3407819" y="1954933"/>
              <a:ext cx="53486" cy="53486"/>
            </a:xfrm>
            <a:custGeom>
              <a:avLst/>
              <a:gdLst/>
              <a:ahLst/>
              <a:cxnLst/>
              <a:rect l="l" t="t" r="r" b="b"/>
              <a:pathLst>
                <a:path w="798" h="798" extrusionOk="0">
                  <a:moveTo>
                    <a:pt x="798" y="393"/>
                  </a:moveTo>
                  <a:cubicBezTo>
                    <a:pt x="798" y="619"/>
                    <a:pt x="619" y="798"/>
                    <a:pt x="393" y="798"/>
                  </a:cubicBezTo>
                  <a:cubicBezTo>
                    <a:pt x="179" y="798"/>
                    <a:pt x="0" y="619"/>
                    <a:pt x="0" y="393"/>
                  </a:cubicBezTo>
                  <a:cubicBezTo>
                    <a:pt x="0" y="179"/>
                    <a:pt x="179" y="0"/>
                    <a:pt x="393" y="0"/>
                  </a:cubicBezTo>
                  <a:cubicBezTo>
                    <a:pt x="619" y="0"/>
                    <a:pt x="798" y="179"/>
                    <a:pt x="798" y="393"/>
                  </a:cubicBezTo>
                  <a:close/>
                </a:path>
              </a:pathLst>
            </a:custGeom>
            <a:solidFill>
              <a:srgbClr val="F1DB58">
                <a:alpha val="477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0" name="Google Shape;90;p2"/>
            <p:cNvGrpSpPr/>
            <p:nvPr/>
          </p:nvGrpSpPr>
          <p:grpSpPr>
            <a:xfrm>
              <a:off x="1261957" y="2342026"/>
              <a:ext cx="2199348" cy="2339841"/>
              <a:chOff x="1262025" y="623413"/>
              <a:chExt cx="3815001" cy="4058701"/>
            </a:xfrm>
          </p:grpSpPr>
          <p:sp>
            <p:nvSpPr>
              <p:cNvPr id="91" name="Google Shape;91;p2"/>
              <p:cNvSpPr/>
              <p:nvPr/>
            </p:nvSpPr>
            <p:spPr>
              <a:xfrm>
                <a:off x="1262025" y="623413"/>
                <a:ext cx="92777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8" h="799" extrusionOk="0">
                    <a:moveTo>
                      <a:pt x="798" y="393"/>
                    </a:moveTo>
                    <a:cubicBezTo>
                      <a:pt x="798" y="620"/>
                      <a:pt x="619" y="798"/>
                      <a:pt x="405" y="798"/>
                    </a:cubicBezTo>
                    <a:cubicBezTo>
                      <a:pt x="179" y="798"/>
                      <a:pt x="0" y="620"/>
                      <a:pt x="0" y="393"/>
                    </a:cubicBezTo>
                    <a:cubicBezTo>
                      <a:pt x="0" y="179"/>
                      <a:pt x="179" y="0"/>
                      <a:pt x="405" y="0"/>
                    </a:cubicBezTo>
                    <a:cubicBezTo>
                      <a:pt x="619" y="0"/>
                      <a:pt x="798" y="179"/>
                      <a:pt x="798" y="393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2" name="Google Shape;92;p2"/>
              <p:cNvSpPr/>
              <p:nvPr/>
            </p:nvSpPr>
            <p:spPr>
              <a:xfrm>
                <a:off x="1938899" y="623413"/>
                <a:ext cx="92894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9" extrusionOk="0">
                    <a:moveTo>
                      <a:pt x="798" y="393"/>
                    </a:moveTo>
                    <a:cubicBezTo>
                      <a:pt x="798" y="620"/>
                      <a:pt x="620" y="798"/>
                      <a:pt x="405" y="798"/>
                    </a:cubicBezTo>
                    <a:cubicBezTo>
                      <a:pt x="179" y="798"/>
                      <a:pt x="0" y="620"/>
                      <a:pt x="0" y="393"/>
                    </a:cubicBezTo>
                    <a:cubicBezTo>
                      <a:pt x="0" y="179"/>
                      <a:pt x="179" y="0"/>
                      <a:pt x="405" y="0"/>
                    </a:cubicBezTo>
                    <a:cubicBezTo>
                      <a:pt x="620" y="0"/>
                      <a:pt x="798" y="179"/>
                      <a:pt x="798" y="393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3" name="Google Shape;93;p2"/>
              <p:cNvSpPr/>
              <p:nvPr/>
            </p:nvSpPr>
            <p:spPr>
              <a:xfrm>
                <a:off x="2615772" y="623413"/>
                <a:ext cx="92894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9" extrusionOk="0">
                    <a:moveTo>
                      <a:pt x="798" y="393"/>
                    </a:moveTo>
                    <a:cubicBezTo>
                      <a:pt x="798" y="620"/>
                      <a:pt x="620" y="798"/>
                      <a:pt x="405" y="798"/>
                    </a:cubicBezTo>
                    <a:cubicBezTo>
                      <a:pt x="179" y="798"/>
                      <a:pt x="1" y="620"/>
                      <a:pt x="1" y="393"/>
                    </a:cubicBezTo>
                    <a:cubicBezTo>
                      <a:pt x="1" y="179"/>
                      <a:pt x="179" y="0"/>
                      <a:pt x="405" y="0"/>
                    </a:cubicBezTo>
                    <a:cubicBezTo>
                      <a:pt x="620" y="0"/>
                      <a:pt x="798" y="179"/>
                      <a:pt x="798" y="393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4" name="Google Shape;94;p2"/>
              <p:cNvSpPr/>
              <p:nvPr/>
            </p:nvSpPr>
            <p:spPr>
              <a:xfrm>
                <a:off x="3292646" y="623413"/>
                <a:ext cx="92894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9" extrusionOk="0">
                    <a:moveTo>
                      <a:pt x="798" y="393"/>
                    </a:moveTo>
                    <a:cubicBezTo>
                      <a:pt x="798" y="620"/>
                      <a:pt x="620" y="798"/>
                      <a:pt x="394" y="798"/>
                    </a:cubicBezTo>
                    <a:cubicBezTo>
                      <a:pt x="179" y="798"/>
                      <a:pt x="1" y="620"/>
                      <a:pt x="1" y="393"/>
                    </a:cubicBezTo>
                    <a:cubicBezTo>
                      <a:pt x="1" y="179"/>
                      <a:pt x="179" y="0"/>
                      <a:pt x="394" y="0"/>
                    </a:cubicBezTo>
                    <a:cubicBezTo>
                      <a:pt x="620" y="0"/>
                      <a:pt x="798" y="179"/>
                      <a:pt x="798" y="393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5" name="Google Shape;95;p2"/>
              <p:cNvSpPr/>
              <p:nvPr/>
            </p:nvSpPr>
            <p:spPr>
              <a:xfrm>
                <a:off x="3969519" y="623413"/>
                <a:ext cx="92894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9" extrusionOk="0">
                    <a:moveTo>
                      <a:pt x="799" y="393"/>
                    </a:moveTo>
                    <a:cubicBezTo>
                      <a:pt x="799" y="620"/>
                      <a:pt x="620" y="798"/>
                      <a:pt x="394" y="798"/>
                    </a:cubicBezTo>
                    <a:cubicBezTo>
                      <a:pt x="180" y="798"/>
                      <a:pt x="1" y="620"/>
                      <a:pt x="1" y="393"/>
                    </a:cubicBezTo>
                    <a:cubicBezTo>
                      <a:pt x="1" y="179"/>
                      <a:pt x="180" y="0"/>
                      <a:pt x="394" y="0"/>
                    </a:cubicBezTo>
                    <a:cubicBezTo>
                      <a:pt x="620" y="0"/>
                      <a:pt x="799" y="179"/>
                      <a:pt x="799" y="393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6" name="Google Shape;96;p2"/>
              <p:cNvSpPr/>
              <p:nvPr/>
            </p:nvSpPr>
            <p:spPr>
              <a:xfrm>
                <a:off x="4645114" y="623413"/>
                <a:ext cx="94173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810" h="799" extrusionOk="0">
                    <a:moveTo>
                      <a:pt x="810" y="393"/>
                    </a:moveTo>
                    <a:cubicBezTo>
                      <a:pt x="810" y="620"/>
                      <a:pt x="631" y="798"/>
                      <a:pt x="405" y="798"/>
                    </a:cubicBezTo>
                    <a:cubicBezTo>
                      <a:pt x="191" y="798"/>
                      <a:pt x="0" y="620"/>
                      <a:pt x="0" y="393"/>
                    </a:cubicBezTo>
                    <a:cubicBezTo>
                      <a:pt x="0" y="179"/>
                      <a:pt x="191" y="0"/>
                      <a:pt x="405" y="0"/>
                    </a:cubicBezTo>
                    <a:cubicBezTo>
                      <a:pt x="631" y="0"/>
                      <a:pt x="810" y="179"/>
                      <a:pt x="810" y="393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7" name="Google Shape;97;p2"/>
              <p:cNvSpPr/>
              <p:nvPr/>
            </p:nvSpPr>
            <p:spPr>
              <a:xfrm>
                <a:off x="1601159" y="1063580"/>
                <a:ext cx="92894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9" extrusionOk="0">
                    <a:moveTo>
                      <a:pt x="798" y="405"/>
                    </a:moveTo>
                    <a:cubicBezTo>
                      <a:pt x="798" y="620"/>
                      <a:pt x="619" y="798"/>
                      <a:pt x="393" y="798"/>
                    </a:cubicBezTo>
                    <a:cubicBezTo>
                      <a:pt x="179" y="798"/>
                      <a:pt x="0" y="620"/>
                      <a:pt x="0" y="405"/>
                    </a:cubicBezTo>
                    <a:cubicBezTo>
                      <a:pt x="0" y="179"/>
                      <a:pt x="179" y="1"/>
                      <a:pt x="393" y="1"/>
                    </a:cubicBezTo>
                    <a:cubicBezTo>
                      <a:pt x="619" y="1"/>
                      <a:pt x="798" y="179"/>
                      <a:pt x="798" y="405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8" name="Google Shape;98;p2"/>
              <p:cNvSpPr/>
              <p:nvPr/>
            </p:nvSpPr>
            <p:spPr>
              <a:xfrm>
                <a:off x="2278033" y="1063580"/>
                <a:ext cx="92894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9" extrusionOk="0">
                    <a:moveTo>
                      <a:pt x="798" y="405"/>
                    </a:moveTo>
                    <a:cubicBezTo>
                      <a:pt x="798" y="620"/>
                      <a:pt x="620" y="798"/>
                      <a:pt x="393" y="798"/>
                    </a:cubicBezTo>
                    <a:cubicBezTo>
                      <a:pt x="179" y="798"/>
                      <a:pt x="0" y="620"/>
                      <a:pt x="0" y="405"/>
                    </a:cubicBezTo>
                    <a:cubicBezTo>
                      <a:pt x="0" y="179"/>
                      <a:pt x="179" y="1"/>
                      <a:pt x="393" y="1"/>
                    </a:cubicBezTo>
                    <a:cubicBezTo>
                      <a:pt x="620" y="1"/>
                      <a:pt x="798" y="179"/>
                      <a:pt x="798" y="405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9" name="Google Shape;99;p2"/>
              <p:cNvSpPr/>
              <p:nvPr/>
            </p:nvSpPr>
            <p:spPr>
              <a:xfrm>
                <a:off x="2953511" y="1063580"/>
                <a:ext cx="92894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9" extrusionOk="0">
                    <a:moveTo>
                      <a:pt x="798" y="405"/>
                    </a:moveTo>
                    <a:cubicBezTo>
                      <a:pt x="798" y="620"/>
                      <a:pt x="620" y="798"/>
                      <a:pt x="406" y="798"/>
                    </a:cubicBezTo>
                    <a:cubicBezTo>
                      <a:pt x="179" y="798"/>
                      <a:pt x="1" y="620"/>
                      <a:pt x="1" y="405"/>
                    </a:cubicBezTo>
                    <a:cubicBezTo>
                      <a:pt x="1" y="179"/>
                      <a:pt x="179" y="1"/>
                      <a:pt x="406" y="1"/>
                    </a:cubicBezTo>
                    <a:cubicBezTo>
                      <a:pt x="620" y="1"/>
                      <a:pt x="798" y="179"/>
                      <a:pt x="798" y="405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0" name="Google Shape;100;p2"/>
              <p:cNvSpPr/>
              <p:nvPr/>
            </p:nvSpPr>
            <p:spPr>
              <a:xfrm>
                <a:off x="3630385" y="1063580"/>
                <a:ext cx="92894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9" extrusionOk="0">
                    <a:moveTo>
                      <a:pt x="799" y="405"/>
                    </a:moveTo>
                    <a:cubicBezTo>
                      <a:pt x="799" y="620"/>
                      <a:pt x="620" y="798"/>
                      <a:pt x="406" y="798"/>
                    </a:cubicBezTo>
                    <a:cubicBezTo>
                      <a:pt x="179" y="798"/>
                      <a:pt x="1" y="620"/>
                      <a:pt x="1" y="405"/>
                    </a:cubicBezTo>
                    <a:cubicBezTo>
                      <a:pt x="1" y="179"/>
                      <a:pt x="179" y="1"/>
                      <a:pt x="406" y="1"/>
                    </a:cubicBezTo>
                    <a:cubicBezTo>
                      <a:pt x="620" y="1"/>
                      <a:pt x="799" y="179"/>
                      <a:pt x="799" y="405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1" name="Google Shape;101;p2"/>
              <p:cNvSpPr/>
              <p:nvPr/>
            </p:nvSpPr>
            <p:spPr>
              <a:xfrm>
                <a:off x="4307375" y="1063580"/>
                <a:ext cx="92777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8" h="799" extrusionOk="0">
                    <a:moveTo>
                      <a:pt x="798" y="405"/>
                    </a:moveTo>
                    <a:cubicBezTo>
                      <a:pt x="798" y="620"/>
                      <a:pt x="619" y="798"/>
                      <a:pt x="405" y="798"/>
                    </a:cubicBezTo>
                    <a:cubicBezTo>
                      <a:pt x="179" y="798"/>
                      <a:pt x="0" y="620"/>
                      <a:pt x="0" y="405"/>
                    </a:cubicBezTo>
                    <a:cubicBezTo>
                      <a:pt x="0" y="179"/>
                      <a:pt x="179" y="1"/>
                      <a:pt x="405" y="1"/>
                    </a:cubicBezTo>
                    <a:cubicBezTo>
                      <a:pt x="619" y="1"/>
                      <a:pt x="798" y="179"/>
                      <a:pt x="798" y="405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2" name="Google Shape;102;p2"/>
              <p:cNvSpPr/>
              <p:nvPr/>
            </p:nvSpPr>
            <p:spPr>
              <a:xfrm>
                <a:off x="4984248" y="1063580"/>
                <a:ext cx="92777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8" h="799" extrusionOk="0">
                    <a:moveTo>
                      <a:pt x="798" y="405"/>
                    </a:moveTo>
                    <a:cubicBezTo>
                      <a:pt x="798" y="620"/>
                      <a:pt x="619" y="798"/>
                      <a:pt x="393" y="798"/>
                    </a:cubicBezTo>
                    <a:cubicBezTo>
                      <a:pt x="179" y="798"/>
                      <a:pt x="0" y="620"/>
                      <a:pt x="0" y="405"/>
                    </a:cubicBezTo>
                    <a:cubicBezTo>
                      <a:pt x="0" y="179"/>
                      <a:pt x="179" y="1"/>
                      <a:pt x="393" y="1"/>
                    </a:cubicBezTo>
                    <a:cubicBezTo>
                      <a:pt x="619" y="1"/>
                      <a:pt x="798" y="179"/>
                      <a:pt x="798" y="405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3" name="Google Shape;103;p2"/>
              <p:cNvSpPr/>
              <p:nvPr/>
            </p:nvSpPr>
            <p:spPr>
              <a:xfrm>
                <a:off x="1262025" y="1503747"/>
                <a:ext cx="92777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8" h="799" extrusionOk="0">
                    <a:moveTo>
                      <a:pt x="798" y="406"/>
                    </a:moveTo>
                    <a:cubicBezTo>
                      <a:pt x="798" y="620"/>
                      <a:pt x="619" y="799"/>
                      <a:pt x="405" y="799"/>
                    </a:cubicBezTo>
                    <a:cubicBezTo>
                      <a:pt x="179" y="799"/>
                      <a:pt x="0" y="620"/>
                      <a:pt x="0" y="406"/>
                    </a:cubicBezTo>
                    <a:cubicBezTo>
                      <a:pt x="0" y="179"/>
                      <a:pt x="179" y="1"/>
                      <a:pt x="405" y="1"/>
                    </a:cubicBezTo>
                    <a:cubicBezTo>
                      <a:pt x="619" y="1"/>
                      <a:pt x="798" y="179"/>
                      <a:pt x="798" y="406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4" name="Google Shape;104;p2"/>
              <p:cNvSpPr/>
              <p:nvPr/>
            </p:nvSpPr>
            <p:spPr>
              <a:xfrm>
                <a:off x="1938899" y="1503747"/>
                <a:ext cx="92894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9" extrusionOk="0">
                    <a:moveTo>
                      <a:pt x="798" y="406"/>
                    </a:moveTo>
                    <a:cubicBezTo>
                      <a:pt x="798" y="620"/>
                      <a:pt x="620" y="799"/>
                      <a:pt x="405" y="799"/>
                    </a:cubicBezTo>
                    <a:cubicBezTo>
                      <a:pt x="179" y="799"/>
                      <a:pt x="0" y="620"/>
                      <a:pt x="0" y="406"/>
                    </a:cubicBezTo>
                    <a:cubicBezTo>
                      <a:pt x="0" y="179"/>
                      <a:pt x="179" y="1"/>
                      <a:pt x="405" y="1"/>
                    </a:cubicBezTo>
                    <a:cubicBezTo>
                      <a:pt x="620" y="1"/>
                      <a:pt x="798" y="179"/>
                      <a:pt x="798" y="406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5" name="Google Shape;105;p2"/>
              <p:cNvSpPr/>
              <p:nvPr/>
            </p:nvSpPr>
            <p:spPr>
              <a:xfrm>
                <a:off x="2615772" y="1503747"/>
                <a:ext cx="92894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9" extrusionOk="0">
                    <a:moveTo>
                      <a:pt x="798" y="406"/>
                    </a:moveTo>
                    <a:cubicBezTo>
                      <a:pt x="798" y="620"/>
                      <a:pt x="620" y="799"/>
                      <a:pt x="405" y="799"/>
                    </a:cubicBezTo>
                    <a:cubicBezTo>
                      <a:pt x="179" y="799"/>
                      <a:pt x="1" y="620"/>
                      <a:pt x="1" y="406"/>
                    </a:cubicBezTo>
                    <a:cubicBezTo>
                      <a:pt x="1" y="179"/>
                      <a:pt x="179" y="1"/>
                      <a:pt x="405" y="1"/>
                    </a:cubicBezTo>
                    <a:cubicBezTo>
                      <a:pt x="620" y="1"/>
                      <a:pt x="798" y="179"/>
                      <a:pt x="798" y="406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6" name="Google Shape;106;p2"/>
              <p:cNvSpPr/>
              <p:nvPr/>
            </p:nvSpPr>
            <p:spPr>
              <a:xfrm>
                <a:off x="3292646" y="1503747"/>
                <a:ext cx="92894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9" extrusionOk="0">
                    <a:moveTo>
                      <a:pt x="798" y="406"/>
                    </a:moveTo>
                    <a:cubicBezTo>
                      <a:pt x="798" y="620"/>
                      <a:pt x="620" y="799"/>
                      <a:pt x="394" y="799"/>
                    </a:cubicBezTo>
                    <a:cubicBezTo>
                      <a:pt x="179" y="799"/>
                      <a:pt x="1" y="620"/>
                      <a:pt x="1" y="406"/>
                    </a:cubicBezTo>
                    <a:cubicBezTo>
                      <a:pt x="1" y="179"/>
                      <a:pt x="179" y="1"/>
                      <a:pt x="394" y="1"/>
                    </a:cubicBezTo>
                    <a:cubicBezTo>
                      <a:pt x="620" y="1"/>
                      <a:pt x="798" y="179"/>
                      <a:pt x="798" y="406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7" name="Google Shape;107;p2"/>
              <p:cNvSpPr/>
              <p:nvPr/>
            </p:nvSpPr>
            <p:spPr>
              <a:xfrm>
                <a:off x="3969519" y="1503747"/>
                <a:ext cx="92894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9" extrusionOk="0">
                    <a:moveTo>
                      <a:pt x="799" y="406"/>
                    </a:moveTo>
                    <a:cubicBezTo>
                      <a:pt x="799" y="620"/>
                      <a:pt x="620" y="799"/>
                      <a:pt x="394" y="799"/>
                    </a:cubicBezTo>
                    <a:cubicBezTo>
                      <a:pt x="180" y="799"/>
                      <a:pt x="1" y="620"/>
                      <a:pt x="1" y="406"/>
                    </a:cubicBezTo>
                    <a:cubicBezTo>
                      <a:pt x="1" y="179"/>
                      <a:pt x="180" y="1"/>
                      <a:pt x="394" y="1"/>
                    </a:cubicBezTo>
                    <a:cubicBezTo>
                      <a:pt x="620" y="1"/>
                      <a:pt x="799" y="179"/>
                      <a:pt x="799" y="406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8" name="Google Shape;108;p2"/>
              <p:cNvSpPr/>
              <p:nvPr/>
            </p:nvSpPr>
            <p:spPr>
              <a:xfrm>
                <a:off x="4645114" y="1503747"/>
                <a:ext cx="94173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810" h="799" extrusionOk="0">
                    <a:moveTo>
                      <a:pt x="810" y="406"/>
                    </a:moveTo>
                    <a:cubicBezTo>
                      <a:pt x="810" y="620"/>
                      <a:pt x="631" y="799"/>
                      <a:pt x="405" y="799"/>
                    </a:cubicBezTo>
                    <a:cubicBezTo>
                      <a:pt x="191" y="799"/>
                      <a:pt x="0" y="620"/>
                      <a:pt x="0" y="406"/>
                    </a:cubicBezTo>
                    <a:cubicBezTo>
                      <a:pt x="0" y="179"/>
                      <a:pt x="191" y="1"/>
                      <a:pt x="405" y="1"/>
                    </a:cubicBezTo>
                    <a:cubicBezTo>
                      <a:pt x="631" y="1"/>
                      <a:pt x="810" y="179"/>
                      <a:pt x="810" y="406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9" name="Google Shape;109;p2"/>
              <p:cNvSpPr/>
              <p:nvPr/>
            </p:nvSpPr>
            <p:spPr>
              <a:xfrm>
                <a:off x="1601159" y="1945310"/>
                <a:ext cx="92894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9" extrusionOk="0">
                    <a:moveTo>
                      <a:pt x="798" y="394"/>
                    </a:moveTo>
                    <a:cubicBezTo>
                      <a:pt x="798" y="620"/>
                      <a:pt x="619" y="799"/>
                      <a:pt x="393" y="799"/>
                    </a:cubicBezTo>
                    <a:cubicBezTo>
                      <a:pt x="179" y="799"/>
                      <a:pt x="0" y="620"/>
                      <a:pt x="0" y="394"/>
                    </a:cubicBezTo>
                    <a:cubicBezTo>
                      <a:pt x="0" y="180"/>
                      <a:pt x="179" y="1"/>
                      <a:pt x="393" y="1"/>
                    </a:cubicBezTo>
                    <a:cubicBezTo>
                      <a:pt x="619" y="1"/>
                      <a:pt x="798" y="180"/>
                      <a:pt x="798" y="394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0" name="Google Shape;110;p2"/>
              <p:cNvSpPr/>
              <p:nvPr/>
            </p:nvSpPr>
            <p:spPr>
              <a:xfrm>
                <a:off x="2278033" y="1945310"/>
                <a:ext cx="92894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9" extrusionOk="0">
                    <a:moveTo>
                      <a:pt x="798" y="394"/>
                    </a:moveTo>
                    <a:cubicBezTo>
                      <a:pt x="798" y="620"/>
                      <a:pt x="620" y="799"/>
                      <a:pt x="393" y="799"/>
                    </a:cubicBezTo>
                    <a:cubicBezTo>
                      <a:pt x="179" y="799"/>
                      <a:pt x="0" y="620"/>
                      <a:pt x="0" y="394"/>
                    </a:cubicBezTo>
                    <a:cubicBezTo>
                      <a:pt x="0" y="180"/>
                      <a:pt x="179" y="1"/>
                      <a:pt x="393" y="1"/>
                    </a:cubicBezTo>
                    <a:cubicBezTo>
                      <a:pt x="620" y="1"/>
                      <a:pt x="798" y="180"/>
                      <a:pt x="798" y="394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1" name="Google Shape;111;p2"/>
              <p:cNvSpPr/>
              <p:nvPr/>
            </p:nvSpPr>
            <p:spPr>
              <a:xfrm>
                <a:off x="2953511" y="1945310"/>
                <a:ext cx="92894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9" extrusionOk="0">
                    <a:moveTo>
                      <a:pt x="798" y="394"/>
                    </a:moveTo>
                    <a:cubicBezTo>
                      <a:pt x="798" y="620"/>
                      <a:pt x="620" y="799"/>
                      <a:pt x="406" y="799"/>
                    </a:cubicBezTo>
                    <a:cubicBezTo>
                      <a:pt x="179" y="799"/>
                      <a:pt x="1" y="620"/>
                      <a:pt x="1" y="394"/>
                    </a:cubicBezTo>
                    <a:cubicBezTo>
                      <a:pt x="1" y="180"/>
                      <a:pt x="179" y="1"/>
                      <a:pt x="406" y="1"/>
                    </a:cubicBezTo>
                    <a:cubicBezTo>
                      <a:pt x="620" y="1"/>
                      <a:pt x="798" y="180"/>
                      <a:pt x="798" y="394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2" name="Google Shape;112;p2"/>
              <p:cNvSpPr/>
              <p:nvPr/>
            </p:nvSpPr>
            <p:spPr>
              <a:xfrm>
                <a:off x="3630385" y="1945310"/>
                <a:ext cx="92894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9" extrusionOk="0">
                    <a:moveTo>
                      <a:pt x="799" y="394"/>
                    </a:moveTo>
                    <a:cubicBezTo>
                      <a:pt x="799" y="620"/>
                      <a:pt x="620" y="799"/>
                      <a:pt x="406" y="799"/>
                    </a:cubicBezTo>
                    <a:cubicBezTo>
                      <a:pt x="179" y="799"/>
                      <a:pt x="1" y="620"/>
                      <a:pt x="1" y="394"/>
                    </a:cubicBezTo>
                    <a:cubicBezTo>
                      <a:pt x="1" y="180"/>
                      <a:pt x="179" y="1"/>
                      <a:pt x="406" y="1"/>
                    </a:cubicBezTo>
                    <a:cubicBezTo>
                      <a:pt x="620" y="1"/>
                      <a:pt x="799" y="180"/>
                      <a:pt x="799" y="394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3" name="Google Shape;113;p2"/>
              <p:cNvSpPr/>
              <p:nvPr/>
            </p:nvSpPr>
            <p:spPr>
              <a:xfrm>
                <a:off x="4307375" y="1945310"/>
                <a:ext cx="92777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8" h="799" extrusionOk="0">
                    <a:moveTo>
                      <a:pt x="798" y="394"/>
                    </a:moveTo>
                    <a:cubicBezTo>
                      <a:pt x="798" y="620"/>
                      <a:pt x="619" y="799"/>
                      <a:pt x="405" y="799"/>
                    </a:cubicBezTo>
                    <a:cubicBezTo>
                      <a:pt x="179" y="799"/>
                      <a:pt x="0" y="620"/>
                      <a:pt x="0" y="394"/>
                    </a:cubicBezTo>
                    <a:cubicBezTo>
                      <a:pt x="0" y="180"/>
                      <a:pt x="179" y="1"/>
                      <a:pt x="405" y="1"/>
                    </a:cubicBezTo>
                    <a:cubicBezTo>
                      <a:pt x="619" y="1"/>
                      <a:pt x="798" y="180"/>
                      <a:pt x="798" y="394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4" name="Google Shape;114;p2"/>
              <p:cNvSpPr/>
              <p:nvPr/>
            </p:nvSpPr>
            <p:spPr>
              <a:xfrm>
                <a:off x="4984248" y="1945310"/>
                <a:ext cx="92777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8" h="799" extrusionOk="0">
                    <a:moveTo>
                      <a:pt x="798" y="394"/>
                    </a:moveTo>
                    <a:cubicBezTo>
                      <a:pt x="798" y="620"/>
                      <a:pt x="619" y="799"/>
                      <a:pt x="393" y="799"/>
                    </a:cubicBezTo>
                    <a:cubicBezTo>
                      <a:pt x="179" y="799"/>
                      <a:pt x="0" y="620"/>
                      <a:pt x="0" y="394"/>
                    </a:cubicBezTo>
                    <a:cubicBezTo>
                      <a:pt x="0" y="180"/>
                      <a:pt x="179" y="1"/>
                      <a:pt x="393" y="1"/>
                    </a:cubicBezTo>
                    <a:cubicBezTo>
                      <a:pt x="619" y="1"/>
                      <a:pt x="798" y="180"/>
                      <a:pt x="798" y="394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5" name="Google Shape;115;p2"/>
              <p:cNvSpPr/>
              <p:nvPr/>
            </p:nvSpPr>
            <p:spPr>
              <a:xfrm>
                <a:off x="1262025" y="2385593"/>
                <a:ext cx="92777" cy="92777"/>
              </a:xfrm>
              <a:custGeom>
                <a:avLst/>
                <a:gdLst/>
                <a:ahLst/>
                <a:cxnLst/>
                <a:rect l="l" t="t" r="r" b="b"/>
                <a:pathLst>
                  <a:path w="798" h="798" extrusionOk="0">
                    <a:moveTo>
                      <a:pt x="798" y="405"/>
                    </a:moveTo>
                    <a:cubicBezTo>
                      <a:pt x="798" y="619"/>
                      <a:pt x="619" y="798"/>
                      <a:pt x="405" y="798"/>
                    </a:cubicBezTo>
                    <a:cubicBezTo>
                      <a:pt x="179" y="798"/>
                      <a:pt x="0" y="619"/>
                      <a:pt x="0" y="405"/>
                    </a:cubicBezTo>
                    <a:cubicBezTo>
                      <a:pt x="0" y="179"/>
                      <a:pt x="179" y="0"/>
                      <a:pt x="405" y="0"/>
                    </a:cubicBezTo>
                    <a:cubicBezTo>
                      <a:pt x="619" y="0"/>
                      <a:pt x="798" y="179"/>
                      <a:pt x="798" y="405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6" name="Google Shape;116;p2"/>
              <p:cNvSpPr/>
              <p:nvPr/>
            </p:nvSpPr>
            <p:spPr>
              <a:xfrm>
                <a:off x="1938899" y="2385593"/>
                <a:ext cx="92894" cy="92777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8" extrusionOk="0">
                    <a:moveTo>
                      <a:pt x="798" y="405"/>
                    </a:moveTo>
                    <a:cubicBezTo>
                      <a:pt x="798" y="619"/>
                      <a:pt x="620" y="798"/>
                      <a:pt x="405" y="798"/>
                    </a:cubicBezTo>
                    <a:cubicBezTo>
                      <a:pt x="179" y="798"/>
                      <a:pt x="0" y="619"/>
                      <a:pt x="0" y="405"/>
                    </a:cubicBezTo>
                    <a:cubicBezTo>
                      <a:pt x="0" y="179"/>
                      <a:pt x="179" y="0"/>
                      <a:pt x="405" y="0"/>
                    </a:cubicBezTo>
                    <a:cubicBezTo>
                      <a:pt x="620" y="0"/>
                      <a:pt x="798" y="179"/>
                      <a:pt x="798" y="405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7" name="Google Shape;117;p2"/>
              <p:cNvSpPr/>
              <p:nvPr/>
            </p:nvSpPr>
            <p:spPr>
              <a:xfrm>
                <a:off x="2615772" y="2385593"/>
                <a:ext cx="92894" cy="92777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8" extrusionOk="0">
                    <a:moveTo>
                      <a:pt x="798" y="405"/>
                    </a:moveTo>
                    <a:cubicBezTo>
                      <a:pt x="798" y="619"/>
                      <a:pt x="620" y="798"/>
                      <a:pt x="405" y="798"/>
                    </a:cubicBezTo>
                    <a:cubicBezTo>
                      <a:pt x="179" y="798"/>
                      <a:pt x="1" y="619"/>
                      <a:pt x="1" y="405"/>
                    </a:cubicBezTo>
                    <a:cubicBezTo>
                      <a:pt x="1" y="179"/>
                      <a:pt x="179" y="0"/>
                      <a:pt x="405" y="0"/>
                    </a:cubicBezTo>
                    <a:cubicBezTo>
                      <a:pt x="620" y="0"/>
                      <a:pt x="798" y="179"/>
                      <a:pt x="798" y="405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8" name="Google Shape;118;p2"/>
              <p:cNvSpPr/>
              <p:nvPr/>
            </p:nvSpPr>
            <p:spPr>
              <a:xfrm>
                <a:off x="3292646" y="2385593"/>
                <a:ext cx="92894" cy="92777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8" extrusionOk="0">
                    <a:moveTo>
                      <a:pt x="798" y="405"/>
                    </a:moveTo>
                    <a:cubicBezTo>
                      <a:pt x="798" y="619"/>
                      <a:pt x="620" y="798"/>
                      <a:pt x="394" y="798"/>
                    </a:cubicBezTo>
                    <a:cubicBezTo>
                      <a:pt x="179" y="798"/>
                      <a:pt x="1" y="619"/>
                      <a:pt x="1" y="405"/>
                    </a:cubicBezTo>
                    <a:cubicBezTo>
                      <a:pt x="1" y="179"/>
                      <a:pt x="179" y="0"/>
                      <a:pt x="394" y="0"/>
                    </a:cubicBezTo>
                    <a:cubicBezTo>
                      <a:pt x="620" y="0"/>
                      <a:pt x="798" y="179"/>
                      <a:pt x="798" y="405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9" name="Google Shape;119;p2"/>
              <p:cNvSpPr/>
              <p:nvPr/>
            </p:nvSpPr>
            <p:spPr>
              <a:xfrm>
                <a:off x="3969519" y="2385593"/>
                <a:ext cx="92894" cy="92777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8" extrusionOk="0">
                    <a:moveTo>
                      <a:pt x="799" y="405"/>
                    </a:moveTo>
                    <a:cubicBezTo>
                      <a:pt x="799" y="619"/>
                      <a:pt x="620" y="798"/>
                      <a:pt x="394" y="798"/>
                    </a:cubicBezTo>
                    <a:cubicBezTo>
                      <a:pt x="180" y="798"/>
                      <a:pt x="1" y="619"/>
                      <a:pt x="1" y="405"/>
                    </a:cubicBezTo>
                    <a:cubicBezTo>
                      <a:pt x="1" y="179"/>
                      <a:pt x="180" y="0"/>
                      <a:pt x="394" y="0"/>
                    </a:cubicBezTo>
                    <a:cubicBezTo>
                      <a:pt x="620" y="0"/>
                      <a:pt x="799" y="179"/>
                      <a:pt x="799" y="405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0" name="Google Shape;120;p2"/>
              <p:cNvSpPr/>
              <p:nvPr/>
            </p:nvSpPr>
            <p:spPr>
              <a:xfrm>
                <a:off x="4645114" y="2385593"/>
                <a:ext cx="94173" cy="92777"/>
              </a:xfrm>
              <a:custGeom>
                <a:avLst/>
                <a:gdLst/>
                <a:ahLst/>
                <a:cxnLst/>
                <a:rect l="l" t="t" r="r" b="b"/>
                <a:pathLst>
                  <a:path w="810" h="798" extrusionOk="0">
                    <a:moveTo>
                      <a:pt x="810" y="405"/>
                    </a:moveTo>
                    <a:cubicBezTo>
                      <a:pt x="810" y="619"/>
                      <a:pt x="631" y="798"/>
                      <a:pt x="405" y="798"/>
                    </a:cubicBezTo>
                    <a:cubicBezTo>
                      <a:pt x="191" y="798"/>
                      <a:pt x="0" y="619"/>
                      <a:pt x="0" y="405"/>
                    </a:cubicBezTo>
                    <a:cubicBezTo>
                      <a:pt x="0" y="179"/>
                      <a:pt x="191" y="0"/>
                      <a:pt x="405" y="0"/>
                    </a:cubicBezTo>
                    <a:cubicBezTo>
                      <a:pt x="631" y="0"/>
                      <a:pt x="810" y="179"/>
                      <a:pt x="810" y="405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1" name="Google Shape;121;p2"/>
              <p:cNvSpPr/>
              <p:nvPr/>
            </p:nvSpPr>
            <p:spPr>
              <a:xfrm>
                <a:off x="1601159" y="2827156"/>
                <a:ext cx="92894" cy="92777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8" extrusionOk="0">
                    <a:moveTo>
                      <a:pt x="798" y="393"/>
                    </a:moveTo>
                    <a:cubicBezTo>
                      <a:pt x="798" y="619"/>
                      <a:pt x="619" y="798"/>
                      <a:pt x="393" y="798"/>
                    </a:cubicBezTo>
                    <a:cubicBezTo>
                      <a:pt x="179" y="798"/>
                      <a:pt x="0" y="619"/>
                      <a:pt x="0" y="393"/>
                    </a:cubicBezTo>
                    <a:cubicBezTo>
                      <a:pt x="0" y="179"/>
                      <a:pt x="179" y="0"/>
                      <a:pt x="393" y="0"/>
                    </a:cubicBezTo>
                    <a:cubicBezTo>
                      <a:pt x="619" y="0"/>
                      <a:pt x="798" y="179"/>
                      <a:pt x="798" y="393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2" name="Google Shape;122;p2"/>
              <p:cNvSpPr/>
              <p:nvPr/>
            </p:nvSpPr>
            <p:spPr>
              <a:xfrm>
                <a:off x="2278033" y="2827156"/>
                <a:ext cx="92894" cy="92777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8" extrusionOk="0">
                    <a:moveTo>
                      <a:pt x="798" y="393"/>
                    </a:moveTo>
                    <a:cubicBezTo>
                      <a:pt x="798" y="619"/>
                      <a:pt x="620" y="798"/>
                      <a:pt x="393" y="798"/>
                    </a:cubicBezTo>
                    <a:cubicBezTo>
                      <a:pt x="179" y="798"/>
                      <a:pt x="0" y="619"/>
                      <a:pt x="0" y="393"/>
                    </a:cubicBezTo>
                    <a:cubicBezTo>
                      <a:pt x="0" y="179"/>
                      <a:pt x="179" y="0"/>
                      <a:pt x="393" y="0"/>
                    </a:cubicBezTo>
                    <a:cubicBezTo>
                      <a:pt x="620" y="0"/>
                      <a:pt x="798" y="179"/>
                      <a:pt x="798" y="393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3" name="Google Shape;123;p2"/>
              <p:cNvSpPr/>
              <p:nvPr/>
            </p:nvSpPr>
            <p:spPr>
              <a:xfrm>
                <a:off x="2953511" y="2827156"/>
                <a:ext cx="92894" cy="92777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8" extrusionOk="0">
                    <a:moveTo>
                      <a:pt x="798" y="393"/>
                    </a:moveTo>
                    <a:cubicBezTo>
                      <a:pt x="798" y="619"/>
                      <a:pt x="620" y="798"/>
                      <a:pt x="406" y="798"/>
                    </a:cubicBezTo>
                    <a:cubicBezTo>
                      <a:pt x="179" y="798"/>
                      <a:pt x="1" y="619"/>
                      <a:pt x="1" y="393"/>
                    </a:cubicBezTo>
                    <a:cubicBezTo>
                      <a:pt x="1" y="179"/>
                      <a:pt x="179" y="0"/>
                      <a:pt x="406" y="0"/>
                    </a:cubicBezTo>
                    <a:cubicBezTo>
                      <a:pt x="620" y="0"/>
                      <a:pt x="798" y="179"/>
                      <a:pt x="798" y="393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4" name="Google Shape;124;p2"/>
              <p:cNvSpPr/>
              <p:nvPr/>
            </p:nvSpPr>
            <p:spPr>
              <a:xfrm>
                <a:off x="3630385" y="2827156"/>
                <a:ext cx="92894" cy="92777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8" extrusionOk="0">
                    <a:moveTo>
                      <a:pt x="799" y="393"/>
                    </a:moveTo>
                    <a:cubicBezTo>
                      <a:pt x="799" y="619"/>
                      <a:pt x="620" y="798"/>
                      <a:pt x="406" y="798"/>
                    </a:cubicBezTo>
                    <a:cubicBezTo>
                      <a:pt x="179" y="798"/>
                      <a:pt x="1" y="619"/>
                      <a:pt x="1" y="393"/>
                    </a:cubicBezTo>
                    <a:cubicBezTo>
                      <a:pt x="1" y="179"/>
                      <a:pt x="179" y="0"/>
                      <a:pt x="406" y="0"/>
                    </a:cubicBezTo>
                    <a:cubicBezTo>
                      <a:pt x="620" y="0"/>
                      <a:pt x="799" y="179"/>
                      <a:pt x="799" y="393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5" name="Google Shape;125;p2"/>
              <p:cNvSpPr/>
              <p:nvPr/>
            </p:nvSpPr>
            <p:spPr>
              <a:xfrm>
                <a:off x="4307375" y="2827156"/>
                <a:ext cx="92777" cy="92777"/>
              </a:xfrm>
              <a:custGeom>
                <a:avLst/>
                <a:gdLst/>
                <a:ahLst/>
                <a:cxnLst/>
                <a:rect l="l" t="t" r="r" b="b"/>
                <a:pathLst>
                  <a:path w="798" h="798" extrusionOk="0">
                    <a:moveTo>
                      <a:pt x="798" y="393"/>
                    </a:moveTo>
                    <a:cubicBezTo>
                      <a:pt x="798" y="619"/>
                      <a:pt x="619" y="798"/>
                      <a:pt x="405" y="798"/>
                    </a:cubicBezTo>
                    <a:cubicBezTo>
                      <a:pt x="179" y="798"/>
                      <a:pt x="0" y="619"/>
                      <a:pt x="0" y="393"/>
                    </a:cubicBezTo>
                    <a:cubicBezTo>
                      <a:pt x="0" y="179"/>
                      <a:pt x="179" y="0"/>
                      <a:pt x="405" y="0"/>
                    </a:cubicBezTo>
                    <a:cubicBezTo>
                      <a:pt x="619" y="0"/>
                      <a:pt x="798" y="179"/>
                      <a:pt x="798" y="393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6" name="Google Shape;126;p2"/>
              <p:cNvSpPr/>
              <p:nvPr/>
            </p:nvSpPr>
            <p:spPr>
              <a:xfrm>
                <a:off x="4984248" y="2827156"/>
                <a:ext cx="92777" cy="92777"/>
              </a:xfrm>
              <a:custGeom>
                <a:avLst/>
                <a:gdLst/>
                <a:ahLst/>
                <a:cxnLst/>
                <a:rect l="l" t="t" r="r" b="b"/>
                <a:pathLst>
                  <a:path w="798" h="798" extrusionOk="0">
                    <a:moveTo>
                      <a:pt x="798" y="393"/>
                    </a:moveTo>
                    <a:cubicBezTo>
                      <a:pt x="798" y="619"/>
                      <a:pt x="619" y="798"/>
                      <a:pt x="393" y="798"/>
                    </a:cubicBezTo>
                    <a:cubicBezTo>
                      <a:pt x="179" y="798"/>
                      <a:pt x="0" y="619"/>
                      <a:pt x="0" y="393"/>
                    </a:cubicBezTo>
                    <a:cubicBezTo>
                      <a:pt x="0" y="179"/>
                      <a:pt x="179" y="0"/>
                      <a:pt x="393" y="0"/>
                    </a:cubicBezTo>
                    <a:cubicBezTo>
                      <a:pt x="619" y="0"/>
                      <a:pt x="798" y="179"/>
                      <a:pt x="798" y="393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7" name="Google Shape;127;p2"/>
              <p:cNvSpPr/>
              <p:nvPr/>
            </p:nvSpPr>
            <p:spPr>
              <a:xfrm>
                <a:off x="1262025" y="3267323"/>
                <a:ext cx="92777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8" h="799" extrusionOk="0">
                    <a:moveTo>
                      <a:pt x="798" y="405"/>
                    </a:moveTo>
                    <a:cubicBezTo>
                      <a:pt x="798" y="620"/>
                      <a:pt x="619" y="798"/>
                      <a:pt x="405" y="798"/>
                    </a:cubicBezTo>
                    <a:cubicBezTo>
                      <a:pt x="179" y="798"/>
                      <a:pt x="0" y="620"/>
                      <a:pt x="0" y="405"/>
                    </a:cubicBezTo>
                    <a:cubicBezTo>
                      <a:pt x="0" y="179"/>
                      <a:pt x="179" y="0"/>
                      <a:pt x="405" y="0"/>
                    </a:cubicBezTo>
                    <a:cubicBezTo>
                      <a:pt x="619" y="0"/>
                      <a:pt x="798" y="179"/>
                      <a:pt x="798" y="405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8" name="Google Shape;128;p2"/>
              <p:cNvSpPr/>
              <p:nvPr/>
            </p:nvSpPr>
            <p:spPr>
              <a:xfrm>
                <a:off x="1938899" y="3267323"/>
                <a:ext cx="92894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9" extrusionOk="0">
                    <a:moveTo>
                      <a:pt x="798" y="405"/>
                    </a:moveTo>
                    <a:cubicBezTo>
                      <a:pt x="798" y="620"/>
                      <a:pt x="620" y="798"/>
                      <a:pt x="405" y="798"/>
                    </a:cubicBezTo>
                    <a:cubicBezTo>
                      <a:pt x="179" y="798"/>
                      <a:pt x="0" y="620"/>
                      <a:pt x="0" y="405"/>
                    </a:cubicBezTo>
                    <a:cubicBezTo>
                      <a:pt x="0" y="179"/>
                      <a:pt x="179" y="0"/>
                      <a:pt x="405" y="0"/>
                    </a:cubicBezTo>
                    <a:cubicBezTo>
                      <a:pt x="620" y="0"/>
                      <a:pt x="798" y="179"/>
                      <a:pt x="798" y="405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9" name="Google Shape;129;p2"/>
              <p:cNvSpPr/>
              <p:nvPr/>
            </p:nvSpPr>
            <p:spPr>
              <a:xfrm>
                <a:off x="2615772" y="3267323"/>
                <a:ext cx="92894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9" extrusionOk="0">
                    <a:moveTo>
                      <a:pt x="798" y="405"/>
                    </a:moveTo>
                    <a:cubicBezTo>
                      <a:pt x="798" y="620"/>
                      <a:pt x="620" y="798"/>
                      <a:pt x="405" y="798"/>
                    </a:cubicBezTo>
                    <a:cubicBezTo>
                      <a:pt x="179" y="798"/>
                      <a:pt x="1" y="620"/>
                      <a:pt x="1" y="405"/>
                    </a:cubicBezTo>
                    <a:cubicBezTo>
                      <a:pt x="1" y="179"/>
                      <a:pt x="179" y="0"/>
                      <a:pt x="405" y="0"/>
                    </a:cubicBezTo>
                    <a:cubicBezTo>
                      <a:pt x="620" y="0"/>
                      <a:pt x="798" y="179"/>
                      <a:pt x="798" y="405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0" name="Google Shape;130;p2"/>
              <p:cNvSpPr/>
              <p:nvPr/>
            </p:nvSpPr>
            <p:spPr>
              <a:xfrm>
                <a:off x="3292646" y="3267323"/>
                <a:ext cx="92894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9" extrusionOk="0">
                    <a:moveTo>
                      <a:pt x="798" y="405"/>
                    </a:moveTo>
                    <a:cubicBezTo>
                      <a:pt x="798" y="620"/>
                      <a:pt x="620" y="798"/>
                      <a:pt x="394" y="798"/>
                    </a:cubicBezTo>
                    <a:cubicBezTo>
                      <a:pt x="179" y="798"/>
                      <a:pt x="1" y="620"/>
                      <a:pt x="1" y="405"/>
                    </a:cubicBezTo>
                    <a:cubicBezTo>
                      <a:pt x="1" y="179"/>
                      <a:pt x="179" y="0"/>
                      <a:pt x="394" y="0"/>
                    </a:cubicBezTo>
                    <a:cubicBezTo>
                      <a:pt x="620" y="0"/>
                      <a:pt x="798" y="179"/>
                      <a:pt x="798" y="405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1" name="Google Shape;131;p2"/>
              <p:cNvSpPr/>
              <p:nvPr/>
            </p:nvSpPr>
            <p:spPr>
              <a:xfrm>
                <a:off x="3969519" y="3267323"/>
                <a:ext cx="92894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9" extrusionOk="0">
                    <a:moveTo>
                      <a:pt x="799" y="405"/>
                    </a:moveTo>
                    <a:cubicBezTo>
                      <a:pt x="799" y="620"/>
                      <a:pt x="620" y="798"/>
                      <a:pt x="394" y="798"/>
                    </a:cubicBezTo>
                    <a:cubicBezTo>
                      <a:pt x="180" y="798"/>
                      <a:pt x="1" y="620"/>
                      <a:pt x="1" y="405"/>
                    </a:cubicBezTo>
                    <a:cubicBezTo>
                      <a:pt x="1" y="179"/>
                      <a:pt x="180" y="0"/>
                      <a:pt x="394" y="0"/>
                    </a:cubicBezTo>
                    <a:cubicBezTo>
                      <a:pt x="620" y="0"/>
                      <a:pt x="799" y="179"/>
                      <a:pt x="799" y="405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2" name="Google Shape;132;p2"/>
              <p:cNvSpPr/>
              <p:nvPr/>
            </p:nvSpPr>
            <p:spPr>
              <a:xfrm>
                <a:off x="4645114" y="3267323"/>
                <a:ext cx="94173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810" h="799" extrusionOk="0">
                    <a:moveTo>
                      <a:pt x="810" y="405"/>
                    </a:moveTo>
                    <a:cubicBezTo>
                      <a:pt x="810" y="620"/>
                      <a:pt x="631" y="798"/>
                      <a:pt x="405" y="798"/>
                    </a:cubicBezTo>
                    <a:cubicBezTo>
                      <a:pt x="191" y="798"/>
                      <a:pt x="0" y="620"/>
                      <a:pt x="0" y="405"/>
                    </a:cubicBezTo>
                    <a:cubicBezTo>
                      <a:pt x="0" y="179"/>
                      <a:pt x="191" y="0"/>
                      <a:pt x="405" y="0"/>
                    </a:cubicBezTo>
                    <a:cubicBezTo>
                      <a:pt x="631" y="0"/>
                      <a:pt x="810" y="179"/>
                      <a:pt x="810" y="405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3" name="Google Shape;133;p2"/>
              <p:cNvSpPr/>
              <p:nvPr/>
            </p:nvSpPr>
            <p:spPr>
              <a:xfrm>
                <a:off x="1601159" y="3708885"/>
                <a:ext cx="92894" cy="91499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87" extrusionOk="0">
                    <a:moveTo>
                      <a:pt x="798" y="393"/>
                    </a:moveTo>
                    <a:cubicBezTo>
                      <a:pt x="798" y="620"/>
                      <a:pt x="619" y="786"/>
                      <a:pt x="393" y="786"/>
                    </a:cubicBezTo>
                    <a:cubicBezTo>
                      <a:pt x="179" y="786"/>
                      <a:pt x="0" y="608"/>
                      <a:pt x="0" y="393"/>
                    </a:cubicBezTo>
                    <a:cubicBezTo>
                      <a:pt x="0" y="179"/>
                      <a:pt x="179" y="0"/>
                      <a:pt x="393" y="0"/>
                    </a:cubicBezTo>
                    <a:cubicBezTo>
                      <a:pt x="619" y="0"/>
                      <a:pt x="798" y="179"/>
                      <a:pt x="798" y="393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4" name="Google Shape;134;p2"/>
              <p:cNvSpPr/>
              <p:nvPr/>
            </p:nvSpPr>
            <p:spPr>
              <a:xfrm>
                <a:off x="2278033" y="3708885"/>
                <a:ext cx="92894" cy="91499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87" extrusionOk="0">
                    <a:moveTo>
                      <a:pt x="798" y="393"/>
                    </a:moveTo>
                    <a:cubicBezTo>
                      <a:pt x="798" y="620"/>
                      <a:pt x="620" y="786"/>
                      <a:pt x="393" y="786"/>
                    </a:cubicBezTo>
                    <a:cubicBezTo>
                      <a:pt x="179" y="786"/>
                      <a:pt x="0" y="608"/>
                      <a:pt x="0" y="393"/>
                    </a:cubicBezTo>
                    <a:cubicBezTo>
                      <a:pt x="0" y="179"/>
                      <a:pt x="179" y="0"/>
                      <a:pt x="393" y="0"/>
                    </a:cubicBezTo>
                    <a:cubicBezTo>
                      <a:pt x="620" y="0"/>
                      <a:pt x="798" y="179"/>
                      <a:pt x="798" y="393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5" name="Google Shape;135;p2"/>
              <p:cNvSpPr/>
              <p:nvPr/>
            </p:nvSpPr>
            <p:spPr>
              <a:xfrm>
                <a:off x="2953511" y="3708885"/>
                <a:ext cx="92894" cy="91499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87" extrusionOk="0">
                    <a:moveTo>
                      <a:pt x="798" y="393"/>
                    </a:moveTo>
                    <a:cubicBezTo>
                      <a:pt x="798" y="620"/>
                      <a:pt x="620" y="786"/>
                      <a:pt x="406" y="786"/>
                    </a:cubicBezTo>
                    <a:cubicBezTo>
                      <a:pt x="179" y="786"/>
                      <a:pt x="1" y="608"/>
                      <a:pt x="1" y="393"/>
                    </a:cubicBezTo>
                    <a:cubicBezTo>
                      <a:pt x="1" y="179"/>
                      <a:pt x="179" y="0"/>
                      <a:pt x="406" y="0"/>
                    </a:cubicBezTo>
                    <a:cubicBezTo>
                      <a:pt x="620" y="0"/>
                      <a:pt x="798" y="179"/>
                      <a:pt x="798" y="393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6" name="Google Shape;136;p2"/>
              <p:cNvSpPr/>
              <p:nvPr/>
            </p:nvSpPr>
            <p:spPr>
              <a:xfrm>
                <a:off x="3630385" y="3708885"/>
                <a:ext cx="92894" cy="91499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87" extrusionOk="0">
                    <a:moveTo>
                      <a:pt x="799" y="393"/>
                    </a:moveTo>
                    <a:cubicBezTo>
                      <a:pt x="799" y="620"/>
                      <a:pt x="620" y="786"/>
                      <a:pt x="406" y="786"/>
                    </a:cubicBezTo>
                    <a:cubicBezTo>
                      <a:pt x="179" y="786"/>
                      <a:pt x="1" y="608"/>
                      <a:pt x="1" y="393"/>
                    </a:cubicBezTo>
                    <a:cubicBezTo>
                      <a:pt x="1" y="179"/>
                      <a:pt x="179" y="0"/>
                      <a:pt x="406" y="0"/>
                    </a:cubicBezTo>
                    <a:cubicBezTo>
                      <a:pt x="620" y="0"/>
                      <a:pt x="799" y="179"/>
                      <a:pt x="799" y="393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7" name="Google Shape;137;p2"/>
              <p:cNvSpPr/>
              <p:nvPr/>
            </p:nvSpPr>
            <p:spPr>
              <a:xfrm>
                <a:off x="4307375" y="3708885"/>
                <a:ext cx="92777" cy="91499"/>
              </a:xfrm>
              <a:custGeom>
                <a:avLst/>
                <a:gdLst/>
                <a:ahLst/>
                <a:cxnLst/>
                <a:rect l="l" t="t" r="r" b="b"/>
                <a:pathLst>
                  <a:path w="798" h="787" extrusionOk="0">
                    <a:moveTo>
                      <a:pt x="798" y="393"/>
                    </a:moveTo>
                    <a:cubicBezTo>
                      <a:pt x="798" y="620"/>
                      <a:pt x="619" y="786"/>
                      <a:pt x="405" y="786"/>
                    </a:cubicBezTo>
                    <a:cubicBezTo>
                      <a:pt x="179" y="786"/>
                      <a:pt x="0" y="608"/>
                      <a:pt x="0" y="393"/>
                    </a:cubicBezTo>
                    <a:cubicBezTo>
                      <a:pt x="0" y="179"/>
                      <a:pt x="179" y="0"/>
                      <a:pt x="405" y="0"/>
                    </a:cubicBezTo>
                    <a:cubicBezTo>
                      <a:pt x="619" y="0"/>
                      <a:pt x="798" y="179"/>
                      <a:pt x="798" y="393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8" name="Google Shape;138;p2"/>
              <p:cNvSpPr/>
              <p:nvPr/>
            </p:nvSpPr>
            <p:spPr>
              <a:xfrm>
                <a:off x="4984248" y="3708885"/>
                <a:ext cx="92777" cy="91499"/>
              </a:xfrm>
              <a:custGeom>
                <a:avLst/>
                <a:gdLst/>
                <a:ahLst/>
                <a:cxnLst/>
                <a:rect l="l" t="t" r="r" b="b"/>
                <a:pathLst>
                  <a:path w="798" h="787" extrusionOk="0">
                    <a:moveTo>
                      <a:pt x="798" y="393"/>
                    </a:moveTo>
                    <a:cubicBezTo>
                      <a:pt x="798" y="620"/>
                      <a:pt x="619" y="786"/>
                      <a:pt x="393" y="786"/>
                    </a:cubicBezTo>
                    <a:cubicBezTo>
                      <a:pt x="179" y="786"/>
                      <a:pt x="0" y="608"/>
                      <a:pt x="0" y="393"/>
                    </a:cubicBezTo>
                    <a:cubicBezTo>
                      <a:pt x="0" y="179"/>
                      <a:pt x="179" y="0"/>
                      <a:pt x="393" y="0"/>
                    </a:cubicBezTo>
                    <a:cubicBezTo>
                      <a:pt x="619" y="0"/>
                      <a:pt x="798" y="179"/>
                      <a:pt x="798" y="393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9" name="Google Shape;139;p2"/>
              <p:cNvSpPr/>
              <p:nvPr/>
            </p:nvSpPr>
            <p:spPr>
              <a:xfrm>
                <a:off x="1262025" y="4149053"/>
                <a:ext cx="92777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8" h="799" extrusionOk="0">
                    <a:moveTo>
                      <a:pt x="798" y="405"/>
                    </a:moveTo>
                    <a:cubicBezTo>
                      <a:pt x="798" y="620"/>
                      <a:pt x="619" y="798"/>
                      <a:pt x="405" y="798"/>
                    </a:cubicBezTo>
                    <a:cubicBezTo>
                      <a:pt x="179" y="798"/>
                      <a:pt x="0" y="620"/>
                      <a:pt x="0" y="405"/>
                    </a:cubicBezTo>
                    <a:cubicBezTo>
                      <a:pt x="0" y="179"/>
                      <a:pt x="179" y="1"/>
                      <a:pt x="405" y="1"/>
                    </a:cubicBezTo>
                    <a:cubicBezTo>
                      <a:pt x="619" y="1"/>
                      <a:pt x="798" y="179"/>
                      <a:pt x="798" y="405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0" name="Google Shape;140;p2"/>
              <p:cNvSpPr/>
              <p:nvPr/>
            </p:nvSpPr>
            <p:spPr>
              <a:xfrm>
                <a:off x="1938899" y="4149053"/>
                <a:ext cx="92894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9" extrusionOk="0">
                    <a:moveTo>
                      <a:pt x="798" y="405"/>
                    </a:moveTo>
                    <a:cubicBezTo>
                      <a:pt x="798" y="620"/>
                      <a:pt x="620" y="798"/>
                      <a:pt x="405" y="798"/>
                    </a:cubicBezTo>
                    <a:cubicBezTo>
                      <a:pt x="179" y="798"/>
                      <a:pt x="0" y="620"/>
                      <a:pt x="0" y="405"/>
                    </a:cubicBezTo>
                    <a:cubicBezTo>
                      <a:pt x="0" y="179"/>
                      <a:pt x="179" y="1"/>
                      <a:pt x="405" y="1"/>
                    </a:cubicBezTo>
                    <a:cubicBezTo>
                      <a:pt x="620" y="1"/>
                      <a:pt x="798" y="179"/>
                      <a:pt x="798" y="405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1" name="Google Shape;141;p2"/>
              <p:cNvSpPr/>
              <p:nvPr/>
            </p:nvSpPr>
            <p:spPr>
              <a:xfrm>
                <a:off x="2615772" y="4149053"/>
                <a:ext cx="92894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9" extrusionOk="0">
                    <a:moveTo>
                      <a:pt x="798" y="405"/>
                    </a:moveTo>
                    <a:cubicBezTo>
                      <a:pt x="798" y="620"/>
                      <a:pt x="620" y="798"/>
                      <a:pt x="405" y="798"/>
                    </a:cubicBezTo>
                    <a:cubicBezTo>
                      <a:pt x="179" y="798"/>
                      <a:pt x="1" y="620"/>
                      <a:pt x="1" y="405"/>
                    </a:cubicBezTo>
                    <a:cubicBezTo>
                      <a:pt x="1" y="179"/>
                      <a:pt x="179" y="1"/>
                      <a:pt x="405" y="1"/>
                    </a:cubicBezTo>
                    <a:cubicBezTo>
                      <a:pt x="620" y="1"/>
                      <a:pt x="798" y="179"/>
                      <a:pt x="798" y="405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2" name="Google Shape;142;p2"/>
              <p:cNvSpPr/>
              <p:nvPr/>
            </p:nvSpPr>
            <p:spPr>
              <a:xfrm>
                <a:off x="3292646" y="4149053"/>
                <a:ext cx="92894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9" extrusionOk="0">
                    <a:moveTo>
                      <a:pt x="798" y="405"/>
                    </a:moveTo>
                    <a:cubicBezTo>
                      <a:pt x="798" y="620"/>
                      <a:pt x="620" y="798"/>
                      <a:pt x="394" y="798"/>
                    </a:cubicBezTo>
                    <a:cubicBezTo>
                      <a:pt x="179" y="798"/>
                      <a:pt x="1" y="620"/>
                      <a:pt x="1" y="405"/>
                    </a:cubicBezTo>
                    <a:cubicBezTo>
                      <a:pt x="1" y="179"/>
                      <a:pt x="179" y="1"/>
                      <a:pt x="394" y="1"/>
                    </a:cubicBezTo>
                    <a:cubicBezTo>
                      <a:pt x="620" y="1"/>
                      <a:pt x="798" y="179"/>
                      <a:pt x="798" y="405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3" name="Google Shape;143;p2"/>
              <p:cNvSpPr/>
              <p:nvPr/>
            </p:nvSpPr>
            <p:spPr>
              <a:xfrm>
                <a:off x="3969519" y="4149053"/>
                <a:ext cx="92894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9" extrusionOk="0">
                    <a:moveTo>
                      <a:pt x="799" y="405"/>
                    </a:moveTo>
                    <a:cubicBezTo>
                      <a:pt x="799" y="620"/>
                      <a:pt x="620" y="798"/>
                      <a:pt x="394" y="798"/>
                    </a:cubicBezTo>
                    <a:cubicBezTo>
                      <a:pt x="180" y="798"/>
                      <a:pt x="1" y="620"/>
                      <a:pt x="1" y="405"/>
                    </a:cubicBezTo>
                    <a:cubicBezTo>
                      <a:pt x="1" y="179"/>
                      <a:pt x="180" y="1"/>
                      <a:pt x="394" y="1"/>
                    </a:cubicBezTo>
                    <a:cubicBezTo>
                      <a:pt x="620" y="1"/>
                      <a:pt x="799" y="179"/>
                      <a:pt x="799" y="405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4" name="Google Shape;144;p2"/>
              <p:cNvSpPr/>
              <p:nvPr/>
            </p:nvSpPr>
            <p:spPr>
              <a:xfrm>
                <a:off x="4645114" y="4149053"/>
                <a:ext cx="94173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810" h="799" extrusionOk="0">
                    <a:moveTo>
                      <a:pt x="810" y="405"/>
                    </a:moveTo>
                    <a:cubicBezTo>
                      <a:pt x="810" y="620"/>
                      <a:pt x="631" y="798"/>
                      <a:pt x="405" y="798"/>
                    </a:cubicBezTo>
                    <a:cubicBezTo>
                      <a:pt x="191" y="798"/>
                      <a:pt x="0" y="620"/>
                      <a:pt x="0" y="405"/>
                    </a:cubicBezTo>
                    <a:cubicBezTo>
                      <a:pt x="0" y="179"/>
                      <a:pt x="191" y="1"/>
                      <a:pt x="405" y="1"/>
                    </a:cubicBezTo>
                    <a:cubicBezTo>
                      <a:pt x="631" y="1"/>
                      <a:pt x="810" y="179"/>
                      <a:pt x="810" y="405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5" name="Google Shape;145;p2"/>
              <p:cNvSpPr/>
              <p:nvPr/>
            </p:nvSpPr>
            <p:spPr>
              <a:xfrm>
                <a:off x="1601159" y="4589220"/>
                <a:ext cx="92894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9" extrusionOk="0">
                    <a:moveTo>
                      <a:pt x="798" y="406"/>
                    </a:moveTo>
                    <a:cubicBezTo>
                      <a:pt x="798" y="620"/>
                      <a:pt x="619" y="799"/>
                      <a:pt x="393" y="799"/>
                    </a:cubicBezTo>
                    <a:cubicBezTo>
                      <a:pt x="179" y="799"/>
                      <a:pt x="0" y="620"/>
                      <a:pt x="0" y="406"/>
                    </a:cubicBezTo>
                    <a:cubicBezTo>
                      <a:pt x="0" y="179"/>
                      <a:pt x="179" y="1"/>
                      <a:pt x="393" y="1"/>
                    </a:cubicBezTo>
                    <a:cubicBezTo>
                      <a:pt x="619" y="1"/>
                      <a:pt x="798" y="179"/>
                      <a:pt x="798" y="406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6" name="Google Shape;146;p2"/>
              <p:cNvSpPr/>
              <p:nvPr/>
            </p:nvSpPr>
            <p:spPr>
              <a:xfrm>
                <a:off x="2278033" y="4589220"/>
                <a:ext cx="92894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9" extrusionOk="0">
                    <a:moveTo>
                      <a:pt x="798" y="406"/>
                    </a:moveTo>
                    <a:cubicBezTo>
                      <a:pt x="798" y="620"/>
                      <a:pt x="620" y="799"/>
                      <a:pt x="393" y="799"/>
                    </a:cubicBezTo>
                    <a:cubicBezTo>
                      <a:pt x="179" y="799"/>
                      <a:pt x="0" y="620"/>
                      <a:pt x="0" y="406"/>
                    </a:cubicBezTo>
                    <a:cubicBezTo>
                      <a:pt x="0" y="179"/>
                      <a:pt x="179" y="1"/>
                      <a:pt x="393" y="1"/>
                    </a:cubicBezTo>
                    <a:cubicBezTo>
                      <a:pt x="620" y="1"/>
                      <a:pt x="798" y="179"/>
                      <a:pt x="798" y="406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7" name="Google Shape;147;p2"/>
              <p:cNvSpPr/>
              <p:nvPr/>
            </p:nvSpPr>
            <p:spPr>
              <a:xfrm>
                <a:off x="2953511" y="4589220"/>
                <a:ext cx="92894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9" extrusionOk="0">
                    <a:moveTo>
                      <a:pt x="798" y="406"/>
                    </a:moveTo>
                    <a:cubicBezTo>
                      <a:pt x="798" y="620"/>
                      <a:pt x="620" y="799"/>
                      <a:pt x="406" y="799"/>
                    </a:cubicBezTo>
                    <a:cubicBezTo>
                      <a:pt x="179" y="799"/>
                      <a:pt x="1" y="620"/>
                      <a:pt x="1" y="406"/>
                    </a:cubicBezTo>
                    <a:cubicBezTo>
                      <a:pt x="1" y="179"/>
                      <a:pt x="179" y="1"/>
                      <a:pt x="406" y="1"/>
                    </a:cubicBezTo>
                    <a:cubicBezTo>
                      <a:pt x="620" y="1"/>
                      <a:pt x="798" y="179"/>
                      <a:pt x="798" y="406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8" name="Google Shape;148;p2"/>
              <p:cNvSpPr/>
              <p:nvPr/>
            </p:nvSpPr>
            <p:spPr>
              <a:xfrm>
                <a:off x="3630385" y="4589220"/>
                <a:ext cx="92894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9" extrusionOk="0">
                    <a:moveTo>
                      <a:pt x="799" y="406"/>
                    </a:moveTo>
                    <a:cubicBezTo>
                      <a:pt x="799" y="620"/>
                      <a:pt x="620" y="799"/>
                      <a:pt x="406" y="799"/>
                    </a:cubicBezTo>
                    <a:cubicBezTo>
                      <a:pt x="179" y="799"/>
                      <a:pt x="1" y="620"/>
                      <a:pt x="1" y="406"/>
                    </a:cubicBezTo>
                    <a:cubicBezTo>
                      <a:pt x="1" y="179"/>
                      <a:pt x="179" y="1"/>
                      <a:pt x="406" y="1"/>
                    </a:cubicBezTo>
                    <a:cubicBezTo>
                      <a:pt x="620" y="1"/>
                      <a:pt x="799" y="179"/>
                      <a:pt x="799" y="406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9" name="Google Shape;149;p2"/>
              <p:cNvSpPr/>
              <p:nvPr/>
            </p:nvSpPr>
            <p:spPr>
              <a:xfrm>
                <a:off x="4307375" y="4589220"/>
                <a:ext cx="92777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8" h="799" extrusionOk="0">
                    <a:moveTo>
                      <a:pt x="798" y="406"/>
                    </a:moveTo>
                    <a:cubicBezTo>
                      <a:pt x="798" y="620"/>
                      <a:pt x="619" y="799"/>
                      <a:pt x="405" y="799"/>
                    </a:cubicBezTo>
                    <a:cubicBezTo>
                      <a:pt x="179" y="799"/>
                      <a:pt x="0" y="620"/>
                      <a:pt x="0" y="406"/>
                    </a:cubicBezTo>
                    <a:cubicBezTo>
                      <a:pt x="0" y="179"/>
                      <a:pt x="179" y="1"/>
                      <a:pt x="405" y="1"/>
                    </a:cubicBezTo>
                    <a:cubicBezTo>
                      <a:pt x="619" y="1"/>
                      <a:pt x="798" y="179"/>
                      <a:pt x="798" y="406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0" name="Google Shape;150;p2"/>
              <p:cNvSpPr/>
              <p:nvPr/>
            </p:nvSpPr>
            <p:spPr>
              <a:xfrm>
                <a:off x="4984248" y="4589220"/>
                <a:ext cx="92777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8" h="799" extrusionOk="0">
                    <a:moveTo>
                      <a:pt x="798" y="406"/>
                    </a:moveTo>
                    <a:cubicBezTo>
                      <a:pt x="798" y="620"/>
                      <a:pt x="619" y="799"/>
                      <a:pt x="393" y="799"/>
                    </a:cubicBezTo>
                    <a:cubicBezTo>
                      <a:pt x="179" y="799"/>
                      <a:pt x="0" y="620"/>
                      <a:pt x="0" y="406"/>
                    </a:cubicBezTo>
                    <a:cubicBezTo>
                      <a:pt x="0" y="179"/>
                      <a:pt x="179" y="1"/>
                      <a:pt x="393" y="1"/>
                    </a:cubicBezTo>
                    <a:cubicBezTo>
                      <a:pt x="619" y="1"/>
                      <a:pt x="798" y="179"/>
                      <a:pt x="798" y="406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51" name="Google Shape;151;p2"/>
            <p:cNvSpPr/>
            <p:nvPr/>
          </p:nvSpPr>
          <p:spPr>
            <a:xfrm>
              <a:off x="3602532" y="684476"/>
              <a:ext cx="53486" cy="53553"/>
            </a:xfrm>
            <a:custGeom>
              <a:avLst/>
              <a:gdLst/>
              <a:ahLst/>
              <a:cxnLst/>
              <a:rect l="l" t="t" r="r" b="b"/>
              <a:pathLst>
                <a:path w="798" h="799" extrusionOk="0">
                  <a:moveTo>
                    <a:pt x="798" y="393"/>
                  </a:moveTo>
                  <a:cubicBezTo>
                    <a:pt x="798" y="620"/>
                    <a:pt x="619" y="798"/>
                    <a:pt x="405" y="798"/>
                  </a:cubicBezTo>
                  <a:cubicBezTo>
                    <a:pt x="179" y="798"/>
                    <a:pt x="0" y="620"/>
                    <a:pt x="0" y="393"/>
                  </a:cubicBezTo>
                  <a:cubicBezTo>
                    <a:pt x="0" y="179"/>
                    <a:pt x="179" y="0"/>
                    <a:pt x="405" y="0"/>
                  </a:cubicBezTo>
                  <a:cubicBezTo>
                    <a:pt x="619" y="0"/>
                    <a:pt x="798" y="179"/>
                    <a:pt x="798" y="393"/>
                  </a:cubicBezTo>
                  <a:close/>
                </a:path>
              </a:pathLst>
            </a:custGeom>
            <a:solidFill>
              <a:srgbClr val="F1DB58">
                <a:alpha val="477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152;p2"/>
            <p:cNvSpPr/>
            <p:nvPr/>
          </p:nvSpPr>
          <p:spPr>
            <a:xfrm>
              <a:off x="3992750" y="684476"/>
              <a:ext cx="53553" cy="53553"/>
            </a:xfrm>
            <a:custGeom>
              <a:avLst/>
              <a:gdLst/>
              <a:ahLst/>
              <a:cxnLst/>
              <a:rect l="l" t="t" r="r" b="b"/>
              <a:pathLst>
                <a:path w="799" h="799" extrusionOk="0">
                  <a:moveTo>
                    <a:pt x="798" y="393"/>
                  </a:moveTo>
                  <a:cubicBezTo>
                    <a:pt x="798" y="620"/>
                    <a:pt x="620" y="798"/>
                    <a:pt x="405" y="798"/>
                  </a:cubicBezTo>
                  <a:cubicBezTo>
                    <a:pt x="179" y="798"/>
                    <a:pt x="0" y="620"/>
                    <a:pt x="0" y="393"/>
                  </a:cubicBezTo>
                  <a:cubicBezTo>
                    <a:pt x="0" y="179"/>
                    <a:pt x="179" y="0"/>
                    <a:pt x="405" y="0"/>
                  </a:cubicBezTo>
                  <a:cubicBezTo>
                    <a:pt x="620" y="0"/>
                    <a:pt x="798" y="179"/>
                    <a:pt x="798" y="393"/>
                  </a:cubicBezTo>
                  <a:close/>
                </a:path>
              </a:pathLst>
            </a:custGeom>
            <a:solidFill>
              <a:srgbClr val="F1DB58">
                <a:alpha val="477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153;p2"/>
            <p:cNvSpPr/>
            <p:nvPr/>
          </p:nvSpPr>
          <p:spPr>
            <a:xfrm>
              <a:off x="4382967" y="684476"/>
              <a:ext cx="53553" cy="53553"/>
            </a:xfrm>
            <a:custGeom>
              <a:avLst/>
              <a:gdLst/>
              <a:ahLst/>
              <a:cxnLst/>
              <a:rect l="l" t="t" r="r" b="b"/>
              <a:pathLst>
                <a:path w="799" h="799" extrusionOk="0">
                  <a:moveTo>
                    <a:pt x="798" y="393"/>
                  </a:moveTo>
                  <a:cubicBezTo>
                    <a:pt x="798" y="620"/>
                    <a:pt x="620" y="798"/>
                    <a:pt x="405" y="798"/>
                  </a:cubicBezTo>
                  <a:cubicBezTo>
                    <a:pt x="179" y="798"/>
                    <a:pt x="1" y="620"/>
                    <a:pt x="1" y="393"/>
                  </a:cubicBezTo>
                  <a:cubicBezTo>
                    <a:pt x="1" y="179"/>
                    <a:pt x="179" y="0"/>
                    <a:pt x="405" y="0"/>
                  </a:cubicBezTo>
                  <a:cubicBezTo>
                    <a:pt x="620" y="0"/>
                    <a:pt x="798" y="179"/>
                    <a:pt x="798" y="393"/>
                  </a:cubicBezTo>
                  <a:close/>
                </a:path>
              </a:pathLst>
            </a:custGeom>
            <a:solidFill>
              <a:srgbClr val="F1DB58">
                <a:alpha val="477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154;p2"/>
            <p:cNvSpPr/>
            <p:nvPr/>
          </p:nvSpPr>
          <p:spPr>
            <a:xfrm>
              <a:off x="4773185" y="684476"/>
              <a:ext cx="53553" cy="53553"/>
            </a:xfrm>
            <a:custGeom>
              <a:avLst/>
              <a:gdLst/>
              <a:ahLst/>
              <a:cxnLst/>
              <a:rect l="l" t="t" r="r" b="b"/>
              <a:pathLst>
                <a:path w="799" h="799" extrusionOk="0">
                  <a:moveTo>
                    <a:pt x="798" y="393"/>
                  </a:moveTo>
                  <a:cubicBezTo>
                    <a:pt x="798" y="620"/>
                    <a:pt x="620" y="798"/>
                    <a:pt x="394" y="798"/>
                  </a:cubicBezTo>
                  <a:cubicBezTo>
                    <a:pt x="179" y="798"/>
                    <a:pt x="1" y="620"/>
                    <a:pt x="1" y="393"/>
                  </a:cubicBezTo>
                  <a:cubicBezTo>
                    <a:pt x="1" y="179"/>
                    <a:pt x="179" y="0"/>
                    <a:pt x="394" y="0"/>
                  </a:cubicBezTo>
                  <a:cubicBezTo>
                    <a:pt x="620" y="0"/>
                    <a:pt x="798" y="179"/>
                    <a:pt x="798" y="393"/>
                  </a:cubicBezTo>
                  <a:close/>
                </a:path>
              </a:pathLst>
            </a:custGeom>
            <a:solidFill>
              <a:srgbClr val="F1DB58">
                <a:alpha val="477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155;p2"/>
            <p:cNvSpPr/>
            <p:nvPr/>
          </p:nvSpPr>
          <p:spPr>
            <a:xfrm>
              <a:off x="5163402" y="684476"/>
              <a:ext cx="53553" cy="53553"/>
            </a:xfrm>
            <a:custGeom>
              <a:avLst/>
              <a:gdLst/>
              <a:ahLst/>
              <a:cxnLst/>
              <a:rect l="l" t="t" r="r" b="b"/>
              <a:pathLst>
                <a:path w="799" h="799" extrusionOk="0">
                  <a:moveTo>
                    <a:pt x="799" y="393"/>
                  </a:moveTo>
                  <a:cubicBezTo>
                    <a:pt x="799" y="620"/>
                    <a:pt x="620" y="798"/>
                    <a:pt x="394" y="798"/>
                  </a:cubicBezTo>
                  <a:cubicBezTo>
                    <a:pt x="180" y="798"/>
                    <a:pt x="1" y="620"/>
                    <a:pt x="1" y="393"/>
                  </a:cubicBezTo>
                  <a:cubicBezTo>
                    <a:pt x="1" y="179"/>
                    <a:pt x="180" y="0"/>
                    <a:pt x="394" y="0"/>
                  </a:cubicBezTo>
                  <a:cubicBezTo>
                    <a:pt x="620" y="0"/>
                    <a:pt x="799" y="179"/>
                    <a:pt x="799" y="393"/>
                  </a:cubicBezTo>
                  <a:close/>
                </a:path>
              </a:pathLst>
            </a:custGeom>
            <a:solidFill>
              <a:srgbClr val="F1DB58">
                <a:alpha val="477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156;p2"/>
            <p:cNvSpPr/>
            <p:nvPr/>
          </p:nvSpPr>
          <p:spPr>
            <a:xfrm>
              <a:off x="5552883" y="684476"/>
              <a:ext cx="54290" cy="53553"/>
            </a:xfrm>
            <a:custGeom>
              <a:avLst/>
              <a:gdLst/>
              <a:ahLst/>
              <a:cxnLst/>
              <a:rect l="l" t="t" r="r" b="b"/>
              <a:pathLst>
                <a:path w="810" h="799" extrusionOk="0">
                  <a:moveTo>
                    <a:pt x="810" y="393"/>
                  </a:moveTo>
                  <a:cubicBezTo>
                    <a:pt x="810" y="620"/>
                    <a:pt x="631" y="798"/>
                    <a:pt x="405" y="798"/>
                  </a:cubicBezTo>
                  <a:cubicBezTo>
                    <a:pt x="191" y="798"/>
                    <a:pt x="0" y="620"/>
                    <a:pt x="0" y="393"/>
                  </a:cubicBezTo>
                  <a:cubicBezTo>
                    <a:pt x="0" y="179"/>
                    <a:pt x="191" y="0"/>
                    <a:pt x="405" y="0"/>
                  </a:cubicBezTo>
                  <a:cubicBezTo>
                    <a:pt x="631" y="0"/>
                    <a:pt x="810" y="179"/>
                    <a:pt x="810" y="393"/>
                  </a:cubicBezTo>
                  <a:close/>
                </a:path>
              </a:pathLst>
            </a:custGeom>
            <a:solidFill>
              <a:srgbClr val="F1DB58">
                <a:alpha val="477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157;p2"/>
            <p:cNvSpPr/>
            <p:nvPr/>
          </p:nvSpPr>
          <p:spPr>
            <a:xfrm>
              <a:off x="3798043" y="938232"/>
              <a:ext cx="53553" cy="53553"/>
            </a:xfrm>
            <a:custGeom>
              <a:avLst/>
              <a:gdLst/>
              <a:ahLst/>
              <a:cxnLst/>
              <a:rect l="l" t="t" r="r" b="b"/>
              <a:pathLst>
                <a:path w="799" h="799" extrusionOk="0">
                  <a:moveTo>
                    <a:pt x="798" y="405"/>
                  </a:moveTo>
                  <a:cubicBezTo>
                    <a:pt x="798" y="620"/>
                    <a:pt x="619" y="798"/>
                    <a:pt x="393" y="798"/>
                  </a:cubicBezTo>
                  <a:cubicBezTo>
                    <a:pt x="179" y="798"/>
                    <a:pt x="0" y="620"/>
                    <a:pt x="0" y="405"/>
                  </a:cubicBezTo>
                  <a:cubicBezTo>
                    <a:pt x="0" y="179"/>
                    <a:pt x="179" y="1"/>
                    <a:pt x="393" y="1"/>
                  </a:cubicBezTo>
                  <a:cubicBezTo>
                    <a:pt x="619" y="1"/>
                    <a:pt x="798" y="179"/>
                    <a:pt x="798" y="405"/>
                  </a:cubicBezTo>
                  <a:close/>
                </a:path>
              </a:pathLst>
            </a:custGeom>
            <a:solidFill>
              <a:srgbClr val="F1DB58">
                <a:alpha val="477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158;p2"/>
            <p:cNvSpPr/>
            <p:nvPr/>
          </p:nvSpPr>
          <p:spPr>
            <a:xfrm>
              <a:off x="4188261" y="938232"/>
              <a:ext cx="53553" cy="53553"/>
            </a:xfrm>
            <a:custGeom>
              <a:avLst/>
              <a:gdLst/>
              <a:ahLst/>
              <a:cxnLst/>
              <a:rect l="l" t="t" r="r" b="b"/>
              <a:pathLst>
                <a:path w="799" h="799" extrusionOk="0">
                  <a:moveTo>
                    <a:pt x="798" y="405"/>
                  </a:moveTo>
                  <a:cubicBezTo>
                    <a:pt x="798" y="620"/>
                    <a:pt x="620" y="798"/>
                    <a:pt x="393" y="798"/>
                  </a:cubicBezTo>
                  <a:cubicBezTo>
                    <a:pt x="179" y="798"/>
                    <a:pt x="0" y="620"/>
                    <a:pt x="0" y="405"/>
                  </a:cubicBezTo>
                  <a:cubicBezTo>
                    <a:pt x="0" y="179"/>
                    <a:pt x="179" y="1"/>
                    <a:pt x="393" y="1"/>
                  </a:cubicBezTo>
                  <a:cubicBezTo>
                    <a:pt x="620" y="1"/>
                    <a:pt x="798" y="179"/>
                    <a:pt x="798" y="405"/>
                  </a:cubicBezTo>
                  <a:close/>
                </a:path>
              </a:pathLst>
            </a:custGeom>
            <a:solidFill>
              <a:srgbClr val="F1DB58">
                <a:alpha val="477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159;p2"/>
            <p:cNvSpPr/>
            <p:nvPr/>
          </p:nvSpPr>
          <p:spPr>
            <a:xfrm>
              <a:off x="4577674" y="938232"/>
              <a:ext cx="53553" cy="53553"/>
            </a:xfrm>
            <a:custGeom>
              <a:avLst/>
              <a:gdLst/>
              <a:ahLst/>
              <a:cxnLst/>
              <a:rect l="l" t="t" r="r" b="b"/>
              <a:pathLst>
                <a:path w="799" h="799" extrusionOk="0">
                  <a:moveTo>
                    <a:pt x="798" y="405"/>
                  </a:moveTo>
                  <a:cubicBezTo>
                    <a:pt x="798" y="620"/>
                    <a:pt x="620" y="798"/>
                    <a:pt x="406" y="798"/>
                  </a:cubicBezTo>
                  <a:cubicBezTo>
                    <a:pt x="179" y="798"/>
                    <a:pt x="1" y="620"/>
                    <a:pt x="1" y="405"/>
                  </a:cubicBezTo>
                  <a:cubicBezTo>
                    <a:pt x="1" y="179"/>
                    <a:pt x="179" y="1"/>
                    <a:pt x="406" y="1"/>
                  </a:cubicBezTo>
                  <a:cubicBezTo>
                    <a:pt x="620" y="1"/>
                    <a:pt x="798" y="179"/>
                    <a:pt x="798" y="405"/>
                  </a:cubicBezTo>
                  <a:close/>
                </a:path>
              </a:pathLst>
            </a:custGeom>
            <a:solidFill>
              <a:srgbClr val="F1DB58">
                <a:alpha val="477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160;p2"/>
            <p:cNvSpPr/>
            <p:nvPr/>
          </p:nvSpPr>
          <p:spPr>
            <a:xfrm>
              <a:off x="4967891" y="938232"/>
              <a:ext cx="53553" cy="53553"/>
            </a:xfrm>
            <a:custGeom>
              <a:avLst/>
              <a:gdLst/>
              <a:ahLst/>
              <a:cxnLst/>
              <a:rect l="l" t="t" r="r" b="b"/>
              <a:pathLst>
                <a:path w="799" h="799" extrusionOk="0">
                  <a:moveTo>
                    <a:pt x="799" y="405"/>
                  </a:moveTo>
                  <a:cubicBezTo>
                    <a:pt x="799" y="620"/>
                    <a:pt x="620" y="798"/>
                    <a:pt x="406" y="798"/>
                  </a:cubicBezTo>
                  <a:cubicBezTo>
                    <a:pt x="179" y="798"/>
                    <a:pt x="1" y="620"/>
                    <a:pt x="1" y="405"/>
                  </a:cubicBezTo>
                  <a:cubicBezTo>
                    <a:pt x="1" y="179"/>
                    <a:pt x="179" y="1"/>
                    <a:pt x="406" y="1"/>
                  </a:cubicBezTo>
                  <a:cubicBezTo>
                    <a:pt x="620" y="1"/>
                    <a:pt x="799" y="179"/>
                    <a:pt x="799" y="405"/>
                  </a:cubicBezTo>
                  <a:close/>
                </a:path>
              </a:pathLst>
            </a:custGeom>
            <a:solidFill>
              <a:srgbClr val="F1DB58">
                <a:alpha val="477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161;p2"/>
            <p:cNvSpPr/>
            <p:nvPr/>
          </p:nvSpPr>
          <p:spPr>
            <a:xfrm>
              <a:off x="5358176" y="938232"/>
              <a:ext cx="53486" cy="53553"/>
            </a:xfrm>
            <a:custGeom>
              <a:avLst/>
              <a:gdLst/>
              <a:ahLst/>
              <a:cxnLst/>
              <a:rect l="l" t="t" r="r" b="b"/>
              <a:pathLst>
                <a:path w="798" h="799" extrusionOk="0">
                  <a:moveTo>
                    <a:pt x="798" y="405"/>
                  </a:moveTo>
                  <a:cubicBezTo>
                    <a:pt x="798" y="620"/>
                    <a:pt x="619" y="798"/>
                    <a:pt x="405" y="798"/>
                  </a:cubicBezTo>
                  <a:cubicBezTo>
                    <a:pt x="179" y="798"/>
                    <a:pt x="0" y="620"/>
                    <a:pt x="0" y="405"/>
                  </a:cubicBezTo>
                  <a:cubicBezTo>
                    <a:pt x="0" y="179"/>
                    <a:pt x="179" y="1"/>
                    <a:pt x="405" y="1"/>
                  </a:cubicBezTo>
                  <a:cubicBezTo>
                    <a:pt x="619" y="1"/>
                    <a:pt x="798" y="179"/>
                    <a:pt x="798" y="405"/>
                  </a:cubicBezTo>
                  <a:close/>
                </a:path>
              </a:pathLst>
            </a:custGeom>
            <a:solidFill>
              <a:srgbClr val="F1DB58">
                <a:alpha val="477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162;p2"/>
            <p:cNvSpPr/>
            <p:nvPr/>
          </p:nvSpPr>
          <p:spPr>
            <a:xfrm>
              <a:off x="5748394" y="938232"/>
              <a:ext cx="53486" cy="53553"/>
            </a:xfrm>
            <a:custGeom>
              <a:avLst/>
              <a:gdLst/>
              <a:ahLst/>
              <a:cxnLst/>
              <a:rect l="l" t="t" r="r" b="b"/>
              <a:pathLst>
                <a:path w="798" h="799" extrusionOk="0">
                  <a:moveTo>
                    <a:pt x="798" y="405"/>
                  </a:moveTo>
                  <a:cubicBezTo>
                    <a:pt x="798" y="620"/>
                    <a:pt x="619" y="798"/>
                    <a:pt x="393" y="798"/>
                  </a:cubicBezTo>
                  <a:cubicBezTo>
                    <a:pt x="179" y="798"/>
                    <a:pt x="0" y="620"/>
                    <a:pt x="0" y="405"/>
                  </a:cubicBezTo>
                  <a:cubicBezTo>
                    <a:pt x="0" y="179"/>
                    <a:pt x="179" y="1"/>
                    <a:pt x="393" y="1"/>
                  </a:cubicBezTo>
                  <a:cubicBezTo>
                    <a:pt x="619" y="1"/>
                    <a:pt x="798" y="179"/>
                    <a:pt x="798" y="405"/>
                  </a:cubicBezTo>
                  <a:close/>
                </a:path>
              </a:pathLst>
            </a:custGeom>
            <a:solidFill>
              <a:srgbClr val="F1DB58">
                <a:alpha val="477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163;p2"/>
            <p:cNvSpPr/>
            <p:nvPr/>
          </p:nvSpPr>
          <p:spPr>
            <a:xfrm>
              <a:off x="3602532" y="1191989"/>
              <a:ext cx="53486" cy="53553"/>
            </a:xfrm>
            <a:custGeom>
              <a:avLst/>
              <a:gdLst/>
              <a:ahLst/>
              <a:cxnLst/>
              <a:rect l="l" t="t" r="r" b="b"/>
              <a:pathLst>
                <a:path w="798" h="799" extrusionOk="0">
                  <a:moveTo>
                    <a:pt x="798" y="406"/>
                  </a:moveTo>
                  <a:cubicBezTo>
                    <a:pt x="798" y="620"/>
                    <a:pt x="619" y="799"/>
                    <a:pt x="405" y="799"/>
                  </a:cubicBezTo>
                  <a:cubicBezTo>
                    <a:pt x="179" y="799"/>
                    <a:pt x="0" y="620"/>
                    <a:pt x="0" y="406"/>
                  </a:cubicBezTo>
                  <a:cubicBezTo>
                    <a:pt x="0" y="179"/>
                    <a:pt x="179" y="1"/>
                    <a:pt x="405" y="1"/>
                  </a:cubicBezTo>
                  <a:cubicBezTo>
                    <a:pt x="619" y="1"/>
                    <a:pt x="798" y="179"/>
                    <a:pt x="798" y="406"/>
                  </a:cubicBezTo>
                  <a:close/>
                </a:path>
              </a:pathLst>
            </a:custGeom>
            <a:solidFill>
              <a:srgbClr val="F1DB58">
                <a:alpha val="477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164;p2"/>
            <p:cNvSpPr/>
            <p:nvPr/>
          </p:nvSpPr>
          <p:spPr>
            <a:xfrm>
              <a:off x="3992750" y="1191989"/>
              <a:ext cx="53553" cy="53553"/>
            </a:xfrm>
            <a:custGeom>
              <a:avLst/>
              <a:gdLst/>
              <a:ahLst/>
              <a:cxnLst/>
              <a:rect l="l" t="t" r="r" b="b"/>
              <a:pathLst>
                <a:path w="799" h="799" extrusionOk="0">
                  <a:moveTo>
                    <a:pt x="798" y="406"/>
                  </a:moveTo>
                  <a:cubicBezTo>
                    <a:pt x="798" y="620"/>
                    <a:pt x="620" y="799"/>
                    <a:pt x="405" y="799"/>
                  </a:cubicBezTo>
                  <a:cubicBezTo>
                    <a:pt x="179" y="799"/>
                    <a:pt x="0" y="620"/>
                    <a:pt x="0" y="406"/>
                  </a:cubicBezTo>
                  <a:cubicBezTo>
                    <a:pt x="0" y="179"/>
                    <a:pt x="179" y="1"/>
                    <a:pt x="405" y="1"/>
                  </a:cubicBezTo>
                  <a:cubicBezTo>
                    <a:pt x="620" y="1"/>
                    <a:pt x="798" y="179"/>
                    <a:pt x="798" y="406"/>
                  </a:cubicBezTo>
                  <a:close/>
                </a:path>
              </a:pathLst>
            </a:custGeom>
            <a:solidFill>
              <a:srgbClr val="F1DB58">
                <a:alpha val="477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165;p2"/>
            <p:cNvSpPr/>
            <p:nvPr/>
          </p:nvSpPr>
          <p:spPr>
            <a:xfrm>
              <a:off x="4382967" y="1191989"/>
              <a:ext cx="53553" cy="53553"/>
            </a:xfrm>
            <a:custGeom>
              <a:avLst/>
              <a:gdLst/>
              <a:ahLst/>
              <a:cxnLst/>
              <a:rect l="l" t="t" r="r" b="b"/>
              <a:pathLst>
                <a:path w="799" h="799" extrusionOk="0">
                  <a:moveTo>
                    <a:pt x="798" y="406"/>
                  </a:moveTo>
                  <a:cubicBezTo>
                    <a:pt x="798" y="620"/>
                    <a:pt x="620" y="799"/>
                    <a:pt x="405" y="799"/>
                  </a:cubicBezTo>
                  <a:cubicBezTo>
                    <a:pt x="179" y="799"/>
                    <a:pt x="1" y="620"/>
                    <a:pt x="1" y="406"/>
                  </a:cubicBezTo>
                  <a:cubicBezTo>
                    <a:pt x="1" y="179"/>
                    <a:pt x="179" y="1"/>
                    <a:pt x="405" y="1"/>
                  </a:cubicBezTo>
                  <a:cubicBezTo>
                    <a:pt x="620" y="1"/>
                    <a:pt x="798" y="179"/>
                    <a:pt x="798" y="406"/>
                  </a:cubicBezTo>
                  <a:close/>
                </a:path>
              </a:pathLst>
            </a:custGeom>
            <a:solidFill>
              <a:srgbClr val="F1DB58">
                <a:alpha val="477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166;p2"/>
            <p:cNvSpPr/>
            <p:nvPr/>
          </p:nvSpPr>
          <p:spPr>
            <a:xfrm>
              <a:off x="4773185" y="1191989"/>
              <a:ext cx="53553" cy="53553"/>
            </a:xfrm>
            <a:custGeom>
              <a:avLst/>
              <a:gdLst/>
              <a:ahLst/>
              <a:cxnLst/>
              <a:rect l="l" t="t" r="r" b="b"/>
              <a:pathLst>
                <a:path w="799" h="799" extrusionOk="0">
                  <a:moveTo>
                    <a:pt x="798" y="406"/>
                  </a:moveTo>
                  <a:cubicBezTo>
                    <a:pt x="798" y="620"/>
                    <a:pt x="620" y="799"/>
                    <a:pt x="394" y="799"/>
                  </a:cubicBezTo>
                  <a:cubicBezTo>
                    <a:pt x="179" y="799"/>
                    <a:pt x="1" y="620"/>
                    <a:pt x="1" y="406"/>
                  </a:cubicBezTo>
                  <a:cubicBezTo>
                    <a:pt x="1" y="179"/>
                    <a:pt x="179" y="1"/>
                    <a:pt x="394" y="1"/>
                  </a:cubicBezTo>
                  <a:cubicBezTo>
                    <a:pt x="620" y="1"/>
                    <a:pt x="798" y="179"/>
                    <a:pt x="798" y="406"/>
                  </a:cubicBezTo>
                  <a:close/>
                </a:path>
              </a:pathLst>
            </a:custGeom>
            <a:solidFill>
              <a:srgbClr val="F1DB58">
                <a:alpha val="477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167;p2"/>
            <p:cNvSpPr/>
            <p:nvPr/>
          </p:nvSpPr>
          <p:spPr>
            <a:xfrm>
              <a:off x="5163402" y="1191989"/>
              <a:ext cx="53553" cy="53553"/>
            </a:xfrm>
            <a:custGeom>
              <a:avLst/>
              <a:gdLst/>
              <a:ahLst/>
              <a:cxnLst/>
              <a:rect l="l" t="t" r="r" b="b"/>
              <a:pathLst>
                <a:path w="799" h="799" extrusionOk="0">
                  <a:moveTo>
                    <a:pt x="799" y="406"/>
                  </a:moveTo>
                  <a:cubicBezTo>
                    <a:pt x="799" y="620"/>
                    <a:pt x="620" y="799"/>
                    <a:pt x="394" y="799"/>
                  </a:cubicBezTo>
                  <a:cubicBezTo>
                    <a:pt x="180" y="799"/>
                    <a:pt x="1" y="620"/>
                    <a:pt x="1" y="406"/>
                  </a:cubicBezTo>
                  <a:cubicBezTo>
                    <a:pt x="1" y="179"/>
                    <a:pt x="180" y="1"/>
                    <a:pt x="394" y="1"/>
                  </a:cubicBezTo>
                  <a:cubicBezTo>
                    <a:pt x="620" y="1"/>
                    <a:pt x="799" y="179"/>
                    <a:pt x="799" y="406"/>
                  </a:cubicBezTo>
                  <a:close/>
                </a:path>
              </a:pathLst>
            </a:custGeom>
            <a:solidFill>
              <a:srgbClr val="F1DB58">
                <a:alpha val="477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168;p2"/>
            <p:cNvSpPr/>
            <p:nvPr/>
          </p:nvSpPr>
          <p:spPr>
            <a:xfrm>
              <a:off x="5552883" y="1191989"/>
              <a:ext cx="54290" cy="53553"/>
            </a:xfrm>
            <a:custGeom>
              <a:avLst/>
              <a:gdLst/>
              <a:ahLst/>
              <a:cxnLst/>
              <a:rect l="l" t="t" r="r" b="b"/>
              <a:pathLst>
                <a:path w="810" h="799" extrusionOk="0">
                  <a:moveTo>
                    <a:pt x="810" y="406"/>
                  </a:moveTo>
                  <a:cubicBezTo>
                    <a:pt x="810" y="620"/>
                    <a:pt x="631" y="799"/>
                    <a:pt x="405" y="799"/>
                  </a:cubicBezTo>
                  <a:cubicBezTo>
                    <a:pt x="191" y="799"/>
                    <a:pt x="0" y="620"/>
                    <a:pt x="0" y="406"/>
                  </a:cubicBezTo>
                  <a:cubicBezTo>
                    <a:pt x="0" y="179"/>
                    <a:pt x="191" y="1"/>
                    <a:pt x="405" y="1"/>
                  </a:cubicBezTo>
                  <a:cubicBezTo>
                    <a:pt x="631" y="1"/>
                    <a:pt x="810" y="179"/>
                    <a:pt x="810" y="406"/>
                  </a:cubicBezTo>
                  <a:close/>
                </a:path>
              </a:pathLst>
            </a:custGeom>
            <a:solidFill>
              <a:srgbClr val="F1DB58">
                <a:alpha val="477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169;p2"/>
            <p:cNvSpPr/>
            <p:nvPr/>
          </p:nvSpPr>
          <p:spPr>
            <a:xfrm>
              <a:off x="3798043" y="1446549"/>
              <a:ext cx="53553" cy="53553"/>
            </a:xfrm>
            <a:custGeom>
              <a:avLst/>
              <a:gdLst/>
              <a:ahLst/>
              <a:cxnLst/>
              <a:rect l="l" t="t" r="r" b="b"/>
              <a:pathLst>
                <a:path w="799" h="799" extrusionOk="0">
                  <a:moveTo>
                    <a:pt x="798" y="394"/>
                  </a:moveTo>
                  <a:cubicBezTo>
                    <a:pt x="798" y="620"/>
                    <a:pt x="619" y="799"/>
                    <a:pt x="393" y="799"/>
                  </a:cubicBezTo>
                  <a:cubicBezTo>
                    <a:pt x="179" y="799"/>
                    <a:pt x="0" y="620"/>
                    <a:pt x="0" y="394"/>
                  </a:cubicBezTo>
                  <a:cubicBezTo>
                    <a:pt x="0" y="180"/>
                    <a:pt x="179" y="1"/>
                    <a:pt x="393" y="1"/>
                  </a:cubicBezTo>
                  <a:cubicBezTo>
                    <a:pt x="619" y="1"/>
                    <a:pt x="798" y="180"/>
                    <a:pt x="798" y="394"/>
                  </a:cubicBezTo>
                  <a:close/>
                </a:path>
              </a:pathLst>
            </a:custGeom>
            <a:solidFill>
              <a:srgbClr val="F1DB58">
                <a:alpha val="477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170;p2"/>
            <p:cNvSpPr/>
            <p:nvPr/>
          </p:nvSpPr>
          <p:spPr>
            <a:xfrm>
              <a:off x="4188261" y="1446549"/>
              <a:ext cx="53553" cy="53553"/>
            </a:xfrm>
            <a:custGeom>
              <a:avLst/>
              <a:gdLst/>
              <a:ahLst/>
              <a:cxnLst/>
              <a:rect l="l" t="t" r="r" b="b"/>
              <a:pathLst>
                <a:path w="799" h="799" extrusionOk="0">
                  <a:moveTo>
                    <a:pt x="798" y="394"/>
                  </a:moveTo>
                  <a:cubicBezTo>
                    <a:pt x="798" y="620"/>
                    <a:pt x="620" y="799"/>
                    <a:pt x="393" y="799"/>
                  </a:cubicBezTo>
                  <a:cubicBezTo>
                    <a:pt x="179" y="799"/>
                    <a:pt x="0" y="620"/>
                    <a:pt x="0" y="394"/>
                  </a:cubicBezTo>
                  <a:cubicBezTo>
                    <a:pt x="0" y="180"/>
                    <a:pt x="179" y="1"/>
                    <a:pt x="393" y="1"/>
                  </a:cubicBezTo>
                  <a:cubicBezTo>
                    <a:pt x="620" y="1"/>
                    <a:pt x="798" y="180"/>
                    <a:pt x="798" y="394"/>
                  </a:cubicBezTo>
                  <a:close/>
                </a:path>
              </a:pathLst>
            </a:custGeom>
            <a:solidFill>
              <a:srgbClr val="F1DB58">
                <a:alpha val="477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171;p2"/>
            <p:cNvSpPr/>
            <p:nvPr/>
          </p:nvSpPr>
          <p:spPr>
            <a:xfrm>
              <a:off x="4577674" y="1446549"/>
              <a:ext cx="53553" cy="53553"/>
            </a:xfrm>
            <a:custGeom>
              <a:avLst/>
              <a:gdLst/>
              <a:ahLst/>
              <a:cxnLst/>
              <a:rect l="l" t="t" r="r" b="b"/>
              <a:pathLst>
                <a:path w="799" h="799" extrusionOk="0">
                  <a:moveTo>
                    <a:pt x="798" y="394"/>
                  </a:moveTo>
                  <a:cubicBezTo>
                    <a:pt x="798" y="620"/>
                    <a:pt x="620" y="799"/>
                    <a:pt x="406" y="799"/>
                  </a:cubicBezTo>
                  <a:cubicBezTo>
                    <a:pt x="179" y="799"/>
                    <a:pt x="1" y="620"/>
                    <a:pt x="1" y="394"/>
                  </a:cubicBezTo>
                  <a:cubicBezTo>
                    <a:pt x="1" y="180"/>
                    <a:pt x="179" y="1"/>
                    <a:pt x="406" y="1"/>
                  </a:cubicBezTo>
                  <a:cubicBezTo>
                    <a:pt x="620" y="1"/>
                    <a:pt x="798" y="180"/>
                    <a:pt x="798" y="394"/>
                  </a:cubicBezTo>
                  <a:close/>
                </a:path>
              </a:pathLst>
            </a:custGeom>
            <a:solidFill>
              <a:srgbClr val="F1DB58">
                <a:alpha val="477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172;p2"/>
            <p:cNvSpPr/>
            <p:nvPr/>
          </p:nvSpPr>
          <p:spPr>
            <a:xfrm>
              <a:off x="4967891" y="1446549"/>
              <a:ext cx="53553" cy="53553"/>
            </a:xfrm>
            <a:custGeom>
              <a:avLst/>
              <a:gdLst/>
              <a:ahLst/>
              <a:cxnLst/>
              <a:rect l="l" t="t" r="r" b="b"/>
              <a:pathLst>
                <a:path w="799" h="799" extrusionOk="0">
                  <a:moveTo>
                    <a:pt x="799" y="394"/>
                  </a:moveTo>
                  <a:cubicBezTo>
                    <a:pt x="799" y="620"/>
                    <a:pt x="620" y="799"/>
                    <a:pt x="406" y="799"/>
                  </a:cubicBezTo>
                  <a:cubicBezTo>
                    <a:pt x="179" y="799"/>
                    <a:pt x="1" y="620"/>
                    <a:pt x="1" y="394"/>
                  </a:cubicBezTo>
                  <a:cubicBezTo>
                    <a:pt x="1" y="180"/>
                    <a:pt x="179" y="1"/>
                    <a:pt x="406" y="1"/>
                  </a:cubicBezTo>
                  <a:cubicBezTo>
                    <a:pt x="620" y="1"/>
                    <a:pt x="799" y="180"/>
                    <a:pt x="799" y="394"/>
                  </a:cubicBezTo>
                  <a:close/>
                </a:path>
              </a:pathLst>
            </a:custGeom>
            <a:solidFill>
              <a:srgbClr val="F1DB58">
                <a:alpha val="477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173;p2"/>
            <p:cNvSpPr/>
            <p:nvPr/>
          </p:nvSpPr>
          <p:spPr>
            <a:xfrm>
              <a:off x="5358176" y="1446549"/>
              <a:ext cx="53486" cy="53553"/>
            </a:xfrm>
            <a:custGeom>
              <a:avLst/>
              <a:gdLst/>
              <a:ahLst/>
              <a:cxnLst/>
              <a:rect l="l" t="t" r="r" b="b"/>
              <a:pathLst>
                <a:path w="798" h="799" extrusionOk="0">
                  <a:moveTo>
                    <a:pt x="798" y="394"/>
                  </a:moveTo>
                  <a:cubicBezTo>
                    <a:pt x="798" y="620"/>
                    <a:pt x="619" y="799"/>
                    <a:pt x="405" y="799"/>
                  </a:cubicBezTo>
                  <a:cubicBezTo>
                    <a:pt x="179" y="799"/>
                    <a:pt x="0" y="620"/>
                    <a:pt x="0" y="394"/>
                  </a:cubicBezTo>
                  <a:cubicBezTo>
                    <a:pt x="0" y="180"/>
                    <a:pt x="179" y="1"/>
                    <a:pt x="405" y="1"/>
                  </a:cubicBezTo>
                  <a:cubicBezTo>
                    <a:pt x="619" y="1"/>
                    <a:pt x="798" y="180"/>
                    <a:pt x="798" y="394"/>
                  </a:cubicBezTo>
                  <a:close/>
                </a:path>
              </a:pathLst>
            </a:custGeom>
            <a:solidFill>
              <a:srgbClr val="F1DB58">
                <a:alpha val="477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174;p2"/>
            <p:cNvSpPr/>
            <p:nvPr/>
          </p:nvSpPr>
          <p:spPr>
            <a:xfrm>
              <a:off x="5748394" y="1446549"/>
              <a:ext cx="53486" cy="53553"/>
            </a:xfrm>
            <a:custGeom>
              <a:avLst/>
              <a:gdLst/>
              <a:ahLst/>
              <a:cxnLst/>
              <a:rect l="l" t="t" r="r" b="b"/>
              <a:pathLst>
                <a:path w="798" h="799" extrusionOk="0">
                  <a:moveTo>
                    <a:pt x="798" y="394"/>
                  </a:moveTo>
                  <a:cubicBezTo>
                    <a:pt x="798" y="620"/>
                    <a:pt x="619" y="799"/>
                    <a:pt x="393" y="799"/>
                  </a:cubicBezTo>
                  <a:cubicBezTo>
                    <a:pt x="179" y="799"/>
                    <a:pt x="0" y="620"/>
                    <a:pt x="0" y="394"/>
                  </a:cubicBezTo>
                  <a:cubicBezTo>
                    <a:pt x="0" y="180"/>
                    <a:pt x="179" y="1"/>
                    <a:pt x="393" y="1"/>
                  </a:cubicBezTo>
                  <a:cubicBezTo>
                    <a:pt x="619" y="1"/>
                    <a:pt x="798" y="180"/>
                    <a:pt x="798" y="394"/>
                  </a:cubicBezTo>
                  <a:close/>
                </a:path>
              </a:pathLst>
            </a:custGeom>
            <a:solidFill>
              <a:srgbClr val="F1DB58">
                <a:alpha val="477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175;p2"/>
            <p:cNvSpPr/>
            <p:nvPr/>
          </p:nvSpPr>
          <p:spPr>
            <a:xfrm>
              <a:off x="3602532" y="1700373"/>
              <a:ext cx="53486" cy="53486"/>
            </a:xfrm>
            <a:custGeom>
              <a:avLst/>
              <a:gdLst/>
              <a:ahLst/>
              <a:cxnLst/>
              <a:rect l="l" t="t" r="r" b="b"/>
              <a:pathLst>
                <a:path w="798" h="798" extrusionOk="0">
                  <a:moveTo>
                    <a:pt x="798" y="405"/>
                  </a:moveTo>
                  <a:cubicBezTo>
                    <a:pt x="798" y="619"/>
                    <a:pt x="619" y="798"/>
                    <a:pt x="405" y="798"/>
                  </a:cubicBezTo>
                  <a:cubicBezTo>
                    <a:pt x="179" y="798"/>
                    <a:pt x="0" y="619"/>
                    <a:pt x="0" y="405"/>
                  </a:cubicBezTo>
                  <a:cubicBezTo>
                    <a:pt x="0" y="179"/>
                    <a:pt x="179" y="0"/>
                    <a:pt x="405" y="0"/>
                  </a:cubicBezTo>
                  <a:cubicBezTo>
                    <a:pt x="619" y="0"/>
                    <a:pt x="798" y="179"/>
                    <a:pt x="798" y="405"/>
                  </a:cubicBezTo>
                  <a:close/>
                </a:path>
              </a:pathLst>
            </a:custGeom>
            <a:solidFill>
              <a:srgbClr val="F1DB58">
                <a:alpha val="477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176;p2"/>
            <p:cNvSpPr/>
            <p:nvPr/>
          </p:nvSpPr>
          <p:spPr>
            <a:xfrm>
              <a:off x="3992750" y="1700373"/>
              <a:ext cx="53553" cy="53486"/>
            </a:xfrm>
            <a:custGeom>
              <a:avLst/>
              <a:gdLst/>
              <a:ahLst/>
              <a:cxnLst/>
              <a:rect l="l" t="t" r="r" b="b"/>
              <a:pathLst>
                <a:path w="799" h="798" extrusionOk="0">
                  <a:moveTo>
                    <a:pt x="798" y="405"/>
                  </a:moveTo>
                  <a:cubicBezTo>
                    <a:pt x="798" y="619"/>
                    <a:pt x="620" y="798"/>
                    <a:pt x="405" y="798"/>
                  </a:cubicBezTo>
                  <a:cubicBezTo>
                    <a:pt x="179" y="798"/>
                    <a:pt x="0" y="619"/>
                    <a:pt x="0" y="405"/>
                  </a:cubicBezTo>
                  <a:cubicBezTo>
                    <a:pt x="0" y="179"/>
                    <a:pt x="179" y="0"/>
                    <a:pt x="405" y="0"/>
                  </a:cubicBezTo>
                  <a:cubicBezTo>
                    <a:pt x="620" y="0"/>
                    <a:pt x="798" y="179"/>
                    <a:pt x="798" y="405"/>
                  </a:cubicBezTo>
                  <a:close/>
                </a:path>
              </a:pathLst>
            </a:custGeom>
            <a:solidFill>
              <a:srgbClr val="F1DB58">
                <a:alpha val="477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177;p2"/>
            <p:cNvSpPr/>
            <p:nvPr/>
          </p:nvSpPr>
          <p:spPr>
            <a:xfrm>
              <a:off x="4382967" y="1700373"/>
              <a:ext cx="53553" cy="53486"/>
            </a:xfrm>
            <a:custGeom>
              <a:avLst/>
              <a:gdLst/>
              <a:ahLst/>
              <a:cxnLst/>
              <a:rect l="l" t="t" r="r" b="b"/>
              <a:pathLst>
                <a:path w="799" h="798" extrusionOk="0">
                  <a:moveTo>
                    <a:pt x="798" y="405"/>
                  </a:moveTo>
                  <a:cubicBezTo>
                    <a:pt x="798" y="619"/>
                    <a:pt x="620" y="798"/>
                    <a:pt x="405" y="798"/>
                  </a:cubicBezTo>
                  <a:cubicBezTo>
                    <a:pt x="179" y="798"/>
                    <a:pt x="1" y="619"/>
                    <a:pt x="1" y="405"/>
                  </a:cubicBezTo>
                  <a:cubicBezTo>
                    <a:pt x="1" y="179"/>
                    <a:pt x="179" y="0"/>
                    <a:pt x="405" y="0"/>
                  </a:cubicBezTo>
                  <a:cubicBezTo>
                    <a:pt x="620" y="0"/>
                    <a:pt x="798" y="179"/>
                    <a:pt x="798" y="405"/>
                  </a:cubicBezTo>
                  <a:close/>
                </a:path>
              </a:pathLst>
            </a:custGeom>
            <a:solidFill>
              <a:srgbClr val="F1DB58">
                <a:alpha val="477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178;p2"/>
            <p:cNvSpPr/>
            <p:nvPr/>
          </p:nvSpPr>
          <p:spPr>
            <a:xfrm>
              <a:off x="4773185" y="1700373"/>
              <a:ext cx="53553" cy="53486"/>
            </a:xfrm>
            <a:custGeom>
              <a:avLst/>
              <a:gdLst/>
              <a:ahLst/>
              <a:cxnLst/>
              <a:rect l="l" t="t" r="r" b="b"/>
              <a:pathLst>
                <a:path w="799" h="798" extrusionOk="0">
                  <a:moveTo>
                    <a:pt x="798" y="405"/>
                  </a:moveTo>
                  <a:cubicBezTo>
                    <a:pt x="798" y="619"/>
                    <a:pt x="620" y="798"/>
                    <a:pt x="394" y="798"/>
                  </a:cubicBezTo>
                  <a:cubicBezTo>
                    <a:pt x="179" y="798"/>
                    <a:pt x="1" y="619"/>
                    <a:pt x="1" y="405"/>
                  </a:cubicBezTo>
                  <a:cubicBezTo>
                    <a:pt x="1" y="179"/>
                    <a:pt x="179" y="0"/>
                    <a:pt x="394" y="0"/>
                  </a:cubicBezTo>
                  <a:cubicBezTo>
                    <a:pt x="620" y="0"/>
                    <a:pt x="798" y="179"/>
                    <a:pt x="798" y="405"/>
                  </a:cubicBezTo>
                  <a:close/>
                </a:path>
              </a:pathLst>
            </a:custGeom>
            <a:solidFill>
              <a:srgbClr val="F1DB58">
                <a:alpha val="477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179;p2"/>
            <p:cNvSpPr/>
            <p:nvPr/>
          </p:nvSpPr>
          <p:spPr>
            <a:xfrm>
              <a:off x="5163402" y="1700373"/>
              <a:ext cx="53553" cy="53486"/>
            </a:xfrm>
            <a:custGeom>
              <a:avLst/>
              <a:gdLst/>
              <a:ahLst/>
              <a:cxnLst/>
              <a:rect l="l" t="t" r="r" b="b"/>
              <a:pathLst>
                <a:path w="799" h="798" extrusionOk="0">
                  <a:moveTo>
                    <a:pt x="799" y="405"/>
                  </a:moveTo>
                  <a:cubicBezTo>
                    <a:pt x="799" y="619"/>
                    <a:pt x="620" y="798"/>
                    <a:pt x="394" y="798"/>
                  </a:cubicBezTo>
                  <a:cubicBezTo>
                    <a:pt x="180" y="798"/>
                    <a:pt x="1" y="619"/>
                    <a:pt x="1" y="405"/>
                  </a:cubicBezTo>
                  <a:cubicBezTo>
                    <a:pt x="1" y="179"/>
                    <a:pt x="180" y="0"/>
                    <a:pt x="394" y="0"/>
                  </a:cubicBezTo>
                  <a:cubicBezTo>
                    <a:pt x="620" y="0"/>
                    <a:pt x="799" y="179"/>
                    <a:pt x="799" y="405"/>
                  </a:cubicBezTo>
                  <a:close/>
                </a:path>
              </a:pathLst>
            </a:custGeom>
            <a:solidFill>
              <a:srgbClr val="F1DB58">
                <a:alpha val="477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180;p2"/>
            <p:cNvSpPr/>
            <p:nvPr/>
          </p:nvSpPr>
          <p:spPr>
            <a:xfrm>
              <a:off x="5552883" y="1700373"/>
              <a:ext cx="54290" cy="53486"/>
            </a:xfrm>
            <a:custGeom>
              <a:avLst/>
              <a:gdLst/>
              <a:ahLst/>
              <a:cxnLst/>
              <a:rect l="l" t="t" r="r" b="b"/>
              <a:pathLst>
                <a:path w="810" h="798" extrusionOk="0">
                  <a:moveTo>
                    <a:pt x="810" y="405"/>
                  </a:moveTo>
                  <a:cubicBezTo>
                    <a:pt x="810" y="619"/>
                    <a:pt x="631" y="798"/>
                    <a:pt x="405" y="798"/>
                  </a:cubicBezTo>
                  <a:cubicBezTo>
                    <a:pt x="191" y="798"/>
                    <a:pt x="0" y="619"/>
                    <a:pt x="0" y="405"/>
                  </a:cubicBezTo>
                  <a:cubicBezTo>
                    <a:pt x="0" y="179"/>
                    <a:pt x="191" y="0"/>
                    <a:pt x="405" y="0"/>
                  </a:cubicBezTo>
                  <a:cubicBezTo>
                    <a:pt x="631" y="0"/>
                    <a:pt x="810" y="179"/>
                    <a:pt x="810" y="405"/>
                  </a:cubicBezTo>
                  <a:close/>
                </a:path>
              </a:pathLst>
            </a:custGeom>
            <a:solidFill>
              <a:srgbClr val="F1DB58">
                <a:alpha val="477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181;p2"/>
            <p:cNvSpPr/>
            <p:nvPr/>
          </p:nvSpPr>
          <p:spPr>
            <a:xfrm>
              <a:off x="3798043" y="1954933"/>
              <a:ext cx="53553" cy="53486"/>
            </a:xfrm>
            <a:custGeom>
              <a:avLst/>
              <a:gdLst/>
              <a:ahLst/>
              <a:cxnLst/>
              <a:rect l="l" t="t" r="r" b="b"/>
              <a:pathLst>
                <a:path w="799" h="798" extrusionOk="0">
                  <a:moveTo>
                    <a:pt x="798" y="393"/>
                  </a:moveTo>
                  <a:cubicBezTo>
                    <a:pt x="798" y="619"/>
                    <a:pt x="619" y="798"/>
                    <a:pt x="393" y="798"/>
                  </a:cubicBezTo>
                  <a:cubicBezTo>
                    <a:pt x="179" y="798"/>
                    <a:pt x="0" y="619"/>
                    <a:pt x="0" y="393"/>
                  </a:cubicBezTo>
                  <a:cubicBezTo>
                    <a:pt x="0" y="179"/>
                    <a:pt x="179" y="0"/>
                    <a:pt x="393" y="0"/>
                  </a:cubicBezTo>
                  <a:cubicBezTo>
                    <a:pt x="619" y="0"/>
                    <a:pt x="798" y="179"/>
                    <a:pt x="798" y="393"/>
                  </a:cubicBezTo>
                  <a:close/>
                </a:path>
              </a:pathLst>
            </a:custGeom>
            <a:solidFill>
              <a:srgbClr val="F1DB58">
                <a:alpha val="477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182;p2"/>
            <p:cNvSpPr/>
            <p:nvPr/>
          </p:nvSpPr>
          <p:spPr>
            <a:xfrm>
              <a:off x="4188261" y="1954933"/>
              <a:ext cx="53553" cy="53486"/>
            </a:xfrm>
            <a:custGeom>
              <a:avLst/>
              <a:gdLst/>
              <a:ahLst/>
              <a:cxnLst/>
              <a:rect l="l" t="t" r="r" b="b"/>
              <a:pathLst>
                <a:path w="799" h="798" extrusionOk="0">
                  <a:moveTo>
                    <a:pt x="798" y="393"/>
                  </a:moveTo>
                  <a:cubicBezTo>
                    <a:pt x="798" y="619"/>
                    <a:pt x="620" y="798"/>
                    <a:pt x="393" y="798"/>
                  </a:cubicBezTo>
                  <a:cubicBezTo>
                    <a:pt x="179" y="798"/>
                    <a:pt x="0" y="619"/>
                    <a:pt x="0" y="393"/>
                  </a:cubicBezTo>
                  <a:cubicBezTo>
                    <a:pt x="0" y="179"/>
                    <a:pt x="179" y="0"/>
                    <a:pt x="393" y="0"/>
                  </a:cubicBezTo>
                  <a:cubicBezTo>
                    <a:pt x="620" y="0"/>
                    <a:pt x="798" y="179"/>
                    <a:pt x="798" y="393"/>
                  </a:cubicBezTo>
                  <a:close/>
                </a:path>
              </a:pathLst>
            </a:custGeom>
            <a:solidFill>
              <a:srgbClr val="F1DB58">
                <a:alpha val="477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183;p2"/>
            <p:cNvSpPr/>
            <p:nvPr/>
          </p:nvSpPr>
          <p:spPr>
            <a:xfrm>
              <a:off x="4577674" y="1954933"/>
              <a:ext cx="53553" cy="53486"/>
            </a:xfrm>
            <a:custGeom>
              <a:avLst/>
              <a:gdLst/>
              <a:ahLst/>
              <a:cxnLst/>
              <a:rect l="l" t="t" r="r" b="b"/>
              <a:pathLst>
                <a:path w="799" h="798" extrusionOk="0">
                  <a:moveTo>
                    <a:pt x="798" y="393"/>
                  </a:moveTo>
                  <a:cubicBezTo>
                    <a:pt x="798" y="619"/>
                    <a:pt x="620" y="798"/>
                    <a:pt x="406" y="798"/>
                  </a:cubicBezTo>
                  <a:cubicBezTo>
                    <a:pt x="179" y="798"/>
                    <a:pt x="1" y="619"/>
                    <a:pt x="1" y="393"/>
                  </a:cubicBezTo>
                  <a:cubicBezTo>
                    <a:pt x="1" y="179"/>
                    <a:pt x="179" y="0"/>
                    <a:pt x="406" y="0"/>
                  </a:cubicBezTo>
                  <a:cubicBezTo>
                    <a:pt x="620" y="0"/>
                    <a:pt x="798" y="179"/>
                    <a:pt x="798" y="393"/>
                  </a:cubicBezTo>
                  <a:close/>
                </a:path>
              </a:pathLst>
            </a:custGeom>
            <a:solidFill>
              <a:srgbClr val="F1DB58">
                <a:alpha val="477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184;p2"/>
            <p:cNvSpPr/>
            <p:nvPr/>
          </p:nvSpPr>
          <p:spPr>
            <a:xfrm>
              <a:off x="4967891" y="1954933"/>
              <a:ext cx="53553" cy="53486"/>
            </a:xfrm>
            <a:custGeom>
              <a:avLst/>
              <a:gdLst/>
              <a:ahLst/>
              <a:cxnLst/>
              <a:rect l="l" t="t" r="r" b="b"/>
              <a:pathLst>
                <a:path w="799" h="798" extrusionOk="0">
                  <a:moveTo>
                    <a:pt x="799" y="393"/>
                  </a:moveTo>
                  <a:cubicBezTo>
                    <a:pt x="799" y="619"/>
                    <a:pt x="620" y="798"/>
                    <a:pt x="406" y="798"/>
                  </a:cubicBezTo>
                  <a:cubicBezTo>
                    <a:pt x="179" y="798"/>
                    <a:pt x="1" y="619"/>
                    <a:pt x="1" y="393"/>
                  </a:cubicBezTo>
                  <a:cubicBezTo>
                    <a:pt x="1" y="179"/>
                    <a:pt x="179" y="0"/>
                    <a:pt x="406" y="0"/>
                  </a:cubicBezTo>
                  <a:cubicBezTo>
                    <a:pt x="620" y="0"/>
                    <a:pt x="799" y="179"/>
                    <a:pt x="799" y="393"/>
                  </a:cubicBezTo>
                  <a:close/>
                </a:path>
              </a:pathLst>
            </a:custGeom>
            <a:solidFill>
              <a:srgbClr val="F1DB58">
                <a:alpha val="477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185;p2"/>
            <p:cNvSpPr/>
            <p:nvPr/>
          </p:nvSpPr>
          <p:spPr>
            <a:xfrm>
              <a:off x="5358176" y="1954933"/>
              <a:ext cx="53486" cy="53486"/>
            </a:xfrm>
            <a:custGeom>
              <a:avLst/>
              <a:gdLst/>
              <a:ahLst/>
              <a:cxnLst/>
              <a:rect l="l" t="t" r="r" b="b"/>
              <a:pathLst>
                <a:path w="798" h="798" extrusionOk="0">
                  <a:moveTo>
                    <a:pt x="798" y="393"/>
                  </a:moveTo>
                  <a:cubicBezTo>
                    <a:pt x="798" y="619"/>
                    <a:pt x="619" y="798"/>
                    <a:pt x="405" y="798"/>
                  </a:cubicBezTo>
                  <a:cubicBezTo>
                    <a:pt x="179" y="798"/>
                    <a:pt x="0" y="619"/>
                    <a:pt x="0" y="393"/>
                  </a:cubicBezTo>
                  <a:cubicBezTo>
                    <a:pt x="0" y="179"/>
                    <a:pt x="179" y="0"/>
                    <a:pt x="405" y="0"/>
                  </a:cubicBezTo>
                  <a:cubicBezTo>
                    <a:pt x="619" y="0"/>
                    <a:pt x="798" y="179"/>
                    <a:pt x="798" y="393"/>
                  </a:cubicBezTo>
                  <a:close/>
                </a:path>
              </a:pathLst>
            </a:custGeom>
            <a:solidFill>
              <a:srgbClr val="F1DB58">
                <a:alpha val="477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186;p2"/>
            <p:cNvSpPr/>
            <p:nvPr/>
          </p:nvSpPr>
          <p:spPr>
            <a:xfrm>
              <a:off x="5748394" y="1954933"/>
              <a:ext cx="53486" cy="53486"/>
            </a:xfrm>
            <a:custGeom>
              <a:avLst/>
              <a:gdLst/>
              <a:ahLst/>
              <a:cxnLst/>
              <a:rect l="l" t="t" r="r" b="b"/>
              <a:pathLst>
                <a:path w="798" h="798" extrusionOk="0">
                  <a:moveTo>
                    <a:pt x="798" y="393"/>
                  </a:moveTo>
                  <a:cubicBezTo>
                    <a:pt x="798" y="619"/>
                    <a:pt x="619" y="798"/>
                    <a:pt x="393" y="798"/>
                  </a:cubicBezTo>
                  <a:cubicBezTo>
                    <a:pt x="179" y="798"/>
                    <a:pt x="0" y="619"/>
                    <a:pt x="0" y="393"/>
                  </a:cubicBezTo>
                  <a:cubicBezTo>
                    <a:pt x="0" y="179"/>
                    <a:pt x="179" y="0"/>
                    <a:pt x="393" y="0"/>
                  </a:cubicBezTo>
                  <a:cubicBezTo>
                    <a:pt x="619" y="0"/>
                    <a:pt x="798" y="179"/>
                    <a:pt x="798" y="393"/>
                  </a:cubicBezTo>
                  <a:close/>
                </a:path>
              </a:pathLst>
            </a:custGeom>
            <a:solidFill>
              <a:srgbClr val="F1DB58">
                <a:alpha val="477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87" name="Google Shape;187;p2"/>
            <p:cNvGrpSpPr/>
            <p:nvPr/>
          </p:nvGrpSpPr>
          <p:grpSpPr>
            <a:xfrm>
              <a:off x="3602532" y="2342026"/>
              <a:ext cx="2199348" cy="2339841"/>
              <a:chOff x="1262025" y="623413"/>
              <a:chExt cx="3815001" cy="4058701"/>
            </a:xfrm>
          </p:grpSpPr>
          <p:sp>
            <p:nvSpPr>
              <p:cNvPr id="188" name="Google Shape;188;p2"/>
              <p:cNvSpPr/>
              <p:nvPr/>
            </p:nvSpPr>
            <p:spPr>
              <a:xfrm>
                <a:off x="1262025" y="623413"/>
                <a:ext cx="92777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8" h="799" extrusionOk="0">
                    <a:moveTo>
                      <a:pt x="798" y="393"/>
                    </a:moveTo>
                    <a:cubicBezTo>
                      <a:pt x="798" y="620"/>
                      <a:pt x="619" y="798"/>
                      <a:pt x="405" y="798"/>
                    </a:cubicBezTo>
                    <a:cubicBezTo>
                      <a:pt x="179" y="798"/>
                      <a:pt x="0" y="620"/>
                      <a:pt x="0" y="393"/>
                    </a:cubicBezTo>
                    <a:cubicBezTo>
                      <a:pt x="0" y="179"/>
                      <a:pt x="179" y="0"/>
                      <a:pt x="405" y="0"/>
                    </a:cubicBezTo>
                    <a:cubicBezTo>
                      <a:pt x="619" y="0"/>
                      <a:pt x="798" y="179"/>
                      <a:pt x="798" y="393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189;p2"/>
              <p:cNvSpPr/>
              <p:nvPr/>
            </p:nvSpPr>
            <p:spPr>
              <a:xfrm>
                <a:off x="1938899" y="623413"/>
                <a:ext cx="92894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9" extrusionOk="0">
                    <a:moveTo>
                      <a:pt x="798" y="393"/>
                    </a:moveTo>
                    <a:cubicBezTo>
                      <a:pt x="798" y="620"/>
                      <a:pt x="620" y="798"/>
                      <a:pt x="405" y="798"/>
                    </a:cubicBezTo>
                    <a:cubicBezTo>
                      <a:pt x="179" y="798"/>
                      <a:pt x="0" y="620"/>
                      <a:pt x="0" y="393"/>
                    </a:cubicBezTo>
                    <a:cubicBezTo>
                      <a:pt x="0" y="179"/>
                      <a:pt x="179" y="0"/>
                      <a:pt x="405" y="0"/>
                    </a:cubicBezTo>
                    <a:cubicBezTo>
                      <a:pt x="620" y="0"/>
                      <a:pt x="798" y="179"/>
                      <a:pt x="798" y="393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190;p2"/>
              <p:cNvSpPr/>
              <p:nvPr/>
            </p:nvSpPr>
            <p:spPr>
              <a:xfrm>
                <a:off x="2615772" y="623413"/>
                <a:ext cx="92894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9" extrusionOk="0">
                    <a:moveTo>
                      <a:pt x="798" y="393"/>
                    </a:moveTo>
                    <a:cubicBezTo>
                      <a:pt x="798" y="620"/>
                      <a:pt x="620" y="798"/>
                      <a:pt x="405" y="798"/>
                    </a:cubicBezTo>
                    <a:cubicBezTo>
                      <a:pt x="179" y="798"/>
                      <a:pt x="1" y="620"/>
                      <a:pt x="1" y="393"/>
                    </a:cubicBezTo>
                    <a:cubicBezTo>
                      <a:pt x="1" y="179"/>
                      <a:pt x="179" y="0"/>
                      <a:pt x="405" y="0"/>
                    </a:cubicBezTo>
                    <a:cubicBezTo>
                      <a:pt x="620" y="0"/>
                      <a:pt x="798" y="179"/>
                      <a:pt x="798" y="393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191;p2"/>
              <p:cNvSpPr/>
              <p:nvPr/>
            </p:nvSpPr>
            <p:spPr>
              <a:xfrm>
                <a:off x="3292646" y="623413"/>
                <a:ext cx="92894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9" extrusionOk="0">
                    <a:moveTo>
                      <a:pt x="798" y="393"/>
                    </a:moveTo>
                    <a:cubicBezTo>
                      <a:pt x="798" y="620"/>
                      <a:pt x="620" y="798"/>
                      <a:pt x="394" y="798"/>
                    </a:cubicBezTo>
                    <a:cubicBezTo>
                      <a:pt x="179" y="798"/>
                      <a:pt x="1" y="620"/>
                      <a:pt x="1" y="393"/>
                    </a:cubicBezTo>
                    <a:cubicBezTo>
                      <a:pt x="1" y="179"/>
                      <a:pt x="179" y="0"/>
                      <a:pt x="394" y="0"/>
                    </a:cubicBezTo>
                    <a:cubicBezTo>
                      <a:pt x="620" y="0"/>
                      <a:pt x="798" y="179"/>
                      <a:pt x="798" y="393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192;p2"/>
              <p:cNvSpPr/>
              <p:nvPr/>
            </p:nvSpPr>
            <p:spPr>
              <a:xfrm>
                <a:off x="3969519" y="623413"/>
                <a:ext cx="92894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9" extrusionOk="0">
                    <a:moveTo>
                      <a:pt x="799" y="393"/>
                    </a:moveTo>
                    <a:cubicBezTo>
                      <a:pt x="799" y="620"/>
                      <a:pt x="620" y="798"/>
                      <a:pt x="394" y="798"/>
                    </a:cubicBezTo>
                    <a:cubicBezTo>
                      <a:pt x="180" y="798"/>
                      <a:pt x="1" y="620"/>
                      <a:pt x="1" y="393"/>
                    </a:cubicBezTo>
                    <a:cubicBezTo>
                      <a:pt x="1" y="179"/>
                      <a:pt x="180" y="0"/>
                      <a:pt x="394" y="0"/>
                    </a:cubicBezTo>
                    <a:cubicBezTo>
                      <a:pt x="620" y="0"/>
                      <a:pt x="799" y="179"/>
                      <a:pt x="799" y="393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193;p2"/>
              <p:cNvSpPr/>
              <p:nvPr/>
            </p:nvSpPr>
            <p:spPr>
              <a:xfrm>
                <a:off x="4645114" y="623413"/>
                <a:ext cx="94173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810" h="799" extrusionOk="0">
                    <a:moveTo>
                      <a:pt x="810" y="393"/>
                    </a:moveTo>
                    <a:cubicBezTo>
                      <a:pt x="810" y="620"/>
                      <a:pt x="631" y="798"/>
                      <a:pt x="405" y="798"/>
                    </a:cubicBezTo>
                    <a:cubicBezTo>
                      <a:pt x="191" y="798"/>
                      <a:pt x="0" y="620"/>
                      <a:pt x="0" y="393"/>
                    </a:cubicBezTo>
                    <a:cubicBezTo>
                      <a:pt x="0" y="179"/>
                      <a:pt x="191" y="0"/>
                      <a:pt x="405" y="0"/>
                    </a:cubicBezTo>
                    <a:cubicBezTo>
                      <a:pt x="631" y="0"/>
                      <a:pt x="810" y="179"/>
                      <a:pt x="810" y="393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194;p2"/>
              <p:cNvSpPr/>
              <p:nvPr/>
            </p:nvSpPr>
            <p:spPr>
              <a:xfrm>
                <a:off x="1601159" y="1063580"/>
                <a:ext cx="92894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9" extrusionOk="0">
                    <a:moveTo>
                      <a:pt x="798" y="405"/>
                    </a:moveTo>
                    <a:cubicBezTo>
                      <a:pt x="798" y="620"/>
                      <a:pt x="619" y="798"/>
                      <a:pt x="393" y="798"/>
                    </a:cubicBezTo>
                    <a:cubicBezTo>
                      <a:pt x="179" y="798"/>
                      <a:pt x="0" y="620"/>
                      <a:pt x="0" y="405"/>
                    </a:cubicBezTo>
                    <a:cubicBezTo>
                      <a:pt x="0" y="179"/>
                      <a:pt x="179" y="1"/>
                      <a:pt x="393" y="1"/>
                    </a:cubicBezTo>
                    <a:cubicBezTo>
                      <a:pt x="619" y="1"/>
                      <a:pt x="798" y="179"/>
                      <a:pt x="798" y="405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195;p2"/>
              <p:cNvSpPr/>
              <p:nvPr/>
            </p:nvSpPr>
            <p:spPr>
              <a:xfrm>
                <a:off x="2278033" y="1063580"/>
                <a:ext cx="92894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9" extrusionOk="0">
                    <a:moveTo>
                      <a:pt x="798" y="405"/>
                    </a:moveTo>
                    <a:cubicBezTo>
                      <a:pt x="798" y="620"/>
                      <a:pt x="620" y="798"/>
                      <a:pt x="393" y="798"/>
                    </a:cubicBezTo>
                    <a:cubicBezTo>
                      <a:pt x="179" y="798"/>
                      <a:pt x="0" y="620"/>
                      <a:pt x="0" y="405"/>
                    </a:cubicBezTo>
                    <a:cubicBezTo>
                      <a:pt x="0" y="179"/>
                      <a:pt x="179" y="1"/>
                      <a:pt x="393" y="1"/>
                    </a:cubicBezTo>
                    <a:cubicBezTo>
                      <a:pt x="620" y="1"/>
                      <a:pt x="798" y="179"/>
                      <a:pt x="798" y="405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196;p2"/>
              <p:cNvSpPr/>
              <p:nvPr/>
            </p:nvSpPr>
            <p:spPr>
              <a:xfrm>
                <a:off x="2953511" y="1063580"/>
                <a:ext cx="92894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9" extrusionOk="0">
                    <a:moveTo>
                      <a:pt x="798" y="405"/>
                    </a:moveTo>
                    <a:cubicBezTo>
                      <a:pt x="798" y="620"/>
                      <a:pt x="620" y="798"/>
                      <a:pt x="406" y="798"/>
                    </a:cubicBezTo>
                    <a:cubicBezTo>
                      <a:pt x="179" y="798"/>
                      <a:pt x="1" y="620"/>
                      <a:pt x="1" y="405"/>
                    </a:cubicBezTo>
                    <a:cubicBezTo>
                      <a:pt x="1" y="179"/>
                      <a:pt x="179" y="1"/>
                      <a:pt x="406" y="1"/>
                    </a:cubicBezTo>
                    <a:cubicBezTo>
                      <a:pt x="620" y="1"/>
                      <a:pt x="798" y="179"/>
                      <a:pt x="798" y="405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197;p2"/>
              <p:cNvSpPr/>
              <p:nvPr/>
            </p:nvSpPr>
            <p:spPr>
              <a:xfrm>
                <a:off x="3630385" y="1063580"/>
                <a:ext cx="92894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9" extrusionOk="0">
                    <a:moveTo>
                      <a:pt x="799" y="405"/>
                    </a:moveTo>
                    <a:cubicBezTo>
                      <a:pt x="799" y="620"/>
                      <a:pt x="620" y="798"/>
                      <a:pt x="406" y="798"/>
                    </a:cubicBezTo>
                    <a:cubicBezTo>
                      <a:pt x="179" y="798"/>
                      <a:pt x="1" y="620"/>
                      <a:pt x="1" y="405"/>
                    </a:cubicBezTo>
                    <a:cubicBezTo>
                      <a:pt x="1" y="179"/>
                      <a:pt x="179" y="1"/>
                      <a:pt x="406" y="1"/>
                    </a:cubicBezTo>
                    <a:cubicBezTo>
                      <a:pt x="620" y="1"/>
                      <a:pt x="799" y="179"/>
                      <a:pt x="799" y="405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198;p2"/>
              <p:cNvSpPr/>
              <p:nvPr/>
            </p:nvSpPr>
            <p:spPr>
              <a:xfrm>
                <a:off x="4307375" y="1063580"/>
                <a:ext cx="92777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8" h="799" extrusionOk="0">
                    <a:moveTo>
                      <a:pt x="798" y="405"/>
                    </a:moveTo>
                    <a:cubicBezTo>
                      <a:pt x="798" y="620"/>
                      <a:pt x="619" y="798"/>
                      <a:pt x="405" y="798"/>
                    </a:cubicBezTo>
                    <a:cubicBezTo>
                      <a:pt x="179" y="798"/>
                      <a:pt x="0" y="620"/>
                      <a:pt x="0" y="405"/>
                    </a:cubicBezTo>
                    <a:cubicBezTo>
                      <a:pt x="0" y="179"/>
                      <a:pt x="179" y="1"/>
                      <a:pt x="405" y="1"/>
                    </a:cubicBezTo>
                    <a:cubicBezTo>
                      <a:pt x="619" y="1"/>
                      <a:pt x="798" y="179"/>
                      <a:pt x="798" y="405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199;p2"/>
              <p:cNvSpPr/>
              <p:nvPr/>
            </p:nvSpPr>
            <p:spPr>
              <a:xfrm>
                <a:off x="4984248" y="1063580"/>
                <a:ext cx="92777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8" h="799" extrusionOk="0">
                    <a:moveTo>
                      <a:pt x="798" y="405"/>
                    </a:moveTo>
                    <a:cubicBezTo>
                      <a:pt x="798" y="620"/>
                      <a:pt x="619" y="798"/>
                      <a:pt x="393" y="798"/>
                    </a:cubicBezTo>
                    <a:cubicBezTo>
                      <a:pt x="179" y="798"/>
                      <a:pt x="0" y="620"/>
                      <a:pt x="0" y="405"/>
                    </a:cubicBezTo>
                    <a:cubicBezTo>
                      <a:pt x="0" y="179"/>
                      <a:pt x="179" y="1"/>
                      <a:pt x="393" y="1"/>
                    </a:cubicBezTo>
                    <a:cubicBezTo>
                      <a:pt x="619" y="1"/>
                      <a:pt x="798" y="179"/>
                      <a:pt x="798" y="405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200;p2"/>
              <p:cNvSpPr/>
              <p:nvPr/>
            </p:nvSpPr>
            <p:spPr>
              <a:xfrm>
                <a:off x="1262025" y="1503747"/>
                <a:ext cx="92777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8" h="799" extrusionOk="0">
                    <a:moveTo>
                      <a:pt x="798" y="406"/>
                    </a:moveTo>
                    <a:cubicBezTo>
                      <a:pt x="798" y="620"/>
                      <a:pt x="619" y="799"/>
                      <a:pt x="405" y="799"/>
                    </a:cubicBezTo>
                    <a:cubicBezTo>
                      <a:pt x="179" y="799"/>
                      <a:pt x="0" y="620"/>
                      <a:pt x="0" y="406"/>
                    </a:cubicBezTo>
                    <a:cubicBezTo>
                      <a:pt x="0" y="179"/>
                      <a:pt x="179" y="1"/>
                      <a:pt x="405" y="1"/>
                    </a:cubicBezTo>
                    <a:cubicBezTo>
                      <a:pt x="619" y="1"/>
                      <a:pt x="798" y="179"/>
                      <a:pt x="798" y="406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201;p2"/>
              <p:cNvSpPr/>
              <p:nvPr/>
            </p:nvSpPr>
            <p:spPr>
              <a:xfrm>
                <a:off x="1938899" y="1503747"/>
                <a:ext cx="92894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9" extrusionOk="0">
                    <a:moveTo>
                      <a:pt x="798" y="406"/>
                    </a:moveTo>
                    <a:cubicBezTo>
                      <a:pt x="798" y="620"/>
                      <a:pt x="620" y="799"/>
                      <a:pt x="405" y="799"/>
                    </a:cubicBezTo>
                    <a:cubicBezTo>
                      <a:pt x="179" y="799"/>
                      <a:pt x="0" y="620"/>
                      <a:pt x="0" y="406"/>
                    </a:cubicBezTo>
                    <a:cubicBezTo>
                      <a:pt x="0" y="179"/>
                      <a:pt x="179" y="1"/>
                      <a:pt x="405" y="1"/>
                    </a:cubicBezTo>
                    <a:cubicBezTo>
                      <a:pt x="620" y="1"/>
                      <a:pt x="798" y="179"/>
                      <a:pt x="798" y="406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202;p2"/>
              <p:cNvSpPr/>
              <p:nvPr/>
            </p:nvSpPr>
            <p:spPr>
              <a:xfrm>
                <a:off x="2615772" y="1503747"/>
                <a:ext cx="92894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9" extrusionOk="0">
                    <a:moveTo>
                      <a:pt x="798" y="406"/>
                    </a:moveTo>
                    <a:cubicBezTo>
                      <a:pt x="798" y="620"/>
                      <a:pt x="620" y="799"/>
                      <a:pt x="405" y="799"/>
                    </a:cubicBezTo>
                    <a:cubicBezTo>
                      <a:pt x="179" y="799"/>
                      <a:pt x="1" y="620"/>
                      <a:pt x="1" y="406"/>
                    </a:cubicBezTo>
                    <a:cubicBezTo>
                      <a:pt x="1" y="179"/>
                      <a:pt x="179" y="1"/>
                      <a:pt x="405" y="1"/>
                    </a:cubicBezTo>
                    <a:cubicBezTo>
                      <a:pt x="620" y="1"/>
                      <a:pt x="798" y="179"/>
                      <a:pt x="798" y="406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203;p2"/>
              <p:cNvSpPr/>
              <p:nvPr/>
            </p:nvSpPr>
            <p:spPr>
              <a:xfrm>
                <a:off x="3292646" y="1503747"/>
                <a:ext cx="92894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9" extrusionOk="0">
                    <a:moveTo>
                      <a:pt x="798" y="406"/>
                    </a:moveTo>
                    <a:cubicBezTo>
                      <a:pt x="798" y="620"/>
                      <a:pt x="620" y="799"/>
                      <a:pt x="394" y="799"/>
                    </a:cubicBezTo>
                    <a:cubicBezTo>
                      <a:pt x="179" y="799"/>
                      <a:pt x="1" y="620"/>
                      <a:pt x="1" y="406"/>
                    </a:cubicBezTo>
                    <a:cubicBezTo>
                      <a:pt x="1" y="179"/>
                      <a:pt x="179" y="1"/>
                      <a:pt x="394" y="1"/>
                    </a:cubicBezTo>
                    <a:cubicBezTo>
                      <a:pt x="620" y="1"/>
                      <a:pt x="798" y="179"/>
                      <a:pt x="798" y="406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204;p2"/>
              <p:cNvSpPr/>
              <p:nvPr/>
            </p:nvSpPr>
            <p:spPr>
              <a:xfrm>
                <a:off x="3969519" y="1503747"/>
                <a:ext cx="92894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9" extrusionOk="0">
                    <a:moveTo>
                      <a:pt x="799" y="406"/>
                    </a:moveTo>
                    <a:cubicBezTo>
                      <a:pt x="799" y="620"/>
                      <a:pt x="620" y="799"/>
                      <a:pt x="394" y="799"/>
                    </a:cubicBezTo>
                    <a:cubicBezTo>
                      <a:pt x="180" y="799"/>
                      <a:pt x="1" y="620"/>
                      <a:pt x="1" y="406"/>
                    </a:cubicBezTo>
                    <a:cubicBezTo>
                      <a:pt x="1" y="179"/>
                      <a:pt x="180" y="1"/>
                      <a:pt x="394" y="1"/>
                    </a:cubicBezTo>
                    <a:cubicBezTo>
                      <a:pt x="620" y="1"/>
                      <a:pt x="799" y="179"/>
                      <a:pt x="799" y="406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205;p2"/>
              <p:cNvSpPr/>
              <p:nvPr/>
            </p:nvSpPr>
            <p:spPr>
              <a:xfrm>
                <a:off x="4645114" y="1503747"/>
                <a:ext cx="94173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810" h="799" extrusionOk="0">
                    <a:moveTo>
                      <a:pt x="810" y="406"/>
                    </a:moveTo>
                    <a:cubicBezTo>
                      <a:pt x="810" y="620"/>
                      <a:pt x="631" y="799"/>
                      <a:pt x="405" y="799"/>
                    </a:cubicBezTo>
                    <a:cubicBezTo>
                      <a:pt x="191" y="799"/>
                      <a:pt x="0" y="620"/>
                      <a:pt x="0" y="406"/>
                    </a:cubicBezTo>
                    <a:cubicBezTo>
                      <a:pt x="0" y="179"/>
                      <a:pt x="191" y="1"/>
                      <a:pt x="405" y="1"/>
                    </a:cubicBezTo>
                    <a:cubicBezTo>
                      <a:pt x="631" y="1"/>
                      <a:pt x="810" y="179"/>
                      <a:pt x="810" y="406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206;p2"/>
              <p:cNvSpPr/>
              <p:nvPr/>
            </p:nvSpPr>
            <p:spPr>
              <a:xfrm>
                <a:off x="1601159" y="1945310"/>
                <a:ext cx="92894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9" extrusionOk="0">
                    <a:moveTo>
                      <a:pt x="798" y="394"/>
                    </a:moveTo>
                    <a:cubicBezTo>
                      <a:pt x="798" y="620"/>
                      <a:pt x="619" y="799"/>
                      <a:pt x="393" y="799"/>
                    </a:cubicBezTo>
                    <a:cubicBezTo>
                      <a:pt x="179" y="799"/>
                      <a:pt x="0" y="620"/>
                      <a:pt x="0" y="394"/>
                    </a:cubicBezTo>
                    <a:cubicBezTo>
                      <a:pt x="0" y="180"/>
                      <a:pt x="179" y="1"/>
                      <a:pt x="393" y="1"/>
                    </a:cubicBezTo>
                    <a:cubicBezTo>
                      <a:pt x="619" y="1"/>
                      <a:pt x="798" y="180"/>
                      <a:pt x="798" y="394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207;p2"/>
              <p:cNvSpPr/>
              <p:nvPr/>
            </p:nvSpPr>
            <p:spPr>
              <a:xfrm>
                <a:off x="2278033" y="1945310"/>
                <a:ext cx="92894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9" extrusionOk="0">
                    <a:moveTo>
                      <a:pt x="798" y="394"/>
                    </a:moveTo>
                    <a:cubicBezTo>
                      <a:pt x="798" y="620"/>
                      <a:pt x="620" y="799"/>
                      <a:pt x="393" y="799"/>
                    </a:cubicBezTo>
                    <a:cubicBezTo>
                      <a:pt x="179" y="799"/>
                      <a:pt x="0" y="620"/>
                      <a:pt x="0" y="394"/>
                    </a:cubicBezTo>
                    <a:cubicBezTo>
                      <a:pt x="0" y="180"/>
                      <a:pt x="179" y="1"/>
                      <a:pt x="393" y="1"/>
                    </a:cubicBezTo>
                    <a:cubicBezTo>
                      <a:pt x="620" y="1"/>
                      <a:pt x="798" y="180"/>
                      <a:pt x="798" y="394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208;p2"/>
              <p:cNvSpPr/>
              <p:nvPr/>
            </p:nvSpPr>
            <p:spPr>
              <a:xfrm>
                <a:off x="2953511" y="1945310"/>
                <a:ext cx="92894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9" extrusionOk="0">
                    <a:moveTo>
                      <a:pt x="798" y="394"/>
                    </a:moveTo>
                    <a:cubicBezTo>
                      <a:pt x="798" y="620"/>
                      <a:pt x="620" y="799"/>
                      <a:pt x="406" y="799"/>
                    </a:cubicBezTo>
                    <a:cubicBezTo>
                      <a:pt x="179" y="799"/>
                      <a:pt x="1" y="620"/>
                      <a:pt x="1" y="394"/>
                    </a:cubicBezTo>
                    <a:cubicBezTo>
                      <a:pt x="1" y="180"/>
                      <a:pt x="179" y="1"/>
                      <a:pt x="406" y="1"/>
                    </a:cubicBezTo>
                    <a:cubicBezTo>
                      <a:pt x="620" y="1"/>
                      <a:pt x="798" y="180"/>
                      <a:pt x="798" y="394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209;p2"/>
              <p:cNvSpPr/>
              <p:nvPr/>
            </p:nvSpPr>
            <p:spPr>
              <a:xfrm>
                <a:off x="3630385" y="1945310"/>
                <a:ext cx="92894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9" extrusionOk="0">
                    <a:moveTo>
                      <a:pt x="799" y="394"/>
                    </a:moveTo>
                    <a:cubicBezTo>
                      <a:pt x="799" y="620"/>
                      <a:pt x="620" y="799"/>
                      <a:pt x="406" y="799"/>
                    </a:cubicBezTo>
                    <a:cubicBezTo>
                      <a:pt x="179" y="799"/>
                      <a:pt x="1" y="620"/>
                      <a:pt x="1" y="394"/>
                    </a:cubicBezTo>
                    <a:cubicBezTo>
                      <a:pt x="1" y="180"/>
                      <a:pt x="179" y="1"/>
                      <a:pt x="406" y="1"/>
                    </a:cubicBezTo>
                    <a:cubicBezTo>
                      <a:pt x="620" y="1"/>
                      <a:pt x="799" y="180"/>
                      <a:pt x="799" y="394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210;p2"/>
              <p:cNvSpPr/>
              <p:nvPr/>
            </p:nvSpPr>
            <p:spPr>
              <a:xfrm>
                <a:off x="4307375" y="1945310"/>
                <a:ext cx="92777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8" h="799" extrusionOk="0">
                    <a:moveTo>
                      <a:pt x="798" y="394"/>
                    </a:moveTo>
                    <a:cubicBezTo>
                      <a:pt x="798" y="620"/>
                      <a:pt x="619" y="799"/>
                      <a:pt x="405" y="799"/>
                    </a:cubicBezTo>
                    <a:cubicBezTo>
                      <a:pt x="179" y="799"/>
                      <a:pt x="0" y="620"/>
                      <a:pt x="0" y="394"/>
                    </a:cubicBezTo>
                    <a:cubicBezTo>
                      <a:pt x="0" y="180"/>
                      <a:pt x="179" y="1"/>
                      <a:pt x="405" y="1"/>
                    </a:cubicBezTo>
                    <a:cubicBezTo>
                      <a:pt x="619" y="1"/>
                      <a:pt x="798" y="180"/>
                      <a:pt x="798" y="394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211;p2"/>
              <p:cNvSpPr/>
              <p:nvPr/>
            </p:nvSpPr>
            <p:spPr>
              <a:xfrm>
                <a:off x="4984248" y="1945310"/>
                <a:ext cx="92777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8" h="799" extrusionOk="0">
                    <a:moveTo>
                      <a:pt x="798" y="394"/>
                    </a:moveTo>
                    <a:cubicBezTo>
                      <a:pt x="798" y="620"/>
                      <a:pt x="619" y="799"/>
                      <a:pt x="393" y="799"/>
                    </a:cubicBezTo>
                    <a:cubicBezTo>
                      <a:pt x="179" y="799"/>
                      <a:pt x="0" y="620"/>
                      <a:pt x="0" y="394"/>
                    </a:cubicBezTo>
                    <a:cubicBezTo>
                      <a:pt x="0" y="180"/>
                      <a:pt x="179" y="1"/>
                      <a:pt x="393" y="1"/>
                    </a:cubicBezTo>
                    <a:cubicBezTo>
                      <a:pt x="619" y="1"/>
                      <a:pt x="798" y="180"/>
                      <a:pt x="798" y="394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212;p2"/>
              <p:cNvSpPr/>
              <p:nvPr/>
            </p:nvSpPr>
            <p:spPr>
              <a:xfrm>
                <a:off x="1262025" y="2385593"/>
                <a:ext cx="92777" cy="92777"/>
              </a:xfrm>
              <a:custGeom>
                <a:avLst/>
                <a:gdLst/>
                <a:ahLst/>
                <a:cxnLst/>
                <a:rect l="l" t="t" r="r" b="b"/>
                <a:pathLst>
                  <a:path w="798" h="798" extrusionOk="0">
                    <a:moveTo>
                      <a:pt x="798" y="405"/>
                    </a:moveTo>
                    <a:cubicBezTo>
                      <a:pt x="798" y="619"/>
                      <a:pt x="619" y="798"/>
                      <a:pt x="405" y="798"/>
                    </a:cubicBezTo>
                    <a:cubicBezTo>
                      <a:pt x="179" y="798"/>
                      <a:pt x="0" y="619"/>
                      <a:pt x="0" y="405"/>
                    </a:cubicBezTo>
                    <a:cubicBezTo>
                      <a:pt x="0" y="179"/>
                      <a:pt x="179" y="0"/>
                      <a:pt x="405" y="0"/>
                    </a:cubicBezTo>
                    <a:cubicBezTo>
                      <a:pt x="619" y="0"/>
                      <a:pt x="798" y="179"/>
                      <a:pt x="798" y="405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213;p2"/>
              <p:cNvSpPr/>
              <p:nvPr/>
            </p:nvSpPr>
            <p:spPr>
              <a:xfrm>
                <a:off x="1938899" y="2385593"/>
                <a:ext cx="92894" cy="92777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8" extrusionOk="0">
                    <a:moveTo>
                      <a:pt x="798" y="405"/>
                    </a:moveTo>
                    <a:cubicBezTo>
                      <a:pt x="798" y="619"/>
                      <a:pt x="620" y="798"/>
                      <a:pt x="405" y="798"/>
                    </a:cubicBezTo>
                    <a:cubicBezTo>
                      <a:pt x="179" y="798"/>
                      <a:pt x="0" y="619"/>
                      <a:pt x="0" y="405"/>
                    </a:cubicBezTo>
                    <a:cubicBezTo>
                      <a:pt x="0" y="179"/>
                      <a:pt x="179" y="0"/>
                      <a:pt x="405" y="0"/>
                    </a:cubicBezTo>
                    <a:cubicBezTo>
                      <a:pt x="620" y="0"/>
                      <a:pt x="798" y="179"/>
                      <a:pt x="798" y="405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214;p2"/>
              <p:cNvSpPr/>
              <p:nvPr/>
            </p:nvSpPr>
            <p:spPr>
              <a:xfrm>
                <a:off x="2615772" y="2385593"/>
                <a:ext cx="92894" cy="92777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8" extrusionOk="0">
                    <a:moveTo>
                      <a:pt x="798" y="405"/>
                    </a:moveTo>
                    <a:cubicBezTo>
                      <a:pt x="798" y="619"/>
                      <a:pt x="620" y="798"/>
                      <a:pt x="405" y="798"/>
                    </a:cubicBezTo>
                    <a:cubicBezTo>
                      <a:pt x="179" y="798"/>
                      <a:pt x="1" y="619"/>
                      <a:pt x="1" y="405"/>
                    </a:cubicBezTo>
                    <a:cubicBezTo>
                      <a:pt x="1" y="179"/>
                      <a:pt x="179" y="0"/>
                      <a:pt x="405" y="0"/>
                    </a:cubicBezTo>
                    <a:cubicBezTo>
                      <a:pt x="620" y="0"/>
                      <a:pt x="798" y="179"/>
                      <a:pt x="798" y="405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215;p2"/>
              <p:cNvSpPr/>
              <p:nvPr/>
            </p:nvSpPr>
            <p:spPr>
              <a:xfrm>
                <a:off x="3292646" y="2385593"/>
                <a:ext cx="92894" cy="92777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8" extrusionOk="0">
                    <a:moveTo>
                      <a:pt x="798" y="405"/>
                    </a:moveTo>
                    <a:cubicBezTo>
                      <a:pt x="798" y="619"/>
                      <a:pt x="620" y="798"/>
                      <a:pt x="394" y="798"/>
                    </a:cubicBezTo>
                    <a:cubicBezTo>
                      <a:pt x="179" y="798"/>
                      <a:pt x="1" y="619"/>
                      <a:pt x="1" y="405"/>
                    </a:cubicBezTo>
                    <a:cubicBezTo>
                      <a:pt x="1" y="179"/>
                      <a:pt x="179" y="0"/>
                      <a:pt x="394" y="0"/>
                    </a:cubicBezTo>
                    <a:cubicBezTo>
                      <a:pt x="620" y="0"/>
                      <a:pt x="798" y="179"/>
                      <a:pt x="798" y="405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216;p2"/>
              <p:cNvSpPr/>
              <p:nvPr/>
            </p:nvSpPr>
            <p:spPr>
              <a:xfrm>
                <a:off x="3969519" y="2385593"/>
                <a:ext cx="92894" cy="92777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8" extrusionOk="0">
                    <a:moveTo>
                      <a:pt x="799" y="405"/>
                    </a:moveTo>
                    <a:cubicBezTo>
                      <a:pt x="799" y="619"/>
                      <a:pt x="620" y="798"/>
                      <a:pt x="394" y="798"/>
                    </a:cubicBezTo>
                    <a:cubicBezTo>
                      <a:pt x="180" y="798"/>
                      <a:pt x="1" y="619"/>
                      <a:pt x="1" y="405"/>
                    </a:cubicBezTo>
                    <a:cubicBezTo>
                      <a:pt x="1" y="179"/>
                      <a:pt x="180" y="0"/>
                      <a:pt x="394" y="0"/>
                    </a:cubicBezTo>
                    <a:cubicBezTo>
                      <a:pt x="620" y="0"/>
                      <a:pt x="799" y="179"/>
                      <a:pt x="799" y="405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217;p2"/>
              <p:cNvSpPr/>
              <p:nvPr/>
            </p:nvSpPr>
            <p:spPr>
              <a:xfrm>
                <a:off x="4645114" y="2385593"/>
                <a:ext cx="94173" cy="92777"/>
              </a:xfrm>
              <a:custGeom>
                <a:avLst/>
                <a:gdLst/>
                <a:ahLst/>
                <a:cxnLst/>
                <a:rect l="l" t="t" r="r" b="b"/>
                <a:pathLst>
                  <a:path w="810" h="798" extrusionOk="0">
                    <a:moveTo>
                      <a:pt x="810" y="405"/>
                    </a:moveTo>
                    <a:cubicBezTo>
                      <a:pt x="810" y="619"/>
                      <a:pt x="631" y="798"/>
                      <a:pt x="405" y="798"/>
                    </a:cubicBezTo>
                    <a:cubicBezTo>
                      <a:pt x="191" y="798"/>
                      <a:pt x="0" y="619"/>
                      <a:pt x="0" y="405"/>
                    </a:cubicBezTo>
                    <a:cubicBezTo>
                      <a:pt x="0" y="179"/>
                      <a:pt x="191" y="0"/>
                      <a:pt x="405" y="0"/>
                    </a:cubicBezTo>
                    <a:cubicBezTo>
                      <a:pt x="631" y="0"/>
                      <a:pt x="810" y="179"/>
                      <a:pt x="810" y="405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218;p2"/>
              <p:cNvSpPr/>
              <p:nvPr/>
            </p:nvSpPr>
            <p:spPr>
              <a:xfrm>
                <a:off x="1601159" y="2827156"/>
                <a:ext cx="92894" cy="92777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8" extrusionOk="0">
                    <a:moveTo>
                      <a:pt x="798" y="393"/>
                    </a:moveTo>
                    <a:cubicBezTo>
                      <a:pt x="798" y="619"/>
                      <a:pt x="619" y="798"/>
                      <a:pt x="393" y="798"/>
                    </a:cubicBezTo>
                    <a:cubicBezTo>
                      <a:pt x="179" y="798"/>
                      <a:pt x="0" y="619"/>
                      <a:pt x="0" y="393"/>
                    </a:cubicBezTo>
                    <a:cubicBezTo>
                      <a:pt x="0" y="179"/>
                      <a:pt x="179" y="0"/>
                      <a:pt x="393" y="0"/>
                    </a:cubicBezTo>
                    <a:cubicBezTo>
                      <a:pt x="619" y="0"/>
                      <a:pt x="798" y="179"/>
                      <a:pt x="798" y="393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219;p2"/>
              <p:cNvSpPr/>
              <p:nvPr/>
            </p:nvSpPr>
            <p:spPr>
              <a:xfrm>
                <a:off x="2278033" y="2827156"/>
                <a:ext cx="92894" cy="92777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8" extrusionOk="0">
                    <a:moveTo>
                      <a:pt x="798" y="393"/>
                    </a:moveTo>
                    <a:cubicBezTo>
                      <a:pt x="798" y="619"/>
                      <a:pt x="620" y="798"/>
                      <a:pt x="393" y="798"/>
                    </a:cubicBezTo>
                    <a:cubicBezTo>
                      <a:pt x="179" y="798"/>
                      <a:pt x="0" y="619"/>
                      <a:pt x="0" y="393"/>
                    </a:cubicBezTo>
                    <a:cubicBezTo>
                      <a:pt x="0" y="179"/>
                      <a:pt x="179" y="0"/>
                      <a:pt x="393" y="0"/>
                    </a:cubicBezTo>
                    <a:cubicBezTo>
                      <a:pt x="620" y="0"/>
                      <a:pt x="798" y="179"/>
                      <a:pt x="798" y="393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220;p2"/>
              <p:cNvSpPr/>
              <p:nvPr/>
            </p:nvSpPr>
            <p:spPr>
              <a:xfrm>
                <a:off x="2953511" y="2827156"/>
                <a:ext cx="92894" cy="92777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8" extrusionOk="0">
                    <a:moveTo>
                      <a:pt x="798" y="393"/>
                    </a:moveTo>
                    <a:cubicBezTo>
                      <a:pt x="798" y="619"/>
                      <a:pt x="620" y="798"/>
                      <a:pt x="406" y="798"/>
                    </a:cubicBezTo>
                    <a:cubicBezTo>
                      <a:pt x="179" y="798"/>
                      <a:pt x="1" y="619"/>
                      <a:pt x="1" y="393"/>
                    </a:cubicBezTo>
                    <a:cubicBezTo>
                      <a:pt x="1" y="179"/>
                      <a:pt x="179" y="0"/>
                      <a:pt x="406" y="0"/>
                    </a:cubicBezTo>
                    <a:cubicBezTo>
                      <a:pt x="620" y="0"/>
                      <a:pt x="798" y="179"/>
                      <a:pt x="798" y="393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221;p2"/>
              <p:cNvSpPr/>
              <p:nvPr/>
            </p:nvSpPr>
            <p:spPr>
              <a:xfrm>
                <a:off x="3630385" y="2827156"/>
                <a:ext cx="92894" cy="92777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8" extrusionOk="0">
                    <a:moveTo>
                      <a:pt x="799" y="393"/>
                    </a:moveTo>
                    <a:cubicBezTo>
                      <a:pt x="799" y="619"/>
                      <a:pt x="620" y="798"/>
                      <a:pt x="406" y="798"/>
                    </a:cubicBezTo>
                    <a:cubicBezTo>
                      <a:pt x="179" y="798"/>
                      <a:pt x="1" y="619"/>
                      <a:pt x="1" y="393"/>
                    </a:cubicBezTo>
                    <a:cubicBezTo>
                      <a:pt x="1" y="179"/>
                      <a:pt x="179" y="0"/>
                      <a:pt x="406" y="0"/>
                    </a:cubicBezTo>
                    <a:cubicBezTo>
                      <a:pt x="620" y="0"/>
                      <a:pt x="799" y="179"/>
                      <a:pt x="799" y="393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222;p2"/>
              <p:cNvSpPr/>
              <p:nvPr/>
            </p:nvSpPr>
            <p:spPr>
              <a:xfrm>
                <a:off x="4307375" y="2827156"/>
                <a:ext cx="92777" cy="92777"/>
              </a:xfrm>
              <a:custGeom>
                <a:avLst/>
                <a:gdLst/>
                <a:ahLst/>
                <a:cxnLst/>
                <a:rect l="l" t="t" r="r" b="b"/>
                <a:pathLst>
                  <a:path w="798" h="798" extrusionOk="0">
                    <a:moveTo>
                      <a:pt x="798" y="393"/>
                    </a:moveTo>
                    <a:cubicBezTo>
                      <a:pt x="798" y="619"/>
                      <a:pt x="619" y="798"/>
                      <a:pt x="405" y="798"/>
                    </a:cubicBezTo>
                    <a:cubicBezTo>
                      <a:pt x="179" y="798"/>
                      <a:pt x="0" y="619"/>
                      <a:pt x="0" y="393"/>
                    </a:cubicBezTo>
                    <a:cubicBezTo>
                      <a:pt x="0" y="179"/>
                      <a:pt x="179" y="0"/>
                      <a:pt x="405" y="0"/>
                    </a:cubicBezTo>
                    <a:cubicBezTo>
                      <a:pt x="619" y="0"/>
                      <a:pt x="798" y="179"/>
                      <a:pt x="798" y="393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223;p2"/>
              <p:cNvSpPr/>
              <p:nvPr/>
            </p:nvSpPr>
            <p:spPr>
              <a:xfrm>
                <a:off x="4984248" y="2827156"/>
                <a:ext cx="92777" cy="92777"/>
              </a:xfrm>
              <a:custGeom>
                <a:avLst/>
                <a:gdLst/>
                <a:ahLst/>
                <a:cxnLst/>
                <a:rect l="l" t="t" r="r" b="b"/>
                <a:pathLst>
                  <a:path w="798" h="798" extrusionOk="0">
                    <a:moveTo>
                      <a:pt x="798" y="393"/>
                    </a:moveTo>
                    <a:cubicBezTo>
                      <a:pt x="798" y="619"/>
                      <a:pt x="619" y="798"/>
                      <a:pt x="393" y="798"/>
                    </a:cubicBezTo>
                    <a:cubicBezTo>
                      <a:pt x="179" y="798"/>
                      <a:pt x="0" y="619"/>
                      <a:pt x="0" y="393"/>
                    </a:cubicBezTo>
                    <a:cubicBezTo>
                      <a:pt x="0" y="179"/>
                      <a:pt x="179" y="0"/>
                      <a:pt x="393" y="0"/>
                    </a:cubicBezTo>
                    <a:cubicBezTo>
                      <a:pt x="619" y="0"/>
                      <a:pt x="798" y="179"/>
                      <a:pt x="798" y="393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224;p2"/>
              <p:cNvSpPr/>
              <p:nvPr/>
            </p:nvSpPr>
            <p:spPr>
              <a:xfrm>
                <a:off x="1262025" y="3267323"/>
                <a:ext cx="92777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8" h="799" extrusionOk="0">
                    <a:moveTo>
                      <a:pt x="798" y="405"/>
                    </a:moveTo>
                    <a:cubicBezTo>
                      <a:pt x="798" y="620"/>
                      <a:pt x="619" y="798"/>
                      <a:pt x="405" y="798"/>
                    </a:cubicBezTo>
                    <a:cubicBezTo>
                      <a:pt x="179" y="798"/>
                      <a:pt x="0" y="620"/>
                      <a:pt x="0" y="405"/>
                    </a:cubicBezTo>
                    <a:cubicBezTo>
                      <a:pt x="0" y="179"/>
                      <a:pt x="179" y="0"/>
                      <a:pt x="405" y="0"/>
                    </a:cubicBezTo>
                    <a:cubicBezTo>
                      <a:pt x="619" y="0"/>
                      <a:pt x="798" y="179"/>
                      <a:pt x="798" y="405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225;p2"/>
              <p:cNvSpPr/>
              <p:nvPr/>
            </p:nvSpPr>
            <p:spPr>
              <a:xfrm>
                <a:off x="1938899" y="3267323"/>
                <a:ext cx="92894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9" extrusionOk="0">
                    <a:moveTo>
                      <a:pt x="798" y="405"/>
                    </a:moveTo>
                    <a:cubicBezTo>
                      <a:pt x="798" y="620"/>
                      <a:pt x="620" y="798"/>
                      <a:pt x="405" y="798"/>
                    </a:cubicBezTo>
                    <a:cubicBezTo>
                      <a:pt x="179" y="798"/>
                      <a:pt x="0" y="620"/>
                      <a:pt x="0" y="405"/>
                    </a:cubicBezTo>
                    <a:cubicBezTo>
                      <a:pt x="0" y="179"/>
                      <a:pt x="179" y="0"/>
                      <a:pt x="405" y="0"/>
                    </a:cubicBezTo>
                    <a:cubicBezTo>
                      <a:pt x="620" y="0"/>
                      <a:pt x="798" y="179"/>
                      <a:pt x="798" y="405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226;p2"/>
              <p:cNvSpPr/>
              <p:nvPr/>
            </p:nvSpPr>
            <p:spPr>
              <a:xfrm>
                <a:off x="2615772" y="3267323"/>
                <a:ext cx="92894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9" extrusionOk="0">
                    <a:moveTo>
                      <a:pt x="798" y="405"/>
                    </a:moveTo>
                    <a:cubicBezTo>
                      <a:pt x="798" y="620"/>
                      <a:pt x="620" y="798"/>
                      <a:pt x="405" y="798"/>
                    </a:cubicBezTo>
                    <a:cubicBezTo>
                      <a:pt x="179" y="798"/>
                      <a:pt x="1" y="620"/>
                      <a:pt x="1" y="405"/>
                    </a:cubicBezTo>
                    <a:cubicBezTo>
                      <a:pt x="1" y="179"/>
                      <a:pt x="179" y="0"/>
                      <a:pt x="405" y="0"/>
                    </a:cubicBezTo>
                    <a:cubicBezTo>
                      <a:pt x="620" y="0"/>
                      <a:pt x="798" y="179"/>
                      <a:pt x="798" y="405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227;p2"/>
              <p:cNvSpPr/>
              <p:nvPr/>
            </p:nvSpPr>
            <p:spPr>
              <a:xfrm>
                <a:off x="3292646" y="3267323"/>
                <a:ext cx="92894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9" extrusionOk="0">
                    <a:moveTo>
                      <a:pt x="798" y="405"/>
                    </a:moveTo>
                    <a:cubicBezTo>
                      <a:pt x="798" y="620"/>
                      <a:pt x="620" y="798"/>
                      <a:pt x="394" y="798"/>
                    </a:cubicBezTo>
                    <a:cubicBezTo>
                      <a:pt x="179" y="798"/>
                      <a:pt x="1" y="620"/>
                      <a:pt x="1" y="405"/>
                    </a:cubicBezTo>
                    <a:cubicBezTo>
                      <a:pt x="1" y="179"/>
                      <a:pt x="179" y="0"/>
                      <a:pt x="394" y="0"/>
                    </a:cubicBezTo>
                    <a:cubicBezTo>
                      <a:pt x="620" y="0"/>
                      <a:pt x="798" y="179"/>
                      <a:pt x="798" y="405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228;p2"/>
              <p:cNvSpPr/>
              <p:nvPr/>
            </p:nvSpPr>
            <p:spPr>
              <a:xfrm>
                <a:off x="3969519" y="3267323"/>
                <a:ext cx="92894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9" extrusionOk="0">
                    <a:moveTo>
                      <a:pt x="799" y="405"/>
                    </a:moveTo>
                    <a:cubicBezTo>
                      <a:pt x="799" y="620"/>
                      <a:pt x="620" y="798"/>
                      <a:pt x="394" y="798"/>
                    </a:cubicBezTo>
                    <a:cubicBezTo>
                      <a:pt x="180" y="798"/>
                      <a:pt x="1" y="620"/>
                      <a:pt x="1" y="405"/>
                    </a:cubicBezTo>
                    <a:cubicBezTo>
                      <a:pt x="1" y="179"/>
                      <a:pt x="180" y="0"/>
                      <a:pt x="394" y="0"/>
                    </a:cubicBezTo>
                    <a:cubicBezTo>
                      <a:pt x="620" y="0"/>
                      <a:pt x="799" y="179"/>
                      <a:pt x="799" y="405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229;p2"/>
              <p:cNvSpPr/>
              <p:nvPr/>
            </p:nvSpPr>
            <p:spPr>
              <a:xfrm>
                <a:off x="4645114" y="3267323"/>
                <a:ext cx="94173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810" h="799" extrusionOk="0">
                    <a:moveTo>
                      <a:pt x="810" y="405"/>
                    </a:moveTo>
                    <a:cubicBezTo>
                      <a:pt x="810" y="620"/>
                      <a:pt x="631" y="798"/>
                      <a:pt x="405" y="798"/>
                    </a:cubicBezTo>
                    <a:cubicBezTo>
                      <a:pt x="191" y="798"/>
                      <a:pt x="0" y="620"/>
                      <a:pt x="0" y="405"/>
                    </a:cubicBezTo>
                    <a:cubicBezTo>
                      <a:pt x="0" y="179"/>
                      <a:pt x="191" y="0"/>
                      <a:pt x="405" y="0"/>
                    </a:cubicBezTo>
                    <a:cubicBezTo>
                      <a:pt x="631" y="0"/>
                      <a:pt x="810" y="179"/>
                      <a:pt x="810" y="405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230;p2"/>
              <p:cNvSpPr/>
              <p:nvPr/>
            </p:nvSpPr>
            <p:spPr>
              <a:xfrm>
                <a:off x="1601159" y="3708885"/>
                <a:ext cx="92894" cy="91499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87" extrusionOk="0">
                    <a:moveTo>
                      <a:pt x="798" y="393"/>
                    </a:moveTo>
                    <a:cubicBezTo>
                      <a:pt x="798" y="620"/>
                      <a:pt x="619" y="786"/>
                      <a:pt x="393" y="786"/>
                    </a:cubicBezTo>
                    <a:cubicBezTo>
                      <a:pt x="179" y="786"/>
                      <a:pt x="0" y="608"/>
                      <a:pt x="0" y="393"/>
                    </a:cubicBezTo>
                    <a:cubicBezTo>
                      <a:pt x="0" y="179"/>
                      <a:pt x="179" y="0"/>
                      <a:pt x="393" y="0"/>
                    </a:cubicBezTo>
                    <a:cubicBezTo>
                      <a:pt x="619" y="0"/>
                      <a:pt x="798" y="179"/>
                      <a:pt x="798" y="393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231;p2"/>
              <p:cNvSpPr/>
              <p:nvPr/>
            </p:nvSpPr>
            <p:spPr>
              <a:xfrm>
                <a:off x="2278033" y="3708885"/>
                <a:ext cx="92894" cy="91499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87" extrusionOk="0">
                    <a:moveTo>
                      <a:pt x="798" y="393"/>
                    </a:moveTo>
                    <a:cubicBezTo>
                      <a:pt x="798" y="620"/>
                      <a:pt x="620" y="786"/>
                      <a:pt x="393" y="786"/>
                    </a:cubicBezTo>
                    <a:cubicBezTo>
                      <a:pt x="179" y="786"/>
                      <a:pt x="0" y="608"/>
                      <a:pt x="0" y="393"/>
                    </a:cubicBezTo>
                    <a:cubicBezTo>
                      <a:pt x="0" y="179"/>
                      <a:pt x="179" y="0"/>
                      <a:pt x="393" y="0"/>
                    </a:cubicBezTo>
                    <a:cubicBezTo>
                      <a:pt x="620" y="0"/>
                      <a:pt x="798" y="179"/>
                      <a:pt x="798" y="393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232;p2"/>
              <p:cNvSpPr/>
              <p:nvPr/>
            </p:nvSpPr>
            <p:spPr>
              <a:xfrm>
                <a:off x="2953511" y="3708885"/>
                <a:ext cx="92894" cy="91499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87" extrusionOk="0">
                    <a:moveTo>
                      <a:pt x="798" y="393"/>
                    </a:moveTo>
                    <a:cubicBezTo>
                      <a:pt x="798" y="620"/>
                      <a:pt x="620" y="786"/>
                      <a:pt x="406" y="786"/>
                    </a:cubicBezTo>
                    <a:cubicBezTo>
                      <a:pt x="179" y="786"/>
                      <a:pt x="1" y="608"/>
                      <a:pt x="1" y="393"/>
                    </a:cubicBezTo>
                    <a:cubicBezTo>
                      <a:pt x="1" y="179"/>
                      <a:pt x="179" y="0"/>
                      <a:pt x="406" y="0"/>
                    </a:cubicBezTo>
                    <a:cubicBezTo>
                      <a:pt x="620" y="0"/>
                      <a:pt x="798" y="179"/>
                      <a:pt x="798" y="393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233;p2"/>
              <p:cNvSpPr/>
              <p:nvPr/>
            </p:nvSpPr>
            <p:spPr>
              <a:xfrm>
                <a:off x="3630385" y="3708885"/>
                <a:ext cx="92894" cy="91499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87" extrusionOk="0">
                    <a:moveTo>
                      <a:pt x="799" y="393"/>
                    </a:moveTo>
                    <a:cubicBezTo>
                      <a:pt x="799" y="620"/>
                      <a:pt x="620" y="786"/>
                      <a:pt x="406" y="786"/>
                    </a:cubicBezTo>
                    <a:cubicBezTo>
                      <a:pt x="179" y="786"/>
                      <a:pt x="1" y="608"/>
                      <a:pt x="1" y="393"/>
                    </a:cubicBezTo>
                    <a:cubicBezTo>
                      <a:pt x="1" y="179"/>
                      <a:pt x="179" y="0"/>
                      <a:pt x="406" y="0"/>
                    </a:cubicBezTo>
                    <a:cubicBezTo>
                      <a:pt x="620" y="0"/>
                      <a:pt x="799" y="179"/>
                      <a:pt x="799" y="393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234;p2"/>
              <p:cNvSpPr/>
              <p:nvPr/>
            </p:nvSpPr>
            <p:spPr>
              <a:xfrm>
                <a:off x="4307375" y="3708885"/>
                <a:ext cx="92777" cy="91499"/>
              </a:xfrm>
              <a:custGeom>
                <a:avLst/>
                <a:gdLst/>
                <a:ahLst/>
                <a:cxnLst/>
                <a:rect l="l" t="t" r="r" b="b"/>
                <a:pathLst>
                  <a:path w="798" h="787" extrusionOk="0">
                    <a:moveTo>
                      <a:pt x="798" y="393"/>
                    </a:moveTo>
                    <a:cubicBezTo>
                      <a:pt x="798" y="620"/>
                      <a:pt x="619" y="786"/>
                      <a:pt x="405" y="786"/>
                    </a:cubicBezTo>
                    <a:cubicBezTo>
                      <a:pt x="179" y="786"/>
                      <a:pt x="0" y="608"/>
                      <a:pt x="0" y="393"/>
                    </a:cubicBezTo>
                    <a:cubicBezTo>
                      <a:pt x="0" y="179"/>
                      <a:pt x="179" y="0"/>
                      <a:pt x="405" y="0"/>
                    </a:cubicBezTo>
                    <a:cubicBezTo>
                      <a:pt x="619" y="0"/>
                      <a:pt x="798" y="179"/>
                      <a:pt x="798" y="393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5" name="Google Shape;235;p2"/>
              <p:cNvSpPr/>
              <p:nvPr/>
            </p:nvSpPr>
            <p:spPr>
              <a:xfrm>
                <a:off x="4984248" y="3708885"/>
                <a:ext cx="92777" cy="91499"/>
              </a:xfrm>
              <a:custGeom>
                <a:avLst/>
                <a:gdLst/>
                <a:ahLst/>
                <a:cxnLst/>
                <a:rect l="l" t="t" r="r" b="b"/>
                <a:pathLst>
                  <a:path w="798" h="787" extrusionOk="0">
                    <a:moveTo>
                      <a:pt x="798" y="393"/>
                    </a:moveTo>
                    <a:cubicBezTo>
                      <a:pt x="798" y="620"/>
                      <a:pt x="619" y="786"/>
                      <a:pt x="393" y="786"/>
                    </a:cubicBezTo>
                    <a:cubicBezTo>
                      <a:pt x="179" y="786"/>
                      <a:pt x="0" y="608"/>
                      <a:pt x="0" y="393"/>
                    </a:cubicBezTo>
                    <a:cubicBezTo>
                      <a:pt x="0" y="179"/>
                      <a:pt x="179" y="0"/>
                      <a:pt x="393" y="0"/>
                    </a:cubicBezTo>
                    <a:cubicBezTo>
                      <a:pt x="619" y="0"/>
                      <a:pt x="798" y="179"/>
                      <a:pt x="798" y="393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6" name="Google Shape;236;p2"/>
              <p:cNvSpPr/>
              <p:nvPr/>
            </p:nvSpPr>
            <p:spPr>
              <a:xfrm>
                <a:off x="1262025" y="4149053"/>
                <a:ext cx="92777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8" h="799" extrusionOk="0">
                    <a:moveTo>
                      <a:pt x="798" y="405"/>
                    </a:moveTo>
                    <a:cubicBezTo>
                      <a:pt x="798" y="620"/>
                      <a:pt x="619" y="798"/>
                      <a:pt x="405" y="798"/>
                    </a:cubicBezTo>
                    <a:cubicBezTo>
                      <a:pt x="179" y="798"/>
                      <a:pt x="0" y="620"/>
                      <a:pt x="0" y="405"/>
                    </a:cubicBezTo>
                    <a:cubicBezTo>
                      <a:pt x="0" y="179"/>
                      <a:pt x="179" y="1"/>
                      <a:pt x="405" y="1"/>
                    </a:cubicBezTo>
                    <a:cubicBezTo>
                      <a:pt x="619" y="1"/>
                      <a:pt x="798" y="179"/>
                      <a:pt x="798" y="405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7" name="Google Shape;237;p2"/>
              <p:cNvSpPr/>
              <p:nvPr/>
            </p:nvSpPr>
            <p:spPr>
              <a:xfrm>
                <a:off x="1938899" y="4149053"/>
                <a:ext cx="92894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9" extrusionOk="0">
                    <a:moveTo>
                      <a:pt x="798" y="405"/>
                    </a:moveTo>
                    <a:cubicBezTo>
                      <a:pt x="798" y="620"/>
                      <a:pt x="620" y="798"/>
                      <a:pt x="405" y="798"/>
                    </a:cubicBezTo>
                    <a:cubicBezTo>
                      <a:pt x="179" y="798"/>
                      <a:pt x="0" y="620"/>
                      <a:pt x="0" y="405"/>
                    </a:cubicBezTo>
                    <a:cubicBezTo>
                      <a:pt x="0" y="179"/>
                      <a:pt x="179" y="1"/>
                      <a:pt x="405" y="1"/>
                    </a:cubicBezTo>
                    <a:cubicBezTo>
                      <a:pt x="620" y="1"/>
                      <a:pt x="798" y="179"/>
                      <a:pt x="798" y="405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8" name="Google Shape;238;p2"/>
              <p:cNvSpPr/>
              <p:nvPr/>
            </p:nvSpPr>
            <p:spPr>
              <a:xfrm>
                <a:off x="2615772" y="4149053"/>
                <a:ext cx="92894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9" extrusionOk="0">
                    <a:moveTo>
                      <a:pt x="798" y="405"/>
                    </a:moveTo>
                    <a:cubicBezTo>
                      <a:pt x="798" y="620"/>
                      <a:pt x="620" y="798"/>
                      <a:pt x="405" y="798"/>
                    </a:cubicBezTo>
                    <a:cubicBezTo>
                      <a:pt x="179" y="798"/>
                      <a:pt x="1" y="620"/>
                      <a:pt x="1" y="405"/>
                    </a:cubicBezTo>
                    <a:cubicBezTo>
                      <a:pt x="1" y="179"/>
                      <a:pt x="179" y="1"/>
                      <a:pt x="405" y="1"/>
                    </a:cubicBezTo>
                    <a:cubicBezTo>
                      <a:pt x="620" y="1"/>
                      <a:pt x="798" y="179"/>
                      <a:pt x="798" y="405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9" name="Google Shape;239;p2"/>
              <p:cNvSpPr/>
              <p:nvPr/>
            </p:nvSpPr>
            <p:spPr>
              <a:xfrm>
                <a:off x="3292646" y="4149053"/>
                <a:ext cx="92894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9" extrusionOk="0">
                    <a:moveTo>
                      <a:pt x="798" y="405"/>
                    </a:moveTo>
                    <a:cubicBezTo>
                      <a:pt x="798" y="620"/>
                      <a:pt x="620" y="798"/>
                      <a:pt x="394" y="798"/>
                    </a:cubicBezTo>
                    <a:cubicBezTo>
                      <a:pt x="179" y="798"/>
                      <a:pt x="1" y="620"/>
                      <a:pt x="1" y="405"/>
                    </a:cubicBezTo>
                    <a:cubicBezTo>
                      <a:pt x="1" y="179"/>
                      <a:pt x="179" y="1"/>
                      <a:pt x="394" y="1"/>
                    </a:cubicBezTo>
                    <a:cubicBezTo>
                      <a:pt x="620" y="1"/>
                      <a:pt x="798" y="179"/>
                      <a:pt x="798" y="405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0" name="Google Shape;240;p2"/>
              <p:cNvSpPr/>
              <p:nvPr/>
            </p:nvSpPr>
            <p:spPr>
              <a:xfrm>
                <a:off x="3969519" y="4149053"/>
                <a:ext cx="92894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9" extrusionOk="0">
                    <a:moveTo>
                      <a:pt x="799" y="405"/>
                    </a:moveTo>
                    <a:cubicBezTo>
                      <a:pt x="799" y="620"/>
                      <a:pt x="620" y="798"/>
                      <a:pt x="394" y="798"/>
                    </a:cubicBezTo>
                    <a:cubicBezTo>
                      <a:pt x="180" y="798"/>
                      <a:pt x="1" y="620"/>
                      <a:pt x="1" y="405"/>
                    </a:cubicBezTo>
                    <a:cubicBezTo>
                      <a:pt x="1" y="179"/>
                      <a:pt x="180" y="1"/>
                      <a:pt x="394" y="1"/>
                    </a:cubicBezTo>
                    <a:cubicBezTo>
                      <a:pt x="620" y="1"/>
                      <a:pt x="799" y="179"/>
                      <a:pt x="799" y="405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1" name="Google Shape;241;p2"/>
              <p:cNvSpPr/>
              <p:nvPr/>
            </p:nvSpPr>
            <p:spPr>
              <a:xfrm>
                <a:off x="4645114" y="4149053"/>
                <a:ext cx="94173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810" h="799" extrusionOk="0">
                    <a:moveTo>
                      <a:pt x="810" y="405"/>
                    </a:moveTo>
                    <a:cubicBezTo>
                      <a:pt x="810" y="620"/>
                      <a:pt x="631" y="798"/>
                      <a:pt x="405" y="798"/>
                    </a:cubicBezTo>
                    <a:cubicBezTo>
                      <a:pt x="191" y="798"/>
                      <a:pt x="0" y="620"/>
                      <a:pt x="0" y="405"/>
                    </a:cubicBezTo>
                    <a:cubicBezTo>
                      <a:pt x="0" y="179"/>
                      <a:pt x="191" y="1"/>
                      <a:pt x="405" y="1"/>
                    </a:cubicBezTo>
                    <a:cubicBezTo>
                      <a:pt x="631" y="1"/>
                      <a:pt x="810" y="179"/>
                      <a:pt x="810" y="405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2" name="Google Shape;242;p2"/>
              <p:cNvSpPr/>
              <p:nvPr/>
            </p:nvSpPr>
            <p:spPr>
              <a:xfrm>
                <a:off x="1601159" y="4589220"/>
                <a:ext cx="92894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9" extrusionOk="0">
                    <a:moveTo>
                      <a:pt x="798" y="406"/>
                    </a:moveTo>
                    <a:cubicBezTo>
                      <a:pt x="798" y="620"/>
                      <a:pt x="619" y="799"/>
                      <a:pt x="393" y="799"/>
                    </a:cubicBezTo>
                    <a:cubicBezTo>
                      <a:pt x="179" y="799"/>
                      <a:pt x="0" y="620"/>
                      <a:pt x="0" y="406"/>
                    </a:cubicBezTo>
                    <a:cubicBezTo>
                      <a:pt x="0" y="179"/>
                      <a:pt x="179" y="1"/>
                      <a:pt x="393" y="1"/>
                    </a:cubicBezTo>
                    <a:cubicBezTo>
                      <a:pt x="619" y="1"/>
                      <a:pt x="798" y="179"/>
                      <a:pt x="798" y="406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3" name="Google Shape;243;p2"/>
              <p:cNvSpPr/>
              <p:nvPr/>
            </p:nvSpPr>
            <p:spPr>
              <a:xfrm>
                <a:off x="2278033" y="4589220"/>
                <a:ext cx="92894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9" extrusionOk="0">
                    <a:moveTo>
                      <a:pt x="798" y="406"/>
                    </a:moveTo>
                    <a:cubicBezTo>
                      <a:pt x="798" y="620"/>
                      <a:pt x="620" y="799"/>
                      <a:pt x="393" y="799"/>
                    </a:cubicBezTo>
                    <a:cubicBezTo>
                      <a:pt x="179" y="799"/>
                      <a:pt x="0" y="620"/>
                      <a:pt x="0" y="406"/>
                    </a:cubicBezTo>
                    <a:cubicBezTo>
                      <a:pt x="0" y="179"/>
                      <a:pt x="179" y="1"/>
                      <a:pt x="393" y="1"/>
                    </a:cubicBezTo>
                    <a:cubicBezTo>
                      <a:pt x="620" y="1"/>
                      <a:pt x="798" y="179"/>
                      <a:pt x="798" y="406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4" name="Google Shape;244;p2"/>
              <p:cNvSpPr/>
              <p:nvPr/>
            </p:nvSpPr>
            <p:spPr>
              <a:xfrm>
                <a:off x="2953511" y="4589220"/>
                <a:ext cx="92894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9" extrusionOk="0">
                    <a:moveTo>
                      <a:pt x="798" y="406"/>
                    </a:moveTo>
                    <a:cubicBezTo>
                      <a:pt x="798" y="620"/>
                      <a:pt x="620" y="799"/>
                      <a:pt x="406" y="799"/>
                    </a:cubicBezTo>
                    <a:cubicBezTo>
                      <a:pt x="179" y="799"/>
                      <a:pt x="1" y="620"/>
                      <a:pt x="1" y="406"/>
                    </a:cubicBezTo>
                    <a:cubicBezTo>
                      <a:pt x="1" y="179"/>
                      <a:pt x="179" y="1"/>
                      <a:pt x="406" y="1"/>
                    </a:cubicBezTo>
                    <a:cubicBezTo>
                      <a:pt x="620" y="1"/>
                      <a:pt x="798" y="179"/>
                      <a:pt x="798" y="406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5" name="Google Shape;245;p2"/>
              <p:cNvSpPr/>
              <p:nvPr/>
            </p:nvSpPr>
            <p:spPr>
              <a:xfrm>
                <a:off x="3630385" y="4589220"/>
                <a:ext cx="92894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9" extrusionOk="0">
                    <a:moveTo>
                      <a:pt x="799" y="406"/>
                    </a:moveTo>
                    <a:cubicBezTo>
                      <a:pt x="799" y="620"/>
                      <a:pt x="620" y="799"/>
                      <a:pt x="406" y="799"/>
                    </a:cubicBezTo>
                    <a:cubicBezTo>
                      <a:pt x="179" y="799"/>
                      <a:pt x="1" y="620"/>
                      <a:pt x="1" y="406"/>
                    </a:cubicBezTo>
                    <a:cubicBezTo>
                      <a:pt x="1" y="179"/>
                      <a:pt x="179" y="1"/>
                      <a:pt x="406" y="1"/>
                    </a:cubicBezTo>
                    <a:cubicBezTo>
                      <a:pt x="620" y="1"/>
                      <a:pt x="799" y="179"/>
                      <a:pt x="799" y="406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6" name="Google Shape;246;p2"/>
              <p:cNvSpPr/>
              <p:nvPr/>
            </p:nvSpPr>
            <p:spPr>
              <a:xfrm>
                <a:off x="4307375" y="4589220"/>
                <a:ext cx="92777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8" h="799" extrusionOk="0">
                    <a:moveTo>
                      <a:pt x="798" y="406"/>
                    </a:moveTo>
                    <a:cubicBezTo>
                      <a:pt x="798" y="620"/>
                      <a:pt x="619" y="799"/>
                      <a:pt x="405" y="799"/>
                    </a:cubicBezTo>
                    <a:cubicBezTo>
                      <a:pt x="179" y="799"/>
                      <a:pt x="0" y="620"/>
                      <a:pt x="0" y="406"/>
                    </a:cubicBezTo>
                    <a:cubicBezTo>
                      <a:pt x="0" y="179"/>
                      <a:pt x="179" y="1"/>
                      <a:pt x="405" y="1"/>
                    </a:cubicBezTo>
                    <a:cubicBezTo>
                      <a:pt x="619" y="1"/>
                      <a:pt x="798" y="179"/>
                      <a:pt x="798" y="406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7" name="Google Shape;247;p2"/>
              <p:cNvSpPr/>
              <p:nvPr/>
            </p:nvSpPr>
            <p:spPr>
              <a:xfrm>
                <a:off x="4984248" y="4589220"/>
                <a:ext cx="92777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8" h="799" extrusionOk="0">
                    <a:moveTo>
                      <a:pt x="798" y="406"/>
                    </a:moveTo>
                    <a:cubicBezTo>
                      <a:pt x="798" y="620"/>
                      <a:pt x="619" y="799"/>
                      <a:pt x="393" y="799"/>
                    </a:cubicBezTo>
                    <a:cubicBezTo>
                      <a:pt x="179" y="799"/>
                      <a:pt x="0" y="620"/>
                      <a:pt x="0" y="406"/>
                    </a:cubicBezTo>
                    <a:cubicBezTo>
                      <a:pt x="0" y="179"/>
                      <a:pt x="179" y="1"/>
                      <a:pt x="393" y="1"/>
                    </a:cubicBezTo>
                    <a:cubicBezTo>
                      <a:pt x="619" y="1"/>
                      <a:pt x="798" y="179"/>
                      <a:pt x="798" y="406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48" name="Google Shape;248;p2"/>
            <p:cNvSpPr/>
            <p:nvPr/>
          </p:nvSpPr>
          <p:spPr>
            <a:xfrm>
              <a:off x="5801882" y="663651"/>
              <a:ext cx="53486" cy="53553"/>
            </a:xfrm>
            <a:custGeom>
              <a:avLst/>
              <a:gdLst/>
              <a:ahLst/>
              <a:cxnLst/>
              <a:rect l="l" t="t" r="r" b="b"/>
              <a:pathLst>
                <a:path w="798" h="799" extrusionOk="0">
                  <a:moveTo>
                    <a:pt x="798" y="393"/>
                  </a:moveTo>
                  <a:cubicBezTo>
                    <a:pt x="798" y="620"/>
                    <a:pt x="619" y="798"/>
                    <a:pt x="405" y="798"/>
                  </a:cubicBezTo>
                  <a:cubicBezTo>
                    <a:pt x="179" y="798"/>
                    <a:pt x="0" y="620"/>
                    <a:pt x="0" y="393"/>
                  </a:cubicBezTo>
                  <a:cubicBezTo>
                    <a:pt x="0" y="179"/>
                    <a:pt x="179" y="0"/>
                    <a:pt x="405" y="0"/>
                  </a:cubicBezTo>
                  <a:cubicBezTo>
                    <a:pt x="619" y="0"/>
                    <a:pt x="798" y="179"/>
                    <a:pt x="798" y="393"/>
                  </a:cubicBezTo>
                  <a:close/>
                </a:path>
              </a:pathLst>
            </a:custGeom>
            <a:solidFill>
              <a:srgbClr val="F1DB58">
                <a:alpha val="477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249;p2"/>
            <p:cNvSpPr/>
            <p:nvPr/>
          </p:nvSpPr>
          <p:spPr>
            <a:xfrm>
              <a:off x="6192100" y="663651"/>
              <a:ext cx="53553" cy="53553"/>
            </a:xfrm>
            <a:custGeom>
              <a:avLst/>
              <a:gdLst/>
              <a:ahLst/>
              <a:cxnLst/>
              <a:rect l="l" t="t" r="r" b="b"/>
              <a:pathLst>
                <a:path w="799" h="799" extrusionOk="0">
                  <a:moveTo>
                    <a:pt x="798" y="393"/>
                  </a:moveTo>
                  <a:cubicBezTo>
                    <a:pt x="798" y="620"/>
                    <a:pt x="620" y="798"/>
                    <a:pt x="405" y="798"/>
                  </a:cubicBezTo>
                  <a:cubicBezTo>
                    <a:pt x="179" y="798"/>
                    <a:pt x="0" y="620"/>
                    <a:pt x="0" y="393"/>
                  </a:cubicBezTo>
                  <a:cubicBezTo>
                    <a:pt x="0" y="179"/>
                    <a:pt x="179" y="0"/>
                    <a:pt x="405" y="0"/>
                  </a:cubicBezTo>
                  <a:cubicBezTo>
                    <a:pt x="620" y="0"/>
                    <a:pt x="798" y="179"/>
                    <a:pt x="798" y="393"/>
                  </a:cubicBezTo>
                  <a:close/>
                </a:path>
              </a:pathLst>
            </a:custGeom>
            <a:solidFill>
              <a:srgbClr val="F1DB58">
                <a:alpha val="477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250;p2"/>
            <p:cNvSpPr/>
            <p:nvPr/>
          </p:nvSpPr>
          <p:spPr>
            <a:xfrm>
              <a:off x="6582317" y="663651"/>
              <a:ext cx="53553" cy="53553"/>
            </a:xfrm>
            <a:custGeom>
              <a:avLst/>
              <a:gdLst/>
              <a:ahLst/>
              <a:cxnLst/>
              <a:rect l="l" t="t" r="r" b="b"/>
              <a:pathLst>
                <a:path w="799" h="799" extrusionOk="0">
                  <a:moveTo>
                    <a:pt x="798" y="393"/>
                  </a:moveTo>
                  <a:cubicBezTo>
                    <a:pt x="798" y="620"/>
                    <a:pt x="620" y="798"/>
                    <a:pt x="405" y="798"/>
                  </a:cubicBezTo>
                  <a:cubicBezTo>
                    <a:pt x="179" y="798"/>
                    <a:pt x="1" y="620"/>
                    <a:pt x="1" y="393"/>
                  </a:cubicBezTo>
                  <a:cubicBezTo>
                    <a:pt x="1" y="179"/>
                    <a:pt x="179" y="0"/>
                    <a:pt x="405" y="0"/>
                  </a:cubicBezTo>
                  <a:cubicBezTo>
                    <a:pt x="620" y="0"/>
                    <a:pt x="798" y="179"/>
                    <a:pt x="798" y="393"/>
                  </a:cubicBezTo>
                  <a:close/>
                </a:path>
              </a:pathLst>
            </a:custGeom>
            <a:solidFill>
              <a:srgbClr val="F1DB58">
                <a:alpha val="477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251;p2"/>
            <p:cNvSpPr/>
            <p:nvPr/>
          </p:nvSpPr>
          <p:spPr>
            <a:xfrm>
              <a:off x="6972535" y="663651"/>
              <a:ext cx="53553" cy="53553"/>
            </a:xfrm>
            <a:custGeom>
              <a:avLst/>
              <a:gdLst/>
              <a:ahLst/>
              <a:cxnLst/>
              <a:rect l="l" t="t" r="r" b="b"/>
              <a:pathLst>
                <a:path w="799" h="799" extrusionOk="0">
                  <a:moveTo>
                    <a:pt x="798" y="393"/>
                  </a:moveTo>
                  <a:cubicBezTo>
                    <a:pt x="798" y="620"/>
                    <a:pt x="620" y="798"/>
                    <a:pt x="394" y="798"/>
                  </a:cubicBezTo>
                  <a:cubicBezTo>
                    <a:pt x="179" y="798"/>
                    <a:pt x="1" y="620"/>
                    <a:pt x="1" y="393"/>
                  </a:cubicBezTo>
                  <a:cubicBezTo>
                    <a:pt x="1" y="179"/>
                    <a:pt x="179" y="0"/>
                    <a:pt x="394" y="0"/>
                  </a:cubicBezTo>
                  <a:cubicBezTo>
                    <a:pt x="620" y="0"/>
                    <a:pt x="798" y="179"/>
                    <a:pt x="798" y="393"/>
                  </a:cubicBezTo>
                  <a:close/>
                </a:path>
              </a:pathLst>
            </a:custGeom>
            <a:solidFill>
              <a:srgbClr val="F1DB58">
                <a:alpha val="477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252;p2"/>
            <p:cNvSpPr/>
            <p:nvPr/>
          </p:nvSpPr>
          <p:spPr>
            <a:xfrm>
              <a:off x="7362752" y="663651"/>
              <a:ext cx="53553" cy="53553"/>
            </a:xfrm>
            <a:custGeom>
              <a:avLst/>
              <a:gdLst/>
              <a:ahLst/>
              <a:cxnLst/>
              <a:rect l="l" t="t" r="r" b="b"/>
              <a:pathLst>
                <a:path w="799" h="799" extrusionOk="0">
                  <a:moveTo>
                    <a:pt x="799" y="393"/>
                  </a:moveTo>
                  <a:cubicBezTo>
                    <a:pt x="799" y="620"/>
                    <a:pt x="620" y="798"/>
                    <a:pt x="394" y="798"/>
                  </a:cubicBezTo>
                  <a:cubicBezTo>
                    <a:pt x="180" y="798"/>
                    <a:pt x="1" y="620"/>
                    <a:pt x="1" y="393"/>
                  </a:cubicBezTo>
                  <a:cubicBezTo>
                    <a:pt x="1" y="179"/>
                    <a:pt x="180" y="0"/>
                    <a:pt x="394" y="0"/>
                  </a:cubicBezTo>
                  <a:cubicBezTo>
                    <a:pt x="620" y="0"/>
                    <a:pt x="799" y="179"/>
                    <a:pt x="799" y="393"/>
                  </a:cubicBezTo>
                  <a:close/>
                </a:path>
              </a:pathLst>
            </a:custGeom>
            <a:solidFill>
              <a:srgbClr val="F1DB58">
                <a:alpha val="477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253;p2"/>
            <p:cNvSpPr/>
            <p:nvPr/>
          </p:nvSpPr>
          <p:spPr>
            <a:xfrm>
              <a:off x="7752233" y="663651"/>
              <a:ext cx="54290" cy="53553"/>
            </a:xfrm>
            <a:custGeom>
              <a:avLst/>
              <a:gdLst/>
              <a:ahLst/>
              <a:cxnLst/>
              <a:rect l="l" t="t" r="r" b="b"/>
              <a:pathLst>
                <a:path w="810" h="799" extrusionOk="0">
                  <a:moveTo>
                    <a:pt x="810" y="393"/>
                  </a:moveTo>
                  <a:cubicBezTo>
                    <a:pt x="810" y="620"/>
                    <a:pt x="631" y="798"/>
                    <a:pt x="405" y="798"/>
                  </a:cubicBezTo>
                  <a:cubicBezTo>
                    <a:pt x="191" y="798"/>
                    <a:pt x="0" y="620"/>
                    <a:pt x="0" y="393"/>
                  </a:cubicBezTo>
                  <a:cubicBezTo>
                    <a:pt x="0" y="179"/>
                    <a:pt x="191" y="0"/>
                    <a:pt x="405" y="0"/>
                  </a:cubicBezTo>
                  <a:cubicBezTo>
                    <a:pt x="631" y="0"/>
                    <a:pt x="810" y="179"/>
                    <a:pt x="810" y="393"/>
                  </a:cubicBezTo>
                  <a:close/>
                </a:path>
              </a:pathLst>
            </a:custGeom>
            <a:solidFill>
              <a:srgbClr val="F1DB58">
                <a:alpha val="477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254;p2"/>
            <p:cNvSpPr/>
            <p:nvPr/>
          </p:nvSpPr>
          <p:spPr>
            <a:xfrm>
              <a:off x="5997393" y="917407"/>
              <a:ext cx="53553" cy="53553"/>
            </a:xfrm>
            <a:custGeom>
              <a:avLst/>
              <a:gdLst/>
              <a:ahLst/>
              <a:cxnLst/>
              <a:rect l="l" t="t" r="r" b="b"/>
              <a:pathLst>
                <a:path w="799" h="799" extrusionOk="0">
                  <a:moveTo>
                    <a:pt x="798" y="405"/>
                  </a:moveTo>
                  <a:cubicBezTo>
                    <a:pt x="798" y="620"/>
                    <a:pt x="619" y="798"/>
                    <a:pt x="393" y="798"/>
                  </a:cubicBezTo>
                  <a:cubicBezTo>
                    <a:pt x="179" y="798"/>
                    <a:pt x="0" y="620"/>
                    <a:pt x="0" y="405"/>
                  </a:cubicBezTo>
                  <a:cubicBezTo>
                    <a:pt x="0" y="179"/>
                    <a:pt x="179" y="1"/>
                    <a:pt x="393" y="1"/>
                  </a:cubicBezTo>
                  <a:cubicBezTo>
                    <a:pt x="619" y="1"/>
                    <a:pt x="798" y="179"/>
                    <a:pt x="798" y="405"/>
                  </a:cubicBezTo>
                  <a:close/>
                </a:path>
              </a:pathLst>
            </a:custGeom>
            <a:solidFill>
              <a:srgbClr val="F1DB58">
                <a:alpha val="477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255;p2"/>
            <p:cNvSpPr/>
            <p:nvPr/>
          </p:nvSpPr>
          <p:spPr>
            <a:xfrm>
              <a:off x="6387611" y="917407"/>
              <a:ext cx="53553" cy="53553"/>
            </a:xfrm>
            <a:custGeom>
              <a:avLst/>
              <a:gdLst/>
              <a:ahLst/>
              <a:cxnLst/>
              <a:rect l="l" t="t" r="r" b="b"/>
              <a:pathLst>
                <a:path w="799" h="799" extrusionOk="0">
                  <a:moveTo>
                    <a:pt x="798" y="405"/>
                  </a:moveTo>
                  <a:cubicBezTo>
                    <a:pt x="798" y="620"/>
                    <a:pt x="620" y="798"/>
                    <a:pt x="393" y="798"/>
                  </a:cubicBezTo>
                  <a:cubicBezTo>
                    <a:pt x="179" y="798"/>
                    <a:pt x="0" y="620"/>
                    <a:pt x="0" y="405"/>
                  </a:cubicBezTo>
                  <a:cubicBezTo>
                    <a:pt x="0" y="179"/>
                    <a:pt x="179" y="1"/>
                    <a:pt x="393" y="1"/>
                  </a:cubicBezTo>
                  <a:cubicBezTo>
                    <a:pt x="620" y="1"/>
                    <a:pt x="798" y="179"/>
                    <a:pt x="798" y="405"/>
                  </a:cubicBezTo>
                  <a:close/>
                </a:path>
              </a:pathLst>
            </a:custGeom>
            <a:solidFill>
              <a:srgbClr val="F1DB58">
                <a:alpha val="477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256;p2"/>
            <p:cNvSpPr/>
            <p:nvPr/>
          </p:nvSpPr>
          <p:spPr>
            <a:xfrm>
              <a:off x="6777024" y="917407"/>
              <a:ext cx="53553" cy="53553"/>
            </a:xfrm>
            <a:custGeom>
              <a:avLst/>
              <a:gdLst/>
              <a:ahLst/>
              <a:cxnLst/>
              <a:rect l="l" t="t" r="r" b="b"/>
              <a:pathLst>
                <a:path w="799" h="799" extrusionOk="0">
                  <a:moveTo>
                    <a:pt x="798" y="405"/>
                  </a:moveTo>
                  <a:cubicBezTo>
                    <a:pt x="798" y="620"/>
                    <a:pt x="620" y="798"/>
                    <a:pt x="406" y="798"/>
                  </a:cubicBezTo>
                  <a:cubicBezTo>
                    <a:pt x="179" y="798"/>
                    <a:pt x="1" y="620"/>
                    <a:pt x="1" y="405"/>
                  </a:cubicBezTo>
                  <a:cubicBezTo>
                    <a:pt x="1" y="179"/>
                    <a:pt x="179" y="1"/>
                    <a:pt x="406" y="1"/>
                  </a:cubicBezTo>
                  <a:cubicBezTo>
                    <a:pt x="620" y="1"/>
                    <a:pt x="798" y="179"/>
                    <a:pt x="798" y="405"/>
                  </a:cubicBezTo>
                  <a:close/>
                </a:path>
              </a:pathLst>
            </a:custGeom>
            <a:solidFill>
              <a:srgbClr val="F1DB58">
                <a:alpha val="477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257;p2"/>
            <p:cNvSpPr/>
            <p:nvPr/>
          </p:nvSpPr>
          <p:spPr>
            <a:xfrm>
              <a:off x="7167241" y="917407"/>
              <a:ext cx="53553" cy="53553"/>
            </a:xfrm>
            <a:custGeom>
              <a:avLst/>
              <a:gdLst/>
              <a:ahLst/>
              <a:cxnLst/>
              <a:rect l="l" t="t" r="r" b="b"/>
              <a:pathLst>
                <a:path w="799" h="799" extrusionOk="0">
                  <a:moveTo>
                    <a:pt x="799" y="405"/>
                  </a:moveTo>
                  <a:cubicBezTo>
                    <a:pt x="799" y="620"/>
                    <a:pt x="620" y="798"/>
                    <a:pt x="406" y="798"/>
                  </a:cubicBezTo>
                  <a:cubicBezTo>
                    <a:pt x="179" y="798"/>
                    <a:pt x="1" y="620"/>
                    <a:pt x="1" y="405"/>
                  </a:cubicBezTo>
                  <a:cubicBezTo>
                    <a:pt x="1" y="179"/>
                    <a:pt x="179" y="1"/>
                    <a:pt x="406" y="1"/>
                  </a:cubicBezTo>
                  <a:cubicBezTo>
                    <a:pt x="620" y="1"/>
                    <a:pt x="799" y="179"/>
                    <a:pt x="799" y="405"/>
                  </a:cubicBezTo>
                  <a:close/>
                </a:path>
              </a:pathLst>
            </a:custGeom>
            <a:solidFill>
              <a:srgbClr val="F1DB58">
                <a:alpha val="477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258;p2"/>
            <p:cNvSpPr/>
            <p:nvPr/>
          </p:nvSpPr>
          <p:spPr>
            <a:xfrm>
              <a:off x="7557526" y="917407"/>
              <a:ext cx="53486" cy="53553"/>
            </a:xfrm>
            <a:custGeom>
              <a:avLst/>
              <a:gdLst/>
              <a:ahLst/>
              <a:cxnLst/>
              <a:rect l="l" t="t" r="r" b="b"/>
              <a:pathLst>
                <a:path w="798" h="799" extrusionOk="0">
                  <a:moveTo>
                    <a:pt x="798" y="405"/>
                  </a:moveTo>
                  <a:cubicBezTo>
                    <a:pt x="798" y="620"/>
                    <a:pt x="619" y="798"/>
                    <a:pt x="405" y="798"/>
                  </a:cubicBezTo>
                  <a:cubicBezTo>
                    <a:pt x="179" y="798"/>
                    <a:pt x="0" y="620"/>
                    <a:pt x="0" y="405"/>
                  </a:cubicBezTo>
                  <a:cubicBezTo>
                    <a:pt x="0" y="179"/>
                    <a:pt x="179" y="1"/>
                    <a:pt x="405" y="1"/>
                  </a:cubicBezTo>
                  <a:cubicBezTo>
                    <a:pt x="619" y="1"/>
                    <a:pt x="798" y="179"/>
                    <a:pt x="798" y="405"/>
                  </a:cubicBezTo>
                  <a:close/>
                </a:path>
              </a:pathLst>
            </a:custGeom>
            <a:solidFill>
              <a:srgbClr val="F1DB58">
                <a:alpha val="477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259;p2"/>
            <p:cNvSpPr/>
            <p:nvPr/>
          </p:nvSpPr>
          <p:spPr>
            <a:xfrm>
              <a:off x="7947744" y="917407"/>
              <a:ext cx="53486" cy="53553"/>
            </a:xfrm>
            <a:custGeom>
              <a:avLst/>
              <a:gdLst/>
              <a:ahLst/>
              <a:cxnLst/>
              <a:rect l="l" t="t" r="r" b="b"/>
              <a:pathLst>
                <a:path w="798" h="799" extrusionOk="0">
                  <a:moveTo>
                    <a:pt x="798" y="405"/>
                  </a:moveTo>
                  <a:cubicBezTo>
                    <a:pt x="798" y="620"/>
                    <a:pt x="619" y="798"/>
                    <a:pt x="393" y="798"/>
                  </a:cubicBezTo>
                  <a:cubicBezTo>
                    <a:pt x="179" y="798"/>
                    <a:pt x="0" y="620"/>
                    <a:pt x="0" y="405"/>
                  </a:cubicBezTo>
                  <a:cubicBezTo>
                    <a:pt x="0" y="179"/>
                    <a:pt x="179" y="1"/>
                    <a:pt x="393" y="1"/>
                  </a:cubicBezTo>
                  <a:cubicBezTo>
                    <a:pt x="619" y="1"/>
                    <a:pt x="798" y="179"/>
                    <a:pt x="798" y="405"/>
                  </a:cubicBezTo>
                  <a:close/>
                </a:path>
              </a:pathLst>
            </a:custGeom>
            <a:solidFill>
              <a:srgbClr val="F1DB58">
                <a:alpha val="477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260;p2"/>
            <p:cNvSpPr/>
            <p:nvPr/>
          </p:nvSpPr>
          <p:spPr>
            <a:xfrm>
              <a:off x="5801882" y="1171164"/>
              <a:ext cx="53486" cy="53553"/>
            </a:xfrm>
            <a:custGeom>
              <a:avLst/>
              <a:gdLst/>
              <a:ahLst/>
              <a:cxnLst/>
              <a:rect l="l" t="t" r="r" b="b"/>
              <a:pathLst>
                <a:path w="798" h="799" extrusionOk="0">
                  <a:moveTo>
                    <a:pt x="798" y="406"/>
                  </a:moveTo>
                  <a:cubicBezTo>
                    <a:pt x="798" y="620"/>
                    <a:pt x="619" y="799"/>
                    <a:pt x="405" y="799"/>
                  </a:cubicBezTo>
                  <a:cubicBezTo>
                    <a:pt x="179" y="799"/>
                    <a:pt x="0" y="620"/>
                    <a:pt x="0" y="406"/>
                  </a:cubicBezTo>
                  <a:cubicBezTo>
                    <a:pt x="0" y="179"/>
                    <a:pt x="179" y="1"/>
                    <a:pt x="405" y="1"/>
                  </a:cubicBezTo>
                  <a:cubicBezTo>
                    <a:pt x="619" y="1"/>
                    <a:pt x="798" y="179"/>
                    <a:pt x="798" y="406"/>
                  </a:cubicBezTo>
                  <a:close/>
                </a:path>
              </a:pathLst>
            </a:custGeom>
            <a:solidFill>
              <a:srgbClr val="F1DB58">
                <a:alpha val="477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" name="Google Shape;261;p2"/>
            <p:cNvSpPr/>
            <p:nvPr/>
          </p:nvSpPr>
          <p:spPr>
            <a:xfrm>
              <a:off x="6192100" y="1171164"/>
              <a:ext cx="53553" cy="53553"/>
            </a:xfrm>
            <a:custGeom>
              <a:avLst/>
              <a:gdLst/>
              <a:ahLst/>
              <a:cxnLst/>
              <a:rect l="l" t="t" r="r" b="b"/>
              <a:pathLst>
                <a:path w="799" h="799" extrusionOk="0">
                  <a:moveTo>
                    <a:pt x="798" y="406"/>
                  </a:moveTo>
                  <a:cubicBezTo>
                    <a:pt x="798" y="620"/>
                    <a:pt x="620" y="799"/>
                    <a:pt x="405" y="799"/>
                  </a:cubicBezTo>
                  <a:cubicBezTo>
                    <a:pt x="179" y="799"/>
                    <a:pt x="0" y="620"/>
                    <a:pt x="0" y="406"/>
                  </a:cubicBezTo>
                  <a:cubicBezTo>
                    <a:pt x="0" y="179"/>
                    <a:pt x="179" y="1"/>
                    <a:pt x="405" y="1"/>
                  </a:cubicBezTo>
                  <a:cubicBezTo>
                    <a:pt x="620" y="1"/>
                    <a:pt x="798" y="179"/>
                    <a:pt x="798" y="406"/>
                  </a:cubicBezTo>
                  <a:close/>
                </a:path>
              </a:pathLst>
            </a:custGeom>
            <a:solidFill>
              <a:srgbClr val="F1DB58">
                <a:alpha val="477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262;p2"/>
            <p:cNvSpPr/>
            <p:nvPr/>
          </p:nvSpPr>
          <p:spPr>
            <a:xfrm>
              <a:off x="6582317" y="1171164"/>
              <a:ext cx="53553" cy="53553"/>
            </a:xfrm>
            <a:custGeom>
              <a:avLst/>
              <a:gdLst/>
              <a:ahLst/>
              <a:cxnLst/>
              <a:rect l="l" t="t" r="r" b="b"/>
              <a:pathLst>
                <a:path w="799" h="799" extrusionOk="0">
                  <a:moveTo>
                    <a:pt x="798" y="406"/>
                  </a:moveTo>
                  <a:cubicBezTo>
                    <a:pt x="798" y="620"/>
                    <a:pt x="620" y="799"/>
                    <a:pt x="405" y="799"/>
                  </a:cubicBezTo>
                  <a:cubicBezTo>
                    <a:pt x="179" y="799"/>
                    <a:pt x="1" y="620"/>
                    <a:pt x="1" y="406"/>
                  </a:cubicBezTo>
                  <a:cubicBezTo>
                    <a:pt x="1" y="179"/>
                    <a:pt x="179" y="1"/>
                    <a:pt x="405" y="1"/>
                  </a:cubicBezTo>
                  <a:cubicBezTo>
                    <a:pt x="620" y="1"/>
                    <a:pt x="798" y="179"/>
                    <a:pt x="798" y="406"/>
                  </a:cubicBezTo>
                  <a:close/>
                </a:path>
              </a:pathLst>
            </a:custGeom>
            <a:solidFill>
              <a:srgbClr val="F1DB58">
                <a:alpha val="477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263;p2"/>
            <p:cNvSpPr/>
            <p:nvPr/>
          </p:nvSpPr>
          <p:spPr>
            <a:xfrm>
              <a:off x="6972535" y="1171164"/>
              <a:ext cx="53553" cy="53553"/>
            </a:xfrm>
            <a:custGeom>
              <a:avLst/>
              <a:gdLst/>
              <a:ahLst/>
              <a:cxnLst/>
              <a:rect l="l" t="t" r="r" b="b"/>
              <a:pathLst>
                <a:path w="799" h="799" extrusionOk="0">
                  <a:moveTo>
                    <a:pt x="798" y="406"/>
                  </a:moveTo>
                  <a:cubicBezTo>
                    <a:pt x="798" y="620"/>
                    <a:pt x="620" y="799"/>
                    <a:pt x="394" y="799"/>
                  </a:cubicBezTo>
                  <a:cubicBezTo>
                    <a:pt x="179" y="799"/>
                    <a:pt x="1" y="620"/>
                    <a:pt x="1" y="406"/>
                  </a:cubicBezTo>
                  <a:cubicBezTo>
                    <a:pt x="1" y="179"/>
                    <a:pt x="179" y="1"/>
                    <a:pt x="394" y="1"/>
                  </a:cubicBezTo>
                  <a:cubicBezTo>
                    <a:pt x="620" y="1"/>
                    <a:pt x="798" y="179"/>
                    <a:pt x="798" y="406"/>
                  </a:cubicBezTo>
                  <a:close/>
                </a:path>
              </a:pathLst>
            </a:custGeom>
            <a:solidFill>
              <a:srgbClr val="F1DB58">
                <a:alpha val="477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264;p2"/>
            <p:cNvSpPr/>
            <p:nvPr/>
          </p:nvSpPr>
          <p:spPr>
            <a:xfrm>
              <a:off x="7362752" y="1171164"/>
              <a:ext cx="53553" cy="53553"/>
            </a:xfrm>
            <a:custGeom>
              <a:avLst/>
              <a:gdLst/>
              <a:ahLst/>
              <a:cxnLst/>
              <a:rect l="l" t="t" r="r" b="b"/>
              <a:pathLst>
                <a:path w="799" h="799" extrusionOk="0">
                  <a:moveTo>
                    <a:pt x="799" y="406"/>
                  </a:moveTo>
                  <a:cubicBezTo>
                    <a:pt x="799" y="620"/>
                    <a:pt x="620" y="799"/>
                    <a:pt x="394" y="799"/>
                  </a:cubicBezTo>
                  <a:cubicBezTo>
                    <a:pt x="180" y="799"/>
                    <a:pt x="1" y="620"/>
                    <a:pt x="1" y="406"/>
                  </a:cubicBezTo>
                  <a:cubicBezTo>
                    <a:pt x="1" y="179"/>
                    <a:pt x="180" y="1"/>
                    <a:pt x="394" y="1"/>
                  </a:cubicBezTo>
                  <a:cubicBezTo>
                    <a:pt x="620" y="1"/>
                    <a:pt x="799" y="179"/>
                    <a:pt x="799" y="406"/>
                  </a:cubicBezTo>
                  <a:close/>
                </a:path>
              </a:pathLst>
            </a:custGeom>
            <a:solidFill>
              <a:srgbClr val="F1DB58">
                <a:alpha val="477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265;p2"/>
            <p:cNvSpPr/>
            <p:nvPr/>
          </p:nvSpPr>
          <p:spPr>
            <a:xfrm>
              <a:off x="7752233" y="1171164"/>
              <a:ext cx="54290" cy="53553"/>
            </a:xfrm>
            <a:custGeom>
              <a:avLst/>
              <a:gdLst/>
              <a:ahLst/>
              <a:cxnLst/>
              <a:rect l="l" t="t" r="r" b="b"/>
              <a:pathLst>
                <a:path w="810" h="799" extrusionOk="0">
                  <a:moveTo>
                    <a:pt x="810" y="406"/>
                  </a:moveTo>
                  <a:cubicBezTo>
                    <a:pt x="810" y="620"/>
                    <a:pt x="631" y="799"/>
                    <a:pt x="405" y="799"/>
                  </a:cubicBezTo>
                  <a:cubicBezTo>
                    <a:pt x="191" y="799"/>
                    <a:pt x="0" y="620"/>
                    <a:pt x="0" y="406"/>
                  </a:cubicBezTo>
                  <a:cubicBezTo>
                    <a:pt x="0" y="179"/>
                    <a:pt x="191" y="1"/>
                    <a:pt x="405" y="1"/>
                  </a:cubicBezTo>
                  <a:cubicBezTo>
                    <a:pt x="631" y="1"/>
                    <a:pt x="810" y="179"/>
                    <a:pt x="810" y="406"/>
                  </a:cubicBezTo>
                  <a:close/>
                </a:path>
              </a:pathLst>
            </a:custGeom>
            <a:solidFill>
              <a:srgbClr val="F1DB58">
                <a:alpha val="477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266;p2"/>
            <p:cNvSpPr/>
            <p:nvPr/>
          </p:nvSpPr>
          <p:spPr>
            <a:xfrm>
              <a:off x="5997393" y="1425724"/>
              <a:ext cx="53553" cy="53553"/>
            </a:xfrm>
            <a:custGeom>
              <a:avLst/>
              <a:gdLst/>
              <a:ahLst/>
              <a:cxnLst/>
              <a:rect l="l" t="t" r="r" b="b"/>
              <a:pathLst>
                <a:path w="799" h="799" extrusionOk="0">
                  <a:moveTo>
                    <a:pt x="798" y="394"/>
                  </a:moveTo>
                  <a:cubicBezTo>
                    <a:pt x="798" y="620"/>
                    <a:pt x="619" y="799"/>
                    <a:pt x="393" y="799"/>
                  </a:cubicBezTo>
                  <a:cubicBezTo>
                    <a:pt x="179" y="799"/>
                    <a:pt x="0" y="620"/>
                    <a:pt x="0" y="394"/>
                  </a:cubicBezTo>
                  <a:cubicBezTo>
                    <a:pt x="0" y="180"/>
                    <a:pt x="179" y="1"/>
                    <a:pt x="393" y="1"/>
                  </a:cubicBezTo>
                  <a:cubicBezTo>
                    <a:pt x="619" y="1"/>
                    <a:pt x="798" y="180"/>
                    <a:pt x="798" y="394"/>
                  </a:cubicBezTo>
                  <a:close/>
                </a:path>
              </a:pathLst>
            </a:custGeom>
            <a:solidFill>
              <a:srgbClr val="F1DB58">
                <a:alpha val="477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267;p2"/>
            <p:cNvSpPr/>
            <p:nvPr/>
          </p:nvSpPr>
          <p:spPr>
            <a:xfrm>
              <a:off x="6387611" y="1425724"/>
              <a:ext cx="53553" cy="53553"/>
            </a:xfrm>
            <a:custGeom>
              <a:avLst/>
              <a:gdLst/>
              <a:ahLst/>
              <a:cxnLst/>
              <a:rect l="l" t="t" r="r" b="b"/>
              <a:pathLst>
                <a:path w="799" h="799" extrusionOk="0">
                  <a:moveTo>
                    <a:pt x="798" y="394"/>
                  </a:moveTo>
                  <a:cubicBezTo>
                    <a:pt x="798" y="620"/>
                    <a:pt x="620" y="799"/>
                    <a:pt x="393" y="799"/>
                  </a:cubicBezTo>
                  <a:cubicBezTo>
                    <a:pt x="179" y="799"/>
                    <a:pt x="0" y="620"/>
                    <a:pt x="0" y="394"/>
                  </a:cubicBezTo>
                  <a:cubicBezTo>
                    <a:pt x="0" y="180"/>
                    <a:pt x="179" y="1"/>
                    <a:pt x="393" y="1"/>
                  </a:cubicBezTo>
                  <a:cubicBezTo>
                    <a:pt x="620" y="1"/>
                    <a:pt x="798" y="180"/>
                    <a:pt x="798" y="394"/>
                  </a:cubicBezTo>
                  <a:close/>
                </a:path>
              </a:pathLst>
            </a:custGeom>
            <a:solidFill>
              <a:srgbClr val="F1DB58">
                <a:alpha val="477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268;p2"/>
            <p:cNvSpPr/>
            <p:nvPr/>
          </p:nvSpPr>
          <p:spPr>
            <a:xfrm>
              <a:off x="6777024" y="1425724"/>
              <a:ext cx="53553" cy="53553"/>
            </a:xfrm>
            <a:custGeom>
              <a:avLst/>
              <a:gdLst/>
              <a:ahLst/>
              <a:cxnLst/>
              <a:rect l="l" t="t" r="r" b="b"/>
              <a:pathLst>
                <a:path w="799" h="799" extrusionOk="0">
                  <a:moveTo>
                    <a:pt x="798" y="394"/>
                  </a:moveTo>
                  <a:cubicBezTo>
                    <a:pt x="798" y="620"/>
                    <a:pt x="620" y="799"/>
                    <a:pt x="406" y="799"/>
                  </a:cubicBezTo>
                  <a:cubicBezTo>
                    <a:pt x="179" y="799"/>
                    <a:pt x="1" y="620"/>
                    <a:pt x="1" y="394"/>
                  </a:cubicBezTo>
                  <a:cubicBezTo>
                    <a:pt x="1" y="180"/>
                    <a:pt x="179" y="1"/>
                    <a:pt x="406" y="1"/>
                  </a:cubicBezTo>
                  <a:cubicBezTo>
                    <a:pt x="620" y="1"/>
                    <a:pt x="798" y="180"/>
                    <a:pt x="798" y="394"/>
                  </a:cubicBezTo>
                  <a:close/>
                </a:path>
              </a:pathLst>
            </a:custGeom>
            <a:solidFill>
              <a:srgbClr val="F1DB58">
                <a:alpha val="477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269;p2"/>
            <p:cNvSpPr/>
            <p:nvPr/>
          </p:nvSpPr>
          <p:spPr>
            <a:xfrm>
              <a:off x="7167241" y="1425724"/>
              <a:ext cx="53553" cy="53553"/>
            </a:xfrm>
            <a:custGeom>
              <a:avLst/>
              <a:gdLst/>
              <a:ahLst/>
              <a:cxnLst/>
              <a:rect l="l" t="t" r="r" b="b"/>
              <a:pathLst>
                <a:path w="799" h="799" extrusionOk="0">
                  <a:moveTo>
                    <a:pt x="799" y="394"/>
                  </a:moveTo>
                  <a:cubicBezTo>
                    <a:pt x="799" y="620"/>
                    <a:pt x="620" y="799"/>
                    <a:pt x="406" y="799"/>
                  </a:cubicBezTo>
                  <a:cubicBezTo>
                    <a:pt x="179" y="799"/>
                    <a:pt x="1" y="620"/>
                    <a:pt x="1" y="394"/>
                  </a:cubicBezTo>
                  <a:cubicBezTo>
                    <a:pt x="1" y="180"/>
                    <a:pt x="179" y="1"/>
                    <a:pt x="406" y="1"/>
                  </a:cubicBezTo>
                  <a:cubicBezTo>
                    <a:pt x="620" y="1"/>
                    <a:pt x="799" y="180"/>
                    <a:pt x="799" y="394"/>
                  </a:cubicBezTo>
                  <a:close/>
                </a:path>
              </a:pathLst>
            </a:custGeom>
            <a:solidFill>
              <a:srgbClr val="F1DB58">
                <a:alpha val="477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270;p2"/>
            <p:cNvSpPr/>
            <p:nvPr/>
          </p:nvSpPr>
          <p:spPr>
            <a:xfrm>
              <a:off x="7557526" y="1425724"/>
              <a:ext cx="53486" cy="53553"/>
            </a:xfrm>
            <a:custGeom>
              <a:avLst/>
              <a:gdLst/>
              <a:ahLst/>
              <a:cxnLst/>
              <a:rect l="l" t="t" r="r" b="b"/>
              <a:pathLst>
                <a:path w="798" h="799" extrusionOk="0">
                  <a:moveTo>
                    <a:pt x="798" y="394"/>
                  </a:moveTo>
                  <a:cubicBezTo>
                    <a:pt x="798" y="620"/>
                    <a:pt x="619" y="799"/>
                    <a:pt x="405" y="799"/>
                  </a:cubicBezTo>
                  <a:cubicBezTo>
                    <a:pt x="179" y="799"/>
                    <a:pt x="0" y="620"/>
                    <a:pt x="0" y="394"/>
                  </a:cubicBezTo>
                  <a:cubicBezTo>
                    <a:pt x="0" y="180"/>
                    <a:pt x="179" y="1"/>
                    <a:pt x="405" y="1"/>
                  </a:cubicBezTo>
                  <a:cubicBezTo>
                    <a:pt x="619" y="1"/>
                    <a:pt x="798" y="180"/>
                    <a:pt x="798" y="394"/>
                  </a:cubicBezTo>
                  <a:close/>
                </a:path>
              </a:pathLst>
            </a:custGeom>
            <a:solidFill>
              <a:srgbClr val="F1DB58">
                <a:alpha val="477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271;p2"/>
            <p:cNvSpPr/>
            <p:nvPr/>
          </p:nvSpPr>
          <p:spPr>
            <a:xfrm>
              <a:off x="7947744" y="1425724"/>
              <a:ext cx="53486" cy="53553"/>
            </a:xfrm>
            <a:custGeom>
              <a:avLst/>
              <a:gdLst/>
              <a:ahLst/>
              <a:cxnLst/>
              <a:rect l="l" t="t" r="r" b="b"/>
              <a:pathLst>
                <a:path w="798" h="799" extrusionOk="0">
                  <a:moveTo>
                    <a:pt x="798" y="394"/>
                  </a:moveTo>
                  <a:cubicBezTo>
                    <a:pt x="798" y="620"/>
                    <a:pt x="619" y="799"/>
                    <a:pt x="393" y="799"/>
                  </a:cubicBezTo>
                  <a:cubicBezTo>
                    <a:pt x="179" y="799"/>
                    <a:pt x="0" y="620"/>
                    <a:pt x="0" y="394"/>
                  </a:cubicBezTo>
                  <a:cubicBezTo>
                    <a:pt x="0" y="180"/>
                    <a:pt x="179" y="1"/>
                    <a:pt x="393" y="1"/>
                  </a:cubicBezTo>
                  <a:cubicBezTo>
                    <a:pt x="619" y="1"/>
                    <a:pt x="798" y="180"/>
                    <a:pt x="798" y="394"/>
                  </a:cubicBezTo>
                  <a:close/>
                </a:path>
              </a:pathLst>
            </a:custGeom>
            <a:solidFill>
              <a:srgbClr val="F1DB58">
                <a:alpha val="477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272;p2"/>
            <p:cNvSpPr/>
            <p:nvPr/>
          </p:nvSpPr>
          <p:spPr>
            <a:xfrm>
              <a:off x="5801882" y="1679548"/>
              <a:ext cx="53486" cy="53486"/>
            </a:xfrm>
            <a:custGeom>
              <a:avLst/>
              <a:gdLst/>
              <a:ahLst/>
              <a:cxnLst/>
              <a:rect l="l" t="t" r="r" b="b"/>
              <a:pathLst>
                <a:path w="798" h="798" extrusionOk="0">
                  <a:moveTo>
                    <a:pt x="798" y="405"/>
                  </a:moveTo>
                  <a:cubicBezTo>
                    <a:pt x="798" y="619"/>
                    <a:pt x="619" y="798"/>
                    <a:pt x="405" y="798"/>
                  </a:cubicBezTo>
                  <a:cubicBezTo>
                    <a:pt x="179" y="798"/>
                    <a:pt x="0" y="619"/>
                    <a:pt x="0" y="405"/>
                  </a:cubicBezTo>
                  <a:cubicBezTo>
                    <a:pt x="0" y="179"/>
                    <a:pt x="179" y="0"/>
                    <a:pt x="405" y="0"/>
                  </a:cubicBezTo>
                  <a:cubicBezTo>
                    <a:pt x="619" y="0"/>
                    <a:pt x="798" y="179"/>
                    <a:pt x="798" y="405"/>
                  </a:cubicBezTo>
                  <a:close/>
                </a:path>
              </a:pathLst>
            </a:custGeom>
            <a:solidFill>
              <a:srgbClr val="F1DB58">
                <a:alpha val="477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273;p2"/>
            <p:cNvSpPr/>
            <p:nvPr/>
          </p:nvSpPr>
          <p:spPr>
            <a:xfrm>
              <a:off x="6192100" y="1679548"/>
              <a:ext cx="53553" cy="53486"/>
            </a:xfrm>
            <a:custGeom>
              <a:avLst/>
              <a:gdLst/>
              <a:ahLst/>
              <a:cxnLst/>
              <a:rect l="l" t="t" r="r" b="b"/>
              <a:pathLst>
                <a:path w="799" h="798" extrusionOk="0">
                  <a:moveTo>
                    <a:pt x="798" y="405"/>
                  </a:moveTo>
                  <a:cubicBezTo>
                    <a:pt x="798" y="619"/>
                    <a:pt x="620" y="798"/>
                    <a:pt x="405" y="798"/>
                  </a:cubicBezTo>
                  <a:cubicBezTo>
                    <a:pt x="179" y="798"/>
                    <a:pt x="0" y="619"/>
                    <a:pt x="0" y="405"/>
                  </a:cubicBezTo>
                  <a:cubicBezTo>
                    <a:pt x="0" y="179"/>
                    <a:pt x="179" y="0"/>
                    <a:pt x="405" y="0"/>
                  </a:cubicBezTo>
                  <a:cubicBezTo>
                    <a:pt x="620" y="0"/>
                    <a:pt x="798" y="179"/>
                    <a:pt x="798" y="405"/>
                  </a:cubicBezTo>
                  <a:close/>
                </a:path>
              </a:pathLst>
            </a:custGeom>
            <a:solidFill>
              <a:srgbClr val="F1DB58">
                <a:alpha val="477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274;p2"/>
            <p:cNvSpPr/>
            <p:nvPr/>
          </p:nvSpPr>
          <p:spPr>
            <a:xfrm>
              <a:off x="6582317" y="1679548"/>
              <a:ext cx="53553" cy="53486"/>
            </a:xfrm>
            <a:custGeom>
              <a:avLst/>
              <a:gdLst/>
              <a:ahLst/>
              <a:cxnLst/>
              <a:rect l="l" t="t" r="r" b="b"/>
              <a:pathLst>
                <a:path w="799" h="798" extrusionOk="0">
                  <a:moveTo>
                    <a:pt x="798" y="405"/>
                  </a:moveTo>
                  <a:cubicBezTo>
                    <a:pt x="798" y="619"/>
                    <a:pt x="620" y="798"/>
                    <a:pt x="405" y="798"/>
                  </a:cubicBezTo>
                  <a:cubicBezTo>
                    <a:pt x="179" y="798"/>
                    <a:pt x="1" y="619"/>
                    <a:pt x="1" y="405"/>
                  </a:cubicBezTo>
                  <a:cubicBezTo>
                    <a:pt x="1" y="179"/>
                    <a:pt x="179" y="0"/>
                    <a:pt x="405" y="0"/>
                  </a:cubicBezTo>
                  <a:cubicBezTo>
                    <a:pt x="620" y="0"/>
                    <a:pt x="798" y="179"/>
                    <a:pt x="798" y="405"/>
                  </a:cubicBezTo>
                  <a:close/>
                </a:path>
              </a:pathLst>
            </a:custGeom>
            <a:solidFill>
              <a:srgbClr val="F1DB58">
                <a:alpha val="477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275;p2"/>
            <p:cNvSpPr/>
            <p:nvPr/>
          </p:nvSpPr>
          <p:spPr>
            <a:xfrm>
              <a:off x="6972535" y="1679548"/>
              <a:ext cx="53553" cy="53486"/>
            </a:xfrm>
            <a:custGeom>
              <a:avLst/>
              <a:gdLst/>
              <a:ahLst/>
              <a:cxnLst/>
              <a:rect l="l" t="t" r="r" b="b"/>
              <a:pathLst>
                <a:path w="799" h="798" extrusionOk="0">
                  <a:moveTo>
                    <a:pt x="798" y="405"/>
                  </a:moveTo>
                  <a:cubicBezTo>
                    <a:pt x="798" y="619"/>
                    <a:pt x="620" y="798"/>
                    <a:pt x="394" y="798"/>
                  </a:cubicBezTo>
                  <a:cubicBezTo>
                    <a:pt x="179" y="798"/>
                    <a:pt x="1" y="619"/>
                    <a:pt x="1" y="405"/>
                  </a:cubicBezTo>
                  <a:cubicBezTo>
                    <a:pt x="1" y="179"/>
                    <a:pt x="179" y="0"/>
                    <a:pt x="394" y="0"/>
                  </a:cubicBezTo>
                  <a:cubicBezTo>
                    <a:pt x="620" y="0"/>
                    <a:pt x="798" y="179"/>
                    <a:pt x="798" y="405"/>
                  </a:cubicBezTo>
                  <a:close/>
                </a:path>
              </a:pathLst>
            </a:custGeom>
            <a:solidFill>
              <a:srgbClr val="F1DB58">
                <a:alpha val="477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276;p2"/>
            <p:cNvSpPr/>
            <p:nvPr/>
          </p:nvSpPr>
          <p:spPr>
            <a:xfrm>
              <a:off x="7362752" y="1679548"/>
              <a:ext cx="53553" cy="53486"/>
            </a:xfrm>
            <a:custGeom>
              <a:avLst/>
              <a:gdLst/>
              <a:ahLst/>
              <a:cxnLst/>
              <a:rect l="l" t="t" r="r" b="b"/>
              <a:pathLst>
                <a:path w="799" h="798" extrusionOk="0">
                  <a:moveTo>
                    <a:pt x="799" y="405"/>
                  </a:moveTo>
                  <a:cubicBezTo>
                    <a:pt x="799" y="619"/>
                    <a:pt x="620" y="798"/>
                    <a:pt x="394" y="798"/>
                  </a:cubicBezTo>
                  <a:cubicBezTo>
                    <a:pt x="180" y="798"/>
                    <a:pt x="1" y="619"/>
                    <a:pt x="1" y="405"/>
                  </a:cubicBezTo>
                  <a:cubicBezTo>
                    <a:pt x="1" y="179"/>
                    <a:pt x="180" y="0"/>
                    <a:pt x="394" y="0"/>
                  </a:cubicBezTo>
                  <a:cubicBezTo>
                    <a:pt x="620" y="0"/>
                    <a:pt x="799" y="179"/>
                    <a:pt x="799" y="405"/>
                  </a:cubicBezTo>
                  <a:close/>
                </a:path>
              </a:pathLst>
            </a:custGeom>
            <a:solidFill>
              <a:srgbClr val="F1DB58">
                <a:alpha val="477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277;p2"/>
            <p:cNvSpPr/>
            <p:nvPr/>
          </p:nvSpPr>
          <p:spPr>
            <a:xfrm>
              <a:off x="7752233" y="1679548"/>
              <a:ext cx="54290" cy="53486"/>
            </a:xfrm>
            <a:custGeom>
              <a:avLst/>
              <a:gdLst/>
              <a:ahLst/>
              <a:cxnLst/>
              <a:rect l="l" t="t" r="r" b="b"/>
              <a:pathLst>
                <a:path w="810" h="798" extrusionOk="0">
                  <a:moveTo>
                    <a:pt x="810" y="405"/>
                  </a:moveTo>
                  <a:cubicBezTo>
                    <a:pt x="810" y="619"/>
                    <a:pt x="631" y="798"/>
                    <a:pt x="405" y="798"/>
                  </a:cubicBezTo>
                  <a:cubicBezTo>
                    <a:pt x="191" y="798"/>
                    <a:pt x="0" y="619"/>
                    <a:pt x="0" y="405"/>
                  </a:cubicBezTo>
                  <a:cubicBezTo>
                    <a:pt x="0" y="179"/>
                    <a:pt x="191" y="0"/>
                    <a:pt x="405" y="0"/>
                  </a:cubicBezTo>
                  <a:cubicBezTo>
                    <a:pt x="631" y="0"/>
                    <a:pt x="810" y="179"/>
                    <a:pt x="810" y="405"/>
                  </a:cubicBezTo>
                  <a:close/>
                </a:path>
              </a:pathLst>
            </a:custGeom>
            <a:solidFill>
              <a:srgbClr val="F1DB58">
                <a:alpha val="477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" name="Google Shape;278;p2"/>
            <p:cNvSpPr/>
            <p:nvPr/>
          </p:nvSpPr>
          <p:spPr>
            <a:xfrm>
              <a:off x="5997393" y="1934108"/>
              <a:ext cx="53553" cy="53486"/>
            </a:xfrm>
            <a:custGeom>
              <a:avLst/>
              <a:gdLst/>
              <a:ahLst/>
              <a:cxnLst/>
              <a:rect l="l" t="t" r="r" b="b"/>
              <a:pathLst>
                <a:path w="799" h="798" extrusionOk="0">
                  <a:moveTo>
                    <a:pt x="798" y="393"/>
                  </a:moveTo>
                  <a:cubicBezTo>
                    <a:pt x="798" y="619"/>
                    <a:pt x="619" y="798"/>
                    <a:pt x="393" y="798"/>
                  </a:cubicBezTo>
                  <a:cubicBezTo>
                    <a:pt x="179" y="798"/>
                    <a:pt x="0" y="619"/>
                    <a:pt x="0" y="393"/>
                  </a:cubicBezTo>
                  <a:cubicBezTo>
                    <a:pt x="0" y="179"/>
                    <a:pt x="179" y="0"/>
                    <a:pt x="393" y="0"/>
                  </a:cubicBezTo>
                  <a:cubicBezTo>
                    <a:pt x="619" y="0"/>
                    <a:pt x="798" y="179"/>
                    <a:pt x="798" y="393"/>
                  </a:cubicBezTo>
                  <a:close/>
                </a:path>
              </a:pathLst>
            </a:custGeom>
            <a:solidFill>
              <a:srgbClr val="F1DB58">
                <a:alpha val="477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" name="Google Shape;279;p2"/>
            <p:cNvSpPr/>
            <p:nvPr/>
          </p:nvSpPr>
          <p:spPr>
            <a:xfrm>
              <a:off x="6387611" y="1934108"/>
              <a:ext cx="53553" cy="53486"/>
            </a:xfrm>
            <a:custGeom>
              <a:avLst/>
              <a:gdLst/>
              <a:ahLst/>
              <a:cxnLst/>
              <a:rect l="l" t="t" r="r" b="b"/>
              <a:pathLst>
                <a:path w="799" h="798" extrusionOk="0">
                  <a:moveTo>
                    <a:pt x="798" y="393"/>
                  </a:moveTo>
                  <a:cubicBezTo>
                    <a:pt x="798" y="619"/>
                    <a:pt x="620" y="798"/>
                    <a:pt x="393" y="798"/>
                  </a:cubicBezTo>
                  <a:cubicBezTo>
                    <a:pt x="179" y="798"/>
                    <a:pt x="0" y="619"/>
                    <a:pt x="0" y="393"/>
                  </a:cubicBezTo>
                  <a:cubicBezTo>
                    <a:pt x="0" y="179"/>
                    <a:pt x="179" y="0"/>
                    <a:pt x="393" y="0"/>
                  </a:cubicBezTo>
                  <a:cubicBezTo>
                    <a:pt x="620" y="0"/>
                    <a:pt x="798" y="179"/>
                    <a:pt x="798" y="393"/>
                  </a:cubicBezTo>
                  <a:close/>
                </a:path>
              </a:pathLst>
            </a:custGeom>
            <a:solidFill>
              <a:srgbClr val="F1DB58">
                <a:alpha val="477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" name="Google Shape;280;p2"/>
            <p:cNvSpPr/>
            <p:nvPr/>
          </p:nvSpPr>
          <p:spPr>
            <a:xfrm>
              <a:off x="6777024" y="1934108"/>
              <a:ext cx="53553" cy="53486"/>
            </a:xfrm>
            <a:custGeom>
              <a:avLst/>
              <a:gdLst/>
              <a:ahLst/>
              <a:cxnLst/>
              <a:rect l="l" t="t" r="r" b="b"/>
              <a:pathLst>
                <a:path w="799" h="798" extrusionOk="0">
                  <a:moveTo>
                    <a:pt x="798" y="393"/>
                  </a:moveTo>
                  <a:cubicBezTo>
                    <a:pt x="798" y="619"/>
                    <a:pt x="620" y="798"/>
                    <a:pt x="406" y="798"/>
                  </a:cubicBezTo>
                  <a:cubicBezTo>
                    <a:pt x="179" y="798"/>
                    <a:pt x="1" y="619"/>
                    <a:pt x="1" y="393"/>
                  </a:cubicBezTo>
                  <a:cubicBezTo>
                    <a:pt x="1" y="179"/>
                    <a:pt x="179" y="0"/>
                    <a:pt x="406" y="0"/>
                  </a:cubicBezTo>
                  <a:cubicBezTo>
                    <a:pt x="620" y="0"/>
                    <a:pt x="798" y="179"/>
                    <a:pt x="798" y="393"/>
                  </a:cubicBezTo>
                  <a:close/>
                </a:path>
              </a:pathLst>
            </a:custGeom>
            <a:solidFill>
              <a:srgbClr val="F1DB58">
                <a:alpha val="477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" name="Google Shape;281;p2"/>
            <p:cNvSpPr/>
            <p:nvPr/>
          </p:nvSpPr>
          <p:spPr>
            <a:xfrm>
              <a:off x="7167241" y="1934108"/>
              <a:ext cx="53553" cy="53486"/>
            </a:xfrm>
            <a:custGeom>
              <a:avLst/>
              <a:gdLst/>
              <a:ahLst/>
              <a:cxnLst/>
              <a:rect l="l" t="t" r="r" b="b"/>
              <a:pathLst>
                <a:path w="799" h="798" extrusionOk="0">
                  <a:moveTo>
                    <a:pt x="799" y="393"/>
                  </a:moveTo>
                  <a:cubicBezTo>
                    <a:pt x="799" y="619"/>
                    <a:pt x="620" y="798"/>
                    <a:pt x="406" y="798"/>
                  </a:cubicBezTo>
                  <a:cubicBezTo>
                    <a:pt x="179" y="798"/>
                    <a:pt x="1" y="619"/>
                    <a:pt x="1" y="393"/>
                  </a:cubicBezTo>
                  <a:cubicBezTo>
                    <a:pt x="1" y="179"/>
                    <a:pt x="179" y="0"/>
                    <a:pt x="406" y="0"/>
                  </a:cubicBezTo>
                  <a:cubicBezTo>
                    <a:pt x="620" y="0"/>
                    <a:pt x="799" y="179"/>
                    <a:pt x="799" y="393"/>
                  </a:cubicBezTo>
                  <a:close/>
                </a:path>
              </a:pathLst>
            </a:custGeom>
            <a:solidFill>
              <a:srgbClr val="F1DB58">
                <a:alpha val="477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" name="Google Shape;282;p2"/>
            <p:cNvSpPr/>
            <p:nvPr/>
          </p:nvSpPr>
          <p:spPr>
            <a:xfrm>
              <a:off x="7557526" y="1934108"/>
              <a:ext cx="53486" cy="53486"/>
            </a:xfrm>
            <a:custGeom>
              <a:avLst/>
              <a:gdLst/>
              <a:ahLst/>
              <a:cxnLst/>
              <a:rect l="l" t="t" r="r" b="b"/>
              <a:pathLst>
                <a:path w="798" h="798" extrusionOk="0">
                  <a:moveTo>
                    <a:pt x="798" y="393"/>
                  </a:moveTo>
                  <a:cubicBezTo>
                    <a:pt x="798" y="619"/>
                    <a:pt x="619" y="798"/>
                    <a:pt x="405" y="798"/>
                  </a:cubicBezTo>
                  <a:cubicBezTo>
                    <a:pt x="179" y="798"/>
                    <a:pt x="0" y="619"/>
                    <a:pt x="0" y="393"/>
                  </a:cubicBezTo>
                  <a:cubicBezTo>
                    <a:pt x="0" y="179"/>
                    <a:pt x="179" y="0"/>
                    <a:pt x="405" y="0"/>
                  </a:cubicBezTo>
                  <a:cubicBezTo>
                    <a:pt x="619" y="0"/>
                    <a:pt x="798" y="179"/>
                    <a:pt x="798" y="393"/>
                  </a:cubicBezTo>
                  <a:close/>
                </a:path>
              </a:pathLst>
            </a:custGeom>
            <a:solidFill>
              <a:srgbClr val="F1DB58">
                <a:alpha val="477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83;p2"/>
            <p:cNvSpPr/>
            <p:nvPr/>
          </p:nvSpPr>
          <p:spPr>
            <a:xfrm>
              <a:off x="7947744" y="1934108"/>
              <a:ext cx="53486" cy="53486"/>
            </a:xfrm>
            <a:custGeom>
              <a:avLst/>
              <a:gdLst/>
              <a:ahLst/>
              <a:cxnLst/>
              <a:rect l="l" t="t" r="r" b="b"/>
              <a:pathLst>
                <a:path w="798" h="798" extrusionOk="0">
                  <a:moveTo>
                    <a:pt x="798" y="393"/>
                  </a:moveTo>
                  <a:cubicBezTo>
                    <a:pt x="798" y="619"/>
                    <a:pt x="619" y="798"/>
                    <a:pt x="393" y="798"/>
                  </a:cubicBezTo>
                  <a:cubicBezTo>
                    <a:pt x="179" y="798"/>
                    <a:pt x="0" y="619"/>
                    <a:pt x="0" y="393"/>
                  </a:cubicBezTo>
                  <a:cubicBezTo>
                    <a:pt x="0" y="179"/>
                    <a:pt x="179" y="0"/>
                    <a:pt x="393" y="0"/>
                  </a:cubicBezTo>
                  <a:cubicBezTo>
                    <a:pt x="619" y="0"/>
                    <a:pt x="798" y="179"/>
                    <a:pt x="798" y="393"/>
                  </a:cubicBezTo>
                  <a:close/>
                </a:path>
              </a:pathLst>
            </a:custGeom>
            <a:solidFill>
              <a:srgbClr val="F1DB58">
                <a:alpha val="477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4" name="Google Shape;284;p2"/>
            <p:cNvGrpSpPr/>
            <p:nvPr/>
          </p:nvGrpSpPr>
          <p:grpSpPr>
            <a:xfrm>
              <a:off x="5801882" y="2321201"/>
              <a:ext cx="2199348" cy="2339841"/>
              <a:chOff x="1262025" y="623413"/>
              <a:chExt cx="3815001" cy="4058701"/>
            </a:xfrm>
          </p:grpSpPr>
          <p:sp>
            <p:nvSpPr>
              <p:cNvPr id="285" name="Google Shape;285;p2"/>
              <p:cNvSpPr/>
              <p:nvPr/>
            </p:nvSpPr>
            <p:spPr>
              <a:xfrm>
                <a:off x="1262025" y="623413"/>
                <a:ext cx="92777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8" h="799" extrusionOk="0">
                    <a:moveTo>
                      <a:pt x="798" y="393"/>
                    </a:moveTo>
                    <a:cubicBezTo>
                      <a:pt x="798" y="620"/>
                      <a:pt x="619" y="798"/>
                      <a:pt x="405" y="798"/>
                    </a:cubicBezTo>
                    <a:cubicBezTo>
                      <a:pt x="179" y="798"/>
                      <a:pt x="0" y="620"/>
                      <a:pt x="0" y="393"/>
                    </a:cubicBezTo>
                    <a:cubicBezTo>
                      <a:pt x="0" y="179"/>
                      <a:pt x="179" y="0"/>
                      <a:pt x="405" y="0"/>
                    </a:cubicBezTo>
                    <a:cubicBezTo>
                      <a:pt x="619" y="0"/>
                      <a:pt x="798" y="179"/>
                      <a:pt x="798" y="393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6" name="Google Shape;286;p2"/>
              <p:cNvSpPr/>
              <p:nvPr/>
            </p:nvSpPr>
            <p:spPr>
              <a:xfrm>
                <a:off x="1938899" y="623413"/>
                <a:ext cx="92894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9" extrusionOk="0">
                    <a:moveTo>
                      <a:pt x="798" y="393"/>
                    </a:moveTo>
                    <a:cubicBezTo>
                      <a:pt x="798" y="620"/>
                      <a:pt x="620" y="798"/>
                      <a:pt x="405" y="798"/>
                    </a:cubicBezTo>
                    <a:cubicBezTo>
                      <a:pt x="179" y="798"/>
                      <a:pt x="0" y="620"/>
                      <a:pt x="0" y="393"/>
                    </a:cubicBezTo>
                    <a:cubicBezTo>
                      <a:pt x="0" y="179"/>
                      <a:pt x="179" y="0"/>
                      <a:pt x="405" y="0"/>
                    </a:cubicBezTo>
                    <a:cubicBezTo>
                      <a:pt x="620" y="0"/>
                      <a:pt x="798" y="179"/>
                      <a:pt x="798" y="393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287;p2"/>
              <p:cNvSpPr/>
              <p:nvPr/>
            </p:nvSpPr>
            <p:spPr>
              <a:xfrm>
                <a:off x="2615772" y="623413"/>
                <a:ext cx="92894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9" extrusionOk="0">
                    <a:moveTo>
                      <a:pt x="798" y="393"/>
                    </a:moveTo>
                    <a:cubicBezTo>
                      <a:pt x="798" y="620"/>
                      <a:pt x="620" y="798"/>
                      <a:pt x="405" y="798"/>
                    </a:cubicBezTo>
                    <a:cubicBezTo>
                      <a:pt x="179" y="798"/>
                      <a:pt x="1" y="620"/>
                      <a:pt x="1" y="393"/>
                    </a:cubicBezTo>
                    <a:cubicBezTo>
                      <a:pt x="1" y="179"/>
                      <a:pt x="179" y="0"/>
                      <a:pt x="405" y="0"/>
                    </a:cubicBezTo>
                    <a:cubicBezTo>
                      <a:pt x="620" y="0"/>
                      <a:pt x="798" y="179"/>
                      <a:pt x="798" y="393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288;p2"/>
              <p:cNvSpPr/>
              <p:nvPr/>
            </p:nvSpPr>
            <p:spPr>
              <a:xfrm>
                <a:off x="3292646" y="623413"/>
                <a:ext cx="92894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9" extrusionOk="0">
                    <a:moveTo>
                      <a:pt x="798" y="393"/>
                    </a:moveTo>
                    <a:cubicBezTo>
                      <a:pt x="798" y="620"/>
                      <a:pt x="620" y="798"/>
                      <a:pt x="394" y="798"/>
                    </a:cubicBezTo>
                    <a:cubicBezTo>
                      <a:pt x="179" y="798"/>
                      <a:pt x="1" y="620"/>
                      <a:pt x="1" y="393"/>
                    </a:cubicBezTo>
                    <a:cubicBezTo>
                      <a:pt x="1" y="179"/>
                      <a:pt x="179" y="0"/>
                      <a:pt x="394" y="0"/>
                    </a:cubicBezTo>
                    <a:cubicBezTo>
                      <a:pt x="620" y="0"/>
                      <a:pt x="798" y="179"/>
                      <a:pt x="798" y="393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289;p2"/>
              <p:cNvSpPr/>
              <p:nvPr/>
            </p:nvSpPr>
            <p:spPr>
              <a:xfrm>
                <a:off x="3969519" y="623413"/>
                <a:ext cx="92894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9" extrusionOk="0">
                    <a:moveTo>
                      <a:pt x="799" y="393"/>
                    </a:moveTo>
                    <a:cubicBezTo>
                      <a:pt x="799" y="620"/>
                      <a:pt x="620" y="798"/>
                      <a:pt x="394" y="798"/>
                    </a:cubicBezTo>
                    <a:cubicBezTo>
                      <a:pt x="180" y="798"/>
                      <a:pt x="1" y="620"/>
                      <a:pt x="1" y="393"/>
                    </a:cubicBezTo>
                    <a:cubicBezTo>
                      <a:pt x="1" y="179"/>
                      <a:pt x="180" y="0"/>
                      <a:pt x="394" y="0"/>
                    </a:cubicBezTo>
                    <a:cubicBezTo>
                      <a:pt x="620" y="0"/>
                      <a:pt x="799" y="179"/>
                      <a:pt x="799" y="393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290;p2"/>
              <p:cNvSpPr/>
              <p:nvPr/>
            </p:nvSpPr>
            <p:spPr>
              <a:xfrm>
                <a:off x="4645114" y="623413"/>
                <a:ext cx="94173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810" h="799" extrusionOk="0">
                    <a:moveTo>
                      <a:pt x="810" y="393"/>
                    </a:moveTo>
                    <a:cubicBezTo>
                      <a:pt x="810" y="620"/>
                      <a:pt x="631" y="798"/>
                      <a:pt x="405" y="798"/>
                    </a:cubicBezTo>
                    <a:cubicBezTo>
                      <a:pt x="191" y="798"/>
                      <a:pt x="0" y="620"/>
                      <a:pt x="0" y="393"/>
                    </a:cubicBezTo>
                    <a:cubicBezTo>
                      <a:pt x="0" y="179"/>
                      <a:pt x="191" y="0"/>
                      <a:pt x="405" y="0"/>
                    </a:cubicBezTo>
                    <a:cubicBezTo>
                      <a:pt x="631" y="0"/>
                      <a:pt x="810" y="179"/>
                      <a:pt x="810" y="393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291;p2"/>
              <p:cNvSpPr/>
              <p:nvPr/>
            </p:nvSpPr>
            <p:spPr>
              <a:xfrm>
                <a:off x="1601159" y="1063580"/>
                <a:ext cx="92894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9" extrusionOk="0">
                    <a:moveTo>
                      <a:pt x="798" y="405"/>
                    </a:moveTo>
                    <a:cubicBezTo>
                      <a:pt x="798" y="620"/>
                      <a:pt x="619" y="798"/>
                      <a:pt x="393" y="798"/>
                    </a:cubicBezTo>
                    <a:cubicBezTo>
                      <a:pt x="179" y="798"/>
                      <a:pt x="0" y="620"/>
                      <a:pt x="0" y="405"/>
                    </a:cubicBezTo>
                    <a:cubicBezTo>
                      <a:pt x="0" y="179"/>
                      <a:pt x="179" y="1"/>
                      <a:pt x="393" y="1"/>
                    </a:cubicBezTo>
                    <a:cubicBezTo>
                      <a:pt x="619" y="1"/>
                      <a:pt x="798" y="179"/>
                      <a:pt x="798" y="405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2" name="Google Shape;292;p2"/>
              <p:cNvSpPr/>
              <p:nvPr/>
            </p:nvSpPr>
            <p:spPr>
              <a:xfrm>
                <a:off x="2278033" y="1063580"/>
                <a:ext cx="92894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9" extrusionOk="0">
                    <a:moveTo>
                      <a:pt x="798" y="405"/>
                    </a:moveTo>
                    <a:cubicBezTo>
                      <a:pt x="798" y="620"/>
                      <a:pt x="620" y="798"/>
                      <a:pt x="393" y="798"/>
                    </a:cubicBezTo>
                    <a:cubicBezTo>
                      <a:pt x="179" y="798"/>
                      <a:pt x="0" y="620"/>
                      <a:pt x="0" y="405"/>
                    </a:cubicBezTo>
                    <a:cubicBezTo>
                      <a:pt x="0" y="179"/>
                      <a:pt x="179" y="1"/>
                      <a:pt x="393" y="1"/>
                    </a:cubicBezTo>
                    <a:cubicBezTo>
                      <a:pt x="620" y="1"/>
                      <a:pt x="798" y="179"/>
                      <a:pt x="798" y="405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3" name="Google Shape;293;p2"/>
              <p:cNvSpPr/>
              <p:nvPr/>
            </p:nvSpPr>
            <p:spPr>
              <a:xfrm>
                <a:off x="2953511" y="1063580"/>
                <a:ext cx="92894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9" extrusionOk="0">
                    <a:moveTo>
                      <a:pt x="798" y="405"/>
                    </a:moveTo>
                    <a:cubicBezTo>
                      <a:pt x="798" y="620"/>
                      <a:pt x="620" y="798"/>
                      <a:pt x="406" y="798"/>
                    </a:cubicBezTo>
                    <a:cubicBezTo>
                      <a:pt x="179" y="798"/>
                      <a:pt x="1" y="620"/>
                      <a:pt x="1" y="405"/>
                    </a:cubicBezTo>
                    <a:cubicBezTo>
                      <a:pt x="1" y="179"/>
                      <a:pt x="179" y="1"/>
                      <a:pt x="406" y="1"/>
                    </a:cubicBezTo>
                    <a:cubicBezTo>
                      <a:pt x="620" y="1"/>
                      <a:pt x="798" y="179"/>
                      <a:pt x="798" y="405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4" name="Google Shape;294;p2"/>
              <p:cNvSpPr/>
              <p:nvPr/>
            </p:nvSpPr>
            <p:spPr>
              <a:xfrm>
                <a:off x="3630385" y="1063580"/>
                <a:ext cx="92894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9" extrusionOk="0">
                    <a:moveTo>
                      <a:pt x="799" y="405"/>
                    </a:moveTo>
                    <a:cubicBezTo>
                      <a:pt x="799" y="620"/>
                      <a:pt x="620" y="798"/>
                      <a:pt x="406" y="798"/>
                    </a:cubicBezTo>
                    <a:cubicBezTo>
                      <a:pt x="179" y="798"/>
                      <a:pt x="1" y="620"/>
                      <a:pt x="1" y="405"/>
                    </a:cubicBezTo>
                    <a:cubicBezTo>
                      <a:pt x="1" y="179"/>
                      <a:pt x="179" y="1"/>
                      <a:pt x="406" y="1"/>
                    </a:cubicBezTo>
                    <a:cubicBezTo>
                      <a:pt x="620" y="1"/>
                      <a:pt x="799" y="179"/>
                      <a:pt x="799" y="405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5" name="Google Shape;295;p2"/>
              <p:cNvSpPr/>
              <p:nvPr/>
            </p:nvSpPr>
            <p:spPr>
              <a:xfrm>
                <a:off x="4307375" y="1063580"/>
                <a:ext cx="92777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8" h="799" extrusionOk="0">
                    <a:moveTo>
                      <a:pt x="798" y="405"/>
                    </a:moveTo>
                    <a:cubicBezTo>
                      <a:pt x="798" y="620"/>
                      <a:pt x="619" y="798"/>
                      <a:pt x="405" y="798"/>
                    </a:cubicBezTo>
                    <a:cubicBezTo>
                      <a:pt x="179" y="798"/>
                      <a:pt x="0" y="620"/>
                      <a:pt x="0" y="405"/>
                    </a:cubicBezTo>
                    <a:cubicBezTo>
                      <a:pt x="0" y="179"/>
                      <a:pt x="179" y="1"/>
                      <a:pt x="405" y="1"/>
                    </a:cubicBezTo>
                    <a:cubicBezTo>
                      <a:pt x="619" y="1"/>
                      <a:pt x="798" y="179"/>
                      <a:pt x="798" y="405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6" name="Google Shape;296;p2"/>
              <p:cNvSpPr/>
              <p:nvPr/>
            </p:nvSpPr>
            <p:spPr>
              <a:xfrm>
                <a:off x="4984248" y="1063580"/>
                <a:ext cx="92777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8" h="799" extrusionOk="0">
                    <a:moveTo>
                      <a:pt x="798" y="405"/>
                    </a:moveTo>
                    <a:cubicBezTo>
                      <a:pt x="798" y="620"/>
                      <a:pt x="619" y="798"/>
                      <a:pt x="393" y="798"/>
                    </a:cubicBezTo>
                    <a:cubicBezTo>
                      <a:pt x="179" y="798"/>
                      <a:pt x="0" y="620"/>
                      <a:pt x="0" y="405"/>
                    </a:cubicBezTo>
                    <a:cubicBezTo>
                      <a:pt x="0" y="179"/>
                      <a:pt x="179" y="1"/>
                      <a:pt x="393" y="1"/>
                    </a:cubicBezTo>
                    <a:cubicBezTo>
                      <a:pt x="619" y="1"/>
                      <a:pt x="798" y="179"/>
                      <a:pt x="798" y="405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7" name="Google Shape;297;p2"/>
              <p:cNvSpPr/>
              <p:nvPr/>
            </p:nvSpPr>
            <p:spPr>
              <a:xfrm>
                <a:off x="1262025" y="1503747"/>
                <a:ext cx="92777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8" h="799" extrusionOk="0">
                    <a:moveTo>
                      <a:pt x="798" y="406"/>
                    </a:moveTo>
                    <a:cubicBezTo>
                      <a:pt x="798" y="620"/>
                      <a:pt x="619" y="799"/>
                      <a:pt x="405" y="799"/>
                    </a:cubicBezTo>
                    <a:cubicBezTo>
                      <a:pt x="179" y="799"/>
                      <a:pt x="0" y="620"/>
                      <a:pt x="0" y="406"/>
                    </a:cubicBezTo>
                    <a:cubicBezTo>
                      <a:pt x="0" y="179"/>
                      <a:pt x="179" y="1"/>
                      <a:pt x="405" y="1"/>
                    </a:cubicBezTo>
                    <a:cubicBezTo>
                      <a:pt x="619" y="1"/>
                      <a:pt x="798" y="179"/>
                      <a:pt x="798" y="406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8" name="Google Shape;298;p2"/>
              <p:cNvSpPr/>
              <p:nvPr/>
            </p:nvSpPr>
            <p:spPr>
              <a:xfrm>
                <a:off x="1938899" y="1503747"/>
                <a:ext cx="92894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9" extrusionOk="0">
                    <a:moveTo>
                      <a:pt x="798" y="406"/>
                    </a:moveTo>
                    <a:cubicBezTo>
                      <a:pt x="798" y="620"/>
                      <a:pt x="620" y="799"/>
                      <a:pt x="405" y="799"/>
                    </a:cubicBezTo>
                    <a:cubicBezTo>
                      <a:pt x="179" y="799"/>
                      <a:pt x="0" y="620"/>
                      <a:pt x="0" y="406"/>
                    </a:cubicBezTo>
                    <a:cubicBezTo>
                      <a:pt x="0" y="179"/>
                      <a:pt x="179" y="1"/>
                      <a:pt x="405" y="1"/>
                    </a:cubicBezTo>
                    <a:cubicBezTo>
                      <a:pt x="620" y="1"/>
                      <a:pt x="798" y="179"/>
                      <a:pt x="798" y="406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9" name="Google Shape;299;p2"/>
              <p:cNvSpPr/>
              <p:nvPr/>
            </p:nvSpPr>
            <p:spPr>
              <a:xfrm>
                <a:off x="2615772" y="1503747"/>
                <a:ext cx="92894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9" extrusionOk="0">
                    <a:moveTo>
                      <a:pt x="798" y="406"/>
                    </a:moveTo>
                    <a:cubicBezTo>
                      <a:pt x="798" y="620"/>
                      <a:pt x="620" y="799"/>
                      <a:pt x="405" y="799"/>
                    </a:cubicBezTo>
                    <a:cubicBezTo>
                      <a:pt x="179" y="799"/>
                      <a:pt x="1" y="620"/>
                      <a:pt x="1" y="406"/>
                    </a:cubicBezTo>
                    <a:cubicBezTo>
                      <a:pt x="1" y="179"/>
                      <a:pt x="179" y="1"/>
                      <a:pt x="405" y="1"/>
                    </a:cubicBezTo>
                    <a:cubicBezTo>
                      <a:pt x="620" y="1"/>
                      <a:pt x="798" y="179"/>
                      <a:pt x="798" y="406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0" name="Google Shape;300;p2"/>
              <p:cNvSpPr/>
              <p:nvPr/>
            </p:nvSpPr>
            <p:spPr>
              <a:xfrm>
                <a:off x="3292646" y="1503747"/>
                <a:ext cx="92894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9" extrusionOk="0">
                    <a:moveTo>
                      <a:pt x="798" y="406"/>
                    </a:moveTo>
                    <a:cubicBezTo>
                      <a:pt x="798" y="620"/>
                      <a:pt x="620" y="799"/>
                      <a:pt x="394" y="799"/>
                    </a:cubicBezTo>
                    <a:cubicBezTo>
                      <a:pt x="179" y="799"/>
                      <a:pt x="1" y="620"/>
                      <a:pt x="1" y="406"/>
                    </a:cubicBezTo>
                    <a:cubicBezTo>
                      <a:pt x="1" y="179"/>
                      <a:pt x="179" y="1"/>
                      <a:pt x="394" y="1"/>
                    </a:cubicBezTo>
                    <a:cubicBezTo>
                      <a:pt x="620" y="1"/>
                      <a:pt x="798" y="179"/>
                      <a:pt x="798" y="406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1" name="Google Shape;301;p2"/>
              <p:cNvSpPr/>
              <p:nvPr/>
            </p:nvSpPr>
            <p:spPr>
              <a:xfrm>
                <a:off x="3969519" y="1503747"/>
                <a:ext cx="92894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9" extrusionOk="0">
                    <a:moveTo>
                      <a:pt x="799" y="406"/>
                    </a:moveTo>
                    <a:cubicBezTo>
                      <a:pt x="799" y="620"/>
                      <a:pt x="620" y="799"/>
                      <a:pt x="394" y="799"/>
                    </a:cubicBezTo>
                    <a:cubicBezTo>
                      <a:pt x="180" y="799"/>
                      <a:pt x="1" y="620"/>
                      <a:pt x="1" y="406"/>
                    </a:cubicBezTo>
                    <a:cubicBezTo>
                      <a:pt x="1" y="179"/>
                      <a:pt x="180" y="1"/>
                      <a:pt x="394" y="1"/>
                    </a:cubicBezTo>
                    <a:cubicBezTo>
                      <a:pt x="620" y="1"/>
                      <a:pt x="799" y="179"/>
                      <a:pt x="799" y="406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2" name="Google Shape;302;p2"/>
              <p:cNvSpPr/>
              <p:nvPr/>
            </p:nvSpPr>
            <p:spPr>
              <a:xfrm>
                <a:off x="4645114" y="1503747"/>
                <a:ext cx="94173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810" h="799" extrusionOk="0">
                    <a:moveTo>
                      <a:pt x="810" y="406"/>
                    </a:moveTo>
                    <a:cubicBezTo>
                      <a:pt x="810" y="620"/>
                      <a:pt x="631" y="799"/>
                      <a:pt x="405" y="799"/>
                    </a:cubicBezTo>
                    <a:cubicBezTo>
                      <a:pt x="191" y="799"/>
                      <a:pt x="0" y="620"/>
                      <a:pt x="0" y="406"/>
                    </a:cubicBezTo>
                    <a:cubicBezTo>
                      <a:pt x="0" y="179"/>
                      <a:pt x="191" y="1"/>
                      <a:pt x="405" y="1"/>
                    </a:cubicBezTo>
                    <a:cubicBezTo>
                      <a:pt x="631" y="1"/>
                      <a:pt x="810" y="179"/>
                      <a:pt x="810" y="406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3" name="Google Shape;303;p2"/>
              <p:cNvSpPr/>
              <p:nvPr/>
            </p:nvSpPr>
            <p:spPr>
              <a:xfrm>
                <a:off x="1601159" y="1945310"/>
                <a:ext cx="92894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9" extrusionOk="0">
                    <a:moveTo>
                      <a:pt x="798" y="394"/>
                    </a:moveTo>
                    <a:cubicBezTo>
                      <a:pt x="798" y="620"/>
                      <a:pt x="619" y="799"/>
                      <a:pt x="393" y="799"/>
                    </a:cubicBezTo>
                    <a:cubicBezTo>
                      <a:pt x="179" y="799"/>
                      <a:pt x="0" y="620"/>
                      <a:pt x="0" y="394"/>
                    </a:cubicBezTo>
                    <a:cubicBezTo>
                      <a:pt x="0" y="180"/>
                      <a:pt x="179" y="1"/>
                      <a:pt x="393" y="1"/>
                    </a:cubicBezTo>
                    <a:cubicBezTo>
                      <a:pt x="619" y="1"/>
                      <a:pt x="798" y="180"/>
                      <a:pt x="798" y="394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4" name="Google Shape;304;p2"/>
              <p:cNvSpPr/>
              <p:nvPr/>
            </p:nvSpPr>
            <p:spPr>
              <a:xfrm>
                <a:off x="2278033" y="1945310"/>
                <a:ext cx="92894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9" extrusionOk="0">
                    <a:moveTo>
                      <a:pt x="798" y="394"/>
                    </a:moveTo>
                    <a:cubicBezTo>
                      <a:pt x="798" y="620"/>
                      <a:pt x="620" y="799"/>
                      <a:pt x="393" y="799"/>
                    </a:cubicBezTo>
                    <a:cubicBezTo>
                      <a:pt x="179" y="799"/>
                      <a:pt x="0" y="620"/>
                      <a:pt x="0" y="394"/>
                    </a:cubicBezTo>
                    <a:cubicBezTo>
                      <a:pt x="0" y="180"/>
                      <a:pt x="179" y="1"/>
                      <a:pt x="393" y="1"/>
                    </a:cubicBezTo>
                    <a:cubicBezTo>
                      <a:pt x="620" y="1"/>
                      <a:pt x="798" y="180"/>
                      <a:pt x="798" y="394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5" name="Google Shape;305;p2"/>
              <p:cNvSpPr/>
              <p:nvPr/>
            </p:nvSpPr>
            <p:spPr>
              <a:xfrm>
                <a:off x="2953511" y="1945310"/>
                <a:ext cx="92894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9" extrusionOk="0">
                    <a:moveTo>
                      <a:pt x="798" y="394"/>
                    </a:moveTo>
                    <a:cubicBezTo>
                      <a:pt x="798" y="620"/>
                      <a:pt x="620" y="799"/>
                      <a:pt x="406" y="799"/>
                    </a:cubicBezTo>
                    <a:cubicBezTo>
                      <a:pt x="179" y="799"/>
                      <a:pt x="1" y="620"/>
                      <a:pt x="1" y="394"/>
                    </a:cubicBezTo>
                    <a:cubicBezTo>
                      <a:pt x="1" y="180"/>
                      <a:pt x="179" y="1"/>
                      <a:pt x="406" y="1"/>
                    </a:cubicBezTo>
                    <a:cubicBezTo>
                      <a:pt x="620" y="1"/>
                      <a:pt x="798" y="180"/>
                      <a:pt x="798" y="394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6" name="Google Shape;306;p2"/>
              <p:cNvSpPr/>
              <p:nvPr/>
            </p:nvSpPr>
            <p:spPr>
              <a:xfrm>
                <a:off x="3630385" y="1945310"/>
                <a:ext cx="92894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9" extrusionOk="0">
                    <a:moveTo>
                      <a:pt x="799" y="394"/>
                    </a:moveTo>
                    <a:cubicBezTo>
                      <a:pt x="799" y="620"/>
                      <a:pt x="620" y="799"/>
                      <a:pt x="406" y="799"/>
                    </a:cubicBezTo>
                    <a:cubicBezTo>
                      <a:pt x="179" y="799"/>
                      <a:pt x="1" y="620"/>
                      <a:pt x="1" y="394"/>
                    </a:cubicBezTo>
                    <a:cubicBezTo>
                      <a:pt x="1" y="180"/>
                      <a:pt x="179" y="1"/>
                      <a:pt x="406" y="1"/>
                    </a:cubicBezTo>
                    <a:cubicBezTo>
                      <a:pt x="620" y="1"/>
                      <a:pt x="799" y="180"/>
                      <a:pt x="799" y="394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7" name="Google Shape;307;p2"/>
              <p:cNvSpPr/>
              <p:nvPr/>
            </p:nvSpPr>
            <p:spPr>
              <a:xfrm>
                <a:off x="4307375" y="1945310"/>
                <a:ext cx="92777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8" h="799" extrusionOk="0">
                    <a:moveTo>
                      <a:pt x="798" y="394"/>
                    </a:moveTo>
                    <a:cubicBezTo>
                      <a:pt x="798" y="620"/>
                      <a:pt x="619" y="799"/>
                      <a:pt x="405" y="799"/>
                    </a:cubicBezTo>
                    <a:cubicBezTo>
                      <a:pt x="179" y="799"/>
                      <a:pt x="0" y="620"/>
                      <a:pt x="0" y="394"/>
                    </a:cubicBezTo>
                    <a:cubicBezTo>
                      <a:pt x="0" y="180"/>
                      <a:pt x="179" y="1"/>
                      <a:pt x="405" y="1"/>
                    </a:cubicBezTo>
                    <a:cubicBezTo>
                      <a:pt x="619" y="1"/>
                      <a:pt x="798" y="180"/>
                      <a:pt x="798" y="394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8" name="Google Shape;308;p2"/>
              <p:cNvSpPr/>
              <p:nvPr/>
            </p:nvSpPr>
            <p:spPr>
              <a:xfrm>
                <a:off x="4984248" y="1945310"/>
                <a:ext cx="92777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8" h="799" extrusionOk="0">
                    <a:moveTo>
                      <a:pt x="798" y="394"/>
                    </a:moveTo>
                    <a:cubicBezTo>
                      <a:pt x="798" y="620"/>
                      <a:pt x="619" y="799"/>
                      <a:pt x="393" y="799"/>
                    </a:cubicBezTo>
                    <a:cubicBezTo>
                      <a:pt x="179" y="799"/>
                      <a:pt x="0" y="620"/>
                      <a:pt x="0" y="394"/>
                    </a:cubicBezTo>
                    <a:cubicBezTo>
                      <a:pt x="0" y="180"/>
                      <a:pt x="179" y="1"/>
                      <a:pt x="393" y="1"/>
                    </a:cubicBezTo>
                    <a:cubicBezTo>
                      <a:pt x="619" y="1"/>
                      <a:pt x="798" y="180"/>
                      <a:pt x="798" y="394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9" name="Google Shape;309;p2"/>
              <p:cNvSpPr/>
              <p:nvPr/>
            </p:nvSpPr>
            <p:spPr>
              <a:xfrm>
                <a:off x="1262025" y="2385593"/>
                <a:ext cx="92777" cy="92777"/>
              </a:xfrm>
              <a:custGeom>
                <a:avLst/>
                <a:gdLst/>
                <a:ahLst/>
                <a:cxnLst/>
                <a:rect l="l" t="t" r="r" b="b"/>
                <a:pathLst>
                  <a:path w="798" h="798" extrusionOk="0">
                    <a:moveTo>
                      <a:pt x="798" y="405"/>
                    </a:moveTo>
                    <a:cubicBezTo>
                      <a:pt x="798" y="619"/>
                      <a:pt x="619" y="798"/>
                      <a:pt x="405" y="798"/>
                    </a:cubicBezTo>
                    <a:cubicBezTo>
                      <a:pt x="179" y="798"/>
                      <a:pt x="0" y="619"/>
                      <a:pt x="0" y="405"/>
                    </a:cubicBezTo>
                    <a:cubicBezTo>
                      <a:pt x="0" y="179"/>
                      <a:pt x="179" y="0"/>
                      <a:pt x="405" y="0"/>
                    </a:cubicBezTo>
                    <a:cubicBezTo>
                      <a:pt x="619" y="0"/>
                      <a:pt x="798" y="179"/>
                      <a:pt x="798" y="405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0" name="Google Shape;310;p2"/>
              <p:cNvSpPr/>
              <p:nvPr/>
            </p:nvSpPr>
            <p:spPr>
              <a:xfrm>
                <a:off x="1938899" y="2385593"/>
                <a:ext cx="92894" cy="92777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8" extrusionOk="0">
                    <a:moveTo>
                      <a:pt x="798" y="405"/>
                    </a:moveTo>
                    <a:cubicBezTo>
                      <a:pt x="798" y="619"/>
                      <a:pt x="620" y="798"/>
                      <a:pt x="405" y="798"/>
                    </a:cubicBezTo>
                    <a:cubicBezTo>
                      <a:pt x="179" y="798"/>
                      <a:pt x="0" y="619"/>
                      <a:pt x="0" y="405"/>
                    </a:cubicBezTo>
                    <a:cubicBezTo>
                      <a:pt x="0" y="179"/>
                      <a:pt x="179" y="0"/>
                      <a:pt x="405" y="0"/>
                    </a:cubicBezTo>
                    <a:cubicBezTo>
                      <a:pt x="620" y="0"/>
                      <a:pt x="798" y="179"/>
                      <a:pt x="798" y="405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1" name="Google Shape;311;p2"/>
              <p:cNvSpPr/>
              <p:nvPr/>
            </p:nvSpPr>
            <p:spPr>
              <a:xfrm>
                <a:off x="2615772" y="2385593"/>
                <a:ext cx="92894" cy="92777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8" extrusionOk="0">
                    <a:moveTo>
                      <a:pt x="798" y="405"/>
                    </a:moveTo>
                    <a:cubicBezTo>
                      <a:pt x="798" y="619"/>
                      <a:pt x="620" y="798"/>
                      <a:pt x="405" y="798"/>
                    </a:cubicBezTo>
                    <a:cubicBezTo>
                      <a:pt x="179" y="798"/>
                      <a:pt x="1" y="619"/>
                      <a:pt x="1" y="405"/>
                    </a:cubicBezTo>
                    <a:cubicBezTo>
                      <a:pt x="1" y="179"/>
                      <a:pt x="179" y="0"/>
                      <a:pt x="405" y="0"/>
                    </a:cubicBezTo>
                    <a:cubicBezTo>
                      <a:pt x="620" y="0"/>
                      <a:pt x="798" y="179"/>
                      <a:pt x="798" y="405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2" name="Google Shape;312;p2"/>
              <p:cNvSpPr/>
              <p:nvPr/>
            </p:nvSpPr>
            <p:spPr>
              <a:xfrm>
                <a:off x="3292646" y="2385593"/>
                <a:ext cx="92894" cy="92777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8" extrusionOk="0">
                    <a:moveTo>
                      <a:pt x="798" y="405"/>
                    </a:moveTo>
                    <a:cubicBezTo>
                      <a:pt x="798" y="619"/>
                      <a:pt x="620" y="798"/>
                      <a:pt x="394" y="798"/>
                    </a:cubicBezTo>
                    <a:cubicBezTo>
                      <a:pt x="179" y="798"/>
                      <a:pt x="1" y="619"/>
                      <a:pt x="1" y="405"/>
                    </a:cubicBezTo>
                    <a:cubicBezTo>
                      <a:pt x="1" y="179"/>
                      <a:pt x="179" y="0"/>
                      <a:pt x="394" y="0"/>
                    </a:cubicBezTo>
                    <a:cubicBezTo>
                      <a:pt x="620" y="0"/>
                      <a:pt x="798" y="179"/>
                      <a:pt x="798" y="405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3" name="Google Shape;313;p2"/>
              <p:cNvSpPr/>
              <p:nvPr/>
            </p:nvSpPr>
            <p:spPr>
              <a:xfrm>
                <a:off x="3969519" y="2385593"/>
                <a:ext cx="92894" cy="92777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8" extrusionOk="0">
                    <a:moveTo>
                      <a:pt x="799" y="405"/>
                    </a:moveTo>
                    <a:cubicBezTo>
                      <a:pt x="799" y="619"/>
                      <a:pt x="620" y="798"/>
                      <a:pt x="394" y="798"/>
                    </a:cubicBezTo>
                    <a:cubicBezTo>
                      <a:pt x="180" y="798"/>
                      <a:pt x="1" y="619"/>
                      <a:pt x="1" y="405"/>
                    </a:cubicBezTo>
                    <a:cubicBezTo>
                      <a:pt x="1" y="179"/>
                      <a:pt x="180" y="0"/>
                      <a:pt x="394" y="0"/>
                    </a:cubicBezTo>
                    <a:cubicBezTo>
                      <a:pt x="620" y="0"/>
                      <a:pt x="799" y="179"/>
                      <a:pt x="799" y="405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4" name="Google Shape;314;p2"/>
              <p:cNvSpPr/>
              <p:nvPr/>
            </p:nvSpPr>
            <p:spPr>
              <a:xfrm>
                <a:off x="4645114" y="2385593"/>
                <a:ext cx="94173" cy="92777"/>
              </a:xfrm>
              <a:custGeom>
                <a:avLst/>
                <a:gdLst/>
                <a:ahLst/>
                <a:cxnLst/>
                <a:rect l="l" t="t" r="r" b="b"/>
                <a:pathLst>
                  <a:path w="810" h="798" extrusionOk="0">
                    <a:moveTo>
                      <a:pt x="810" y="405"/>
                    </a:moveTo>
                    <a:cubicBezTo>
                      <a:pt x="810" y="619"/>
                      <a:pt x="631" y="798"/>
                      <a:pt x="405" y="798"/>
                    </a:cubicBezTo>
                    <a:cubicBezTo>
                      <a:pt x="191" y="798"/>
                      <a:pt x="0" y="619"/>
                      <a:pt x="0" y="405"/>
                    </a:cubicBezTo>
                    <a:cubicBezTo>
                      <a:pt x="0" y="179"/>
                      <a:pt x="191" y="0"/>
                      <a:pt x="405" y="0"/>
                    </a:cubicBezTo>
                    <a:cubicBezTo>
                      <a:pt x="631" y="0"/>
                      <a:pt x="810" y="179"/>
                      <a:pt x="810" y="405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5" name="Google Shape;315;p2"/>
              <p:cNvSpPr/>
              <p:nvPr/>
            </p:nvSpPr>
            <p:spPr>
              <a:xfrm>
                <a:off x="1601159" y="2827156"/>
                <a:ext cx="92894" cy="92777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8" extrusionOk="0">
                    <a:moveTo>
                      <a:pt x="798" y="393"/>
                    </a:moveTo>
                    <a:cubicBezTo>
                      <a:pt x="798" y="619"/>
                      <a:pt x="619" y="798"/>
                      <a:pt x="393" y="798"/>
                    </a:cubicBezTo>
                    <a:cubicBezTo>
                      <a:pt x="179" y="798"/>
                      <a:pt x="0" y="619"/>
                      <a:pt x="0" y="393"/>
                    </a:cubicBezTo>
                    <a:cubicBezTo>
                      <a:pt x="0" y="179"/>
                      <a:pt x="179" y="0"/>
                      <a:pt x="393" y="0"/>
                    </a:cubicBezTo>
                    <a:cubicBezTo>
                      <a:pt x="619" y="0"/>
                      <a:pt x="798" y="179"/>
                      <a:pt x="798" y="393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6" name="Google Shape;316;p2"/>
              <p:cNvSpPr/>
              <p:nvPr/>
            </p:nvSpPr>
            <p:spPr>
              <a:xfrm>
                <a:off x="2278033" y="2827156"/>
                <a:ext cx="92894" cy="92777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8" extrusionOk="0">
                    <a:moveTo>
                      <a:pt x="798" y="393"/>
                    </a:moveTo>
                    <a:cubicBezTo>
                      <a:pt x="798" y="619"/>
                      <a:pt x="620" y="798"/>
                      <a:pt x="393" y="798"/>
                    </a:cubicBezTo>
                    <a:cubicBezTo>
                      <a:pt x="179" y="798"/>
                      <a:pt x="0" y="619"/>
                      <a:pt x="0" y="393"/>
                    </a:cubicBezTo>
                    <a:cubicBezTo>
                      <a:pt x="0" y="179"/>
                      <a:pt x="179" y="0"/>
                      <a:pt x="393" y="0"/>
                    </a:cubicBezTo>
                    <a:cubicBezTo>
                      <a:pt x="620" y="0"/>
                      <a:pt x="798" y="179"/>
                      <a:pt x="798" y="393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7" name="Google Shape;317;p2"/>
              <p:cNvSpPr/>
              <p:nvPr/>
            </p:nvSpPr>
            <p:spPr>
              <a:xfrm>
                <a:off x="2953511" y="2827156"/>
                <a:ext cx="92894" cy="92777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8" extrusionOk="0">
                    <a:moveTo>
                      <a:pt x="798" y="393"/>
                    </a:moveTo>
                    <a:cubicBezTo>
                      <a:pt x="798" y="619"/>
                      <a:pt x="620" y="798"/>
                      <a:pt x="406" y="798"/>
                    </a:cubicBezTo>
                    <a:cubicBezTo>
                      <a:pt x="179" y="798"/>
                      <a:pt x="1" y="619"/>
                      <a:pt x="1" y="393"/>
                    </a:cubicBezTo>
                    <a:cubicBezTo>
                      <a:pt x="1" y="179"/>
                      <a:pt x="179" y="0"/>
                      <a:pt x="406" y="0"/>
                    </a:cubicBezTo>
                    <a:cubicBezTo>
                      <a:pt x="620" y="0"/>
                      <a:pt x="798" y="179"/>
                      <a:pt x="798" y="393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8" name="Google Shape;318;p2"/>
              <p:cNvSpPr/>
              <p:nvPr/>
            </p:nvSpPr>
            <p:spPr>
              <a:xfrm>
                <a:off x="3630385" y="2827156"/>
                <a:ext cx="92894" cy="92777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8" extrusionOk="0">
                    <a:moveTo>
                      <a:pt x="799" y="393"/>
                    </a:moveTo>
                    <a:cubicBezTo>
                      <a:pt x="799" y="619"/>
                      <a:pt x="620" y="798"/>
                      <a:pt x="406" y="798"/>
                    </a:cubicBezTo>
                    <a:cubicBezTo>
                      <a:pt x="179" y="798"/>
                      <a:pt x="1" y="619"/>
                      <a:pt x="1" y="393"/>
                    </a:cubicBezTo>
                    <a:cubicBezTo>
                      <a:pt x="1" y="179"/>
                      <a:pt x="179" y="0"/>
                      <a:pt x="406" y="0"/>
                    </a:cubicBezTo>
                    <a:cubicBezTo>
                      <a:pt x="620" y="0"/>
                      <a:pt x="799" y="179"/>
                      <a:pt x="799" y="393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9" name="Google Shape;319;p2"/>
              <p:cNvSpPr/>
              <p:nvPr/>
            </p:nvSpPr>
            <p:spPr>
              <a:xfrm>
                <a:off x="4307375" y="2827156"/>
                <a:ext cx="92777" cy="92777"/>
              </a:xfrm>
              <a:custGeom>
                <a:avLst/>
                <a:gdLst/>
                <a:ahLst/>
                <a:cxnLst/>
                <a:rect l="l" t="t" r="r" b="b"/>
                <a:pathLst>
                  <a:path w="798" h="798" extrusionOk="0">
                    <a:moveTo>
                      <a:pt x="798" y="393"/>
                    </a:moveTo>
                    <a:cubicBezTo>
                      <a:pt x="798" y="619"/>
                      <a:pt x="619" y="798"/>
                      <a:pt x="405" y="798"/>
                    </a:cubicBezTo>
                    <a:cubicBezTo>
                      <a:pt x="179" y="798"/>
                      <a:pt x="0" y="619"/>
                      <a:pt x="0" y="393"/>
                    </a:cubicBezTo>
                    <a:cubicBezTo>
                      <a:pt x="0" y="179"/>
                      <a:pt x="179" y="0"/>
                      <a:pt x="405" y="0"/>
                    </a:cubicBezTo>
                    <a:cubicBezTo>
                      <a:pt x="619" y="0"/>
                      <a:pt x="798" y="179"/>
                      <a:pt x="798" y="393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0" name="Google Shape;320;p2"/>
              <p:cNvSpPr/>
              <p:nvPr/>
            </p:nvSpPr>
            <p:spPr>
              <a:xfrm>
                <a:off x="4984248" y="2827156"/>
                <a:ext cx="92777" cy="92777"/>
              </a:xfrm>
              <a:custGeom>
                <a:avLst/>
                <a:gdLst/>
                <a:ahLst/>
                <a:cxnLst/>
                <a:rect l="l" t="t" r="r" b="b"/>
                <a:pathLst>
                  <a:path w="798" h="798" extrusionOk="0">
                    <a:moveTo>
                      <a:pt x="798" y="393"/>
                    </a:moveTo>
                    <a:cubicBezTo>
                      <a:pt x="798" y="619"/>
                      <a:pt x="619" y="798"/>
                      <a:pt x="393" y="798"/>
                    </a:cubicBezTo>
                    <a:cubicBezTo>
                      <a:pt x="179" y="798"/>
                      <a:pt x="0" y="619"/>
                      <a:pt x="0" y="393"/>
                    </a:cubicBezTo>
                    <a:cubicBezTo>
                      <a:pt x="0" y="179"/>
                      <a:pt x="179" y="0"/>
                      <a:pt x="393" y="0"/>
                    </a:cubicBezTo>
                    <a:cubicBezTo>
                      <a:pt x="619" y="0"/>
                      <a:pt x="798" y="179"/>
                      <a:pt x="798" y="393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1" name="Google Shape;321;p2"/>
              <p:cNvSpPr/>
              <p:nvPr/>
            </p:nvSpPr>
            <p:spPr>
              <a:xfrm>
                <a:off x="1262025" y="3267323"/>
                <a:ext cx="92777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8" h="799" extrusionOk="0">
                    <a:moveTo>
                      <a:pt x="798" y="405"/>
                    </a:moveTo>
                    <a:cubicBezTo>
                      <a:pt x="798" y="620"/>
                      <a:pt x="619" y="798"/>
                      <a:pt x="405" y="798"/>
                    </a:cubicBezTo>
                    <a:cubicBezTo>
                      <a:pt x="179" y="798"/>
                      <a:pt x="0" y="620"/>
                      <a:pt x="0" y="405"/>
                    </a:cubicBezTo>
                    <a:cubicBezTo>
                      <a:pt x="0" y="179"/>
                      <a:pt x="179" y="0"/>
                      <a:pt x="405" y="0"/>
                    </a:cubicBezTo>
                    <a:cubicBezTo>
                      <a:pt x="619" y="0"/>
                      <a:pt x="798" y="179"/>
                      <a:pt x="798" y="405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2" name="Google Shape;322;p2"/>
              <p:cNvSpPr/>
              <p:nvPr/>
            </p:nvSpPr>
            <p:spPr>
              <a:xfrm>
                <a:off x="1938899" y="3267323"/>
                <a:ext cx="92894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9" extrusionOk="0">
                    <a:moveTo>
                      <a:pt x="798" y="405"/>
                    </a:moveTo>
                    <a:cubicBezTo>
                      <a:pt x="798" y="620"/>
                      <a:pt x="620" y="798"/>
                      <a:pt x="405" y="798"/>
                    </a:cubicBezTo>
                    <a:cubicBezTo>
                      <a:pt x="179" y="798"/>
                      <a:pt x="0" y="620"/>
                      <a:pt x="0" y="405"/>
                    </a:cubicBezTo>
                    <a:cubicBezTo>
                      <a:pt x="0" y="179"/>
                      <a:pt x="179" y="0"/>
                      <a:pt x="405" y="0"/>
                    </a:cubicBezTo>
                    <a:cubicBezTo>
                      <a:pt x="620" y="0"/>
                      <a:pt x="798" y="179"/>
                      <a:pt x="798" y="405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3" name="Google Shape;323;p2"/>
              <p:cNvSpPr/>
              <p:nvPr/>
            </p:nvSpPr>
            <p:spPr>
              <a:xfrm>
                <a:off x="2615772" y="3267323"/>
                <a:ext cx="92894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9" extrusionOk="0">
                    <a:moveTo>
                      <a:pt x="798" y="405"/>
                    </a:moveTo>
                    <a:cubicBezTo>
                      <a:pt x="798" y="620"/>
                      <a:pt x="620" y="798"/>
                      <a:pt x="405" y="798"/>
                    </a:cubicBezTo>
                    <a:cubicBezTo>
                      <a:pt x="179" y="798"/>
                      <a:pt x="1" y="620"/>
                      <a:pt x="1" y="405"/>
                    </a:cubicBezTo>
                    <a:cubicBezTo>
                      <a:pt x="1" y="179"/>
                      <a:pt x="179" y="0"/>
                      <a:pt x="405" y="0"/>
                    </a:cubicBezTo>
                    <a:cubicBezTo>
                      <a:pt x="620" y="0"/>
                      <a:pt x="798" y="179"/>
                      <a:pt x="798" y="405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4" name="Google Shape;324;p2"/>
              <p:cNvSpPr/>
              <p:nvPr/>
            </p:nvSpPr>
            <p:spPr>
              <a:xfrm>
                <a:off x="3292646" y="3267323"/>
                <a:ext cx="92894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9" extrusionOk="0">
                    <a:moveTo>
                      <a:pt x="798" y="405"/>
                    </a:moveTo>
                    <a:cubicBezTo>
                      <a:pt x="798" y="620"/>
                      <a:pt x="620" y="798"/>
                      <a:pt x="394" y="798"/>
                    </a:cubicBezTo>
                    <a:cubicBezTo>
                      <a:pt x="179" y="798"/>
                      <a:pt x="1" y="620"/>
                      <a:pt x="1" y="405"/>
                    </a:cubicBezTo>
                    <a:cubicBezTo>
                      <a:pt x="1" y="179"/>
                      <a:pt x="179" y="0"/>
                      <a:pt x="394" y="0"/>
                    </a:cubicBezTo>
                    <a:cubicBezTo>
                      <a:pt x="620" y="0"/>
                      <a:pt x="798" y="179"/>
                      <a:pt x="798" y="405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5" name="Google Shape;325;p2"/>
              <p:cNvSpPr/>
              <p:nvPr/>
            </p:nvSpPr>
            <p:spPr>
              <a:xfrm>
                <a:off x="3969519" y="3267323"/>
                <a:ext cx="92894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9" extrusionOk="0">
                    <a:moveTo>
                      <a:pt x="799" y="405"/>
                    </a:moveTo>
                    <a:cubicBezTo>
                      <a:pt x="799" y="620"/>
                      <a:pt x="620" y="798"/>
                      <a:pt x="394" y="798"/>
                    </a:cubicBezTo>
                    <a:cubicBezTo>
                      <a:pt x="180" y="798"/>
                      <a:pt x="1" y="620"/>
                      <a:pt x="1" y="405"/>
                    </a:cubicBezTo>
                    <a:cubicBezTo>
                      <a:pt x="1" y="179"/>
                      <a:pt x="180" y="0"/>
                      <a:pt x="394" y="0"/>
                    </a:cubicBezTo>
                    <a:cubicBezTo>
                      <a:pt x="620" y="0"/>
                      <a:pt x="799" y="179"/>
                      <a:pt x="799" y="405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6" name="Google Shape;326;p2"/>
              <p:cNvSpPr/>
              <p:nvPr/>
            </p:nvSpPr>
            <p:spPr>
              <a:xfrm>
                <a:off x="4645114" y="3267323"/>
                <a:ext cx="94173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810" h="799" extrusionOk="0">
                    <a:moveTo>
                      <a:pt x="810" y="405"/>
                    </a:moveTo>
                    <a:cubicBezTo>
                      <a:pt x="810" y="620"/>
                      <a:pt x="631" y="798"/>
                      <a:pt x="405" y="798"/>
                    </a:cubicBezTo>
                    <a:cubicBezTo>
                      <a:pt x="191" y="798"/>
                      <a:pt x="0" y="620"/>
                      <a:pt x="0" y="405"/>
                    </a:cubicBezTo>
                    <a:cubicBezTo>
                      <a:pt x="0" y="179"/>
                      <a:pt x="191" y="0"/>
                      <a:pt x="405" y="0"/>
                    </a:cubicBezTo>
                    <a:cubicBezTo>
                      <a:pt x="631" y="0"/>
                      <a:pt x="810" y="179"/>
                      <a:pt x="810" y="405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7" name="Google Shape;327;p2"/>
              <p:cNvSpPr/>
              <p:nvPr/>
            </p:nvSpPr>
            <p:spPr>
              <a:xfrm>
                <a:off x="1601159" y="3708885"/>
                <a:ext cx="92894" cy="91499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87" extrusionOk="0">
                    <a:moveTo>
                      <a:pt x="798" y="393"/>
                    </a:moveTo>
                    <a:cubicBezTo>
                      <a:pt x="798" y="620"/>
                      <a:pt x="619" y="786"/>
                      <a:pt x="393" y="786"/>
                    </a:cubicBezTo>
                    <a:cubicBezTo>
                      <a:pt x="179" y="786"/>
                      <a:pt x="0" y="608"/>
                      <a:pt x="0" y="393"/>
                    </a:cubicBezTo>
                    <a:cubicBezTo>
                      <a:pt x="0" y="179"/>
                      <a:pt x="179" y="0"/>
                      <a:pt x="393" y="0"/>
                    </a:cubicBezTo>
                    <a:cubicBezTo>
                      <a:pt x="619" y="0"/>
                      <a:pt x="798" y="179"/>
                      <a:pt x="798" y="393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8" name="Google Shape;328;p2"/>
              <p:cNvSpPr/>
              <p:nvPr/>
            </p:nvSpPr>
            <p:spPr>
              <a:xfrm>
                <a:off x="2278033" y="3708885"/>
                <a:ext cx="92894" cy="91499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87" extrusionOk="0">
                    <a:moveTo>
                      <a:pt x="798" y="393"/>
                    </a:moveTo>
                    <a:cubicBezTo>
                      <a:pt x="798" y="620"/>
                      <a:pt x="620" y="786"/>
                      <a:pt x="393" y="786"/>
                    </a:cubicBezTo>
                    <a:cubicBezTo>
                      <a:pt x="179" y="786"/>
                      <a:pt x="0" y="608"/>
                      <a:pt x="0" y="393"/>
                    </a:cubicBezTo>
                    <a:cubicBezTo>
                      <a:pt x="0" y="179"/>
                      <a:pt x="179" y="0"/>
                      <a:pt x="393" y="0"/>
                    </a:cubicBezTo>
                    <a:cubicBezTo>
                      <a:pt x="620" y="0"/>
                      <a:pt x="798" y="179"/>
                      <a:pt x="798" y="393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9" name="Google Shape;329;p2"/>
              <p:cNvSpPr/>
              <p:nvPr/>
            </p:nvSpPr>
            <p:spPr>
              <a:xfrm>
                <a:off x="2953511" y="3708885"/>
                <a:ext cx="92894" cy="91499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87" extrusionOk="0">
                    <a:moveTo>
                      <a:pt x="798" y="393"/>
                    </a:moveTo>
                    <a:cubicBezTo>
                      <a:pt x="798" y="620"/>
                      <a:pt x="620" y="786"/>
                      <a:pt x="406" y="786"/>
                    </a:cubicBezTo>
                    <a:cubicBezTo>
                      <a:pt x="179" y="786"/>
                      <a:pt x="1" y="608"/>
                      <a:pt x="1" y="393"/>
                    </a:cubicBezTo>
                    <a:cubicBezTo>
                      <a:pt x="1" y="179"/>
                      <a:pt x="179" y="0"/>
                      <a:pt x="406" y="0"/>
                    </a:cubicBezTo>
                    <a:cubicBezTo>
                      <a:pt x="620" y="0"/>
                      <a:pt x="798" y="179"/>
                      <a:pt x="798" y="393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0" name="Google Shape;330;p2"/>
              <p:cNvSpPr/>
              <p:nvPr/>
            </p:nvSpPr>
            <p:spPr>
              <a:xfrm>
                <a:off x="3630385" y="3708885"/>
                <a:ext cx="92894" cy="91499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87" extrusionOk="0">
                    <a:moveTo>
                      <a:pt x="799" y="393"/>
                    </a:moveTo>
                    <a:cubicBezTo>
                      <a:pt x="799" y="620"/>
                      <a:pt x="620" y="786"/>
                      <a:pt x="406" y="786"/>
                    </a:cubicBezTo>
                    <a:cubicBezTo>
                      <a:pt x="179" y="786"/>
                      <a:pt x="1" y="608"/>
                      <a:pt x="1" y="393"/>
                    </a:cubicBezTo>
                    <a:cubicBezTo>
                      <a:pt x="1" y="179"/>
                      <a:pt x="179" y="0"/>
                      <a:pt x="406" y="0"/>
                    </a:cubicBezTo>
                    <a:cubicBezTo>
                      <a:pt x="620" y="0"/>
                      <a:pt x="799" y="179"/>
                      <a:pt x="799" y="393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1" name="Google Shape;331;p2"/>
              <p:cNvSpPr/>
              <p:nvPr/>
            </p:nvSpPr>
            <p:spPr>
              <a:xfrm>
                <a:off x="4307375" y="3708885"/>
                <a:ext cx="92777" cy="91499"/>
              </a:xfrm>
              <a:custGeom>
                <a:avLst/>
                <a:gdLst/>
                <a:ahLst/>
                <a:cxnLst/>
                <a:rect l="l" t="t" r="r" b="b"/>
                <a:pathLst>
                  <a:path w="798" h="787" extrusionOk="0">
                    <a:moveTo>
                      <a:pt x="798" y="393"/>
                    </a:moveTo>
                    <a:cubicBezTo>
                      <a:pt x="798" y="620"/>
                      <a:pt x="619" y="786"/>
                      <a:pt x="405" y="786"/>
                    </a:cubicBezTo>
                    <a:cubicBezTo>
                      <a:pt x="179" y="786"/>
                      <a:pt x="0" y="608"/>
                      <a:pt x="0" y="393"/>
                    </a:cubicBezTo>
                    <a:cubicBezTo>
                      <a:pt x="0" y="179"/>
                      <a:pt x="179" y="0"/>
                      <a:pt x="405" y="0"/>
                    </a:cubicBezTo>
                    <a:cubicBezTo>
                      <a:pt x="619" y="0"/>
                      <a:pt x="798" y="179"/>
                      <a:pt x="798" y="393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2" name="Google Shape;332;p2"/>
              <p:cNvSpPr/>
              <p:nvPr/>
            </p:nvSpPr>
            <p:spPr>
              <a:xfrm>
                <a:off x="4984248" y="3708885"/>
                <a:ext cx="92777" cy="91499"/>
              </a:xfrm>
              <a:custGeom>
                <a:avLst/>
                <a:gdLst/>
                <a:ahLst/>
                <a:cxnLst/>
                <a:rect l="l" t="t" r="r" b="b"/>
                <a:pathLst>
                  <a:path w="798" h="787" extrusionOk="0">
                    <a:moveTo>
                      <a:pt x="798" y="393"/>
                    </a:moveTo>
                    <a:cubicBezTo>
                      <a:pt x="798" y="620"/>
                      <a:pt x="619" y="786"/>
                      <a:pt x="393" y="786"/>
                    </a:cubicBezTo>
                    <a:cubicBezTo>
                      <a:pt x="179" y="786"/>
                      <a:pt x="0" y="608"/>
                      <a:pt x="0" y="393"/>
                    </a:cubicBezTo>
                    <a:cubicBezTo>
                      <a:pt x="0" y="179"/>
                      <a:pt x="179" y="0"/>
                      <a:pt x="393" y="0"/>
                    </a:cubicBezTo>
                    <a:cubicBezTo>
                      <a:pt x="619" y="0"/>
                      <a:pt x="798" y="179"/>
                      <a:pt x="798" y="393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3" name="Google Shape;333;p2"/>
              <p:cNvSpPr/>
              <p:nvPr/>
            </p:nvSpPr>
            <p:spPr>
              <a:xfrm>
                <a:off x="1262025" y="4149053"/>
                <a:ext cx="92777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8" h="799" extrusionOk="0">
                    <a:moveTo>
                      <a:pt x="798" y="405"/>
                    </a:moveTo>
                    <a:cubicBezTo>
                      <a:pt x="798" y="620"/>
                      <a:pt x="619" y="798"/>
                      <a:pt x="405" y="798"/>
                    </a:cubicBezTo>
                    <a:cubicBezTo>
                      <a:pt x="179" y="798"/>
                      <a:pt x="0" y="620"/>
                      <a:pt x="0" y="405"/>
                    </a:cubicBezTo>
                    <a:cubicBezTo>
                      <a:pt x="0" y="179"/>
                      <a:pt x="179" y="1"/>
                      <a:pt x="405" y="1"/>
                    </a:cubicBezTo>
                    <a:cubicBezTo>
                      <a:pt x="619" y="1"/>
                      <a:pt x="798" y="179"/>
                      <a:pt x="798" y="405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4" name="Google Shape;334;p2"/>
              <p:cNvSpPr/>
              <p:nvPr/>
            </p:nvSpPr>
            <p:spPr>
              <a:xfrm>
                <a:off x="1938899" y="4149053"/>
                <a:ext cx="92894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9" extrusionOk="0">
                    <a:moveTo>
                      <a:pt x="798" y="405"/>
                    </a:moveTo>
                    <a:cubicBezTo>
                      <a:pt x="798" y="620"/>
                      <a:pt x="620" y="798"/>
                      <a:pt x="405" y="798"/>
                    </a:cubicBezTo>
                    <a:cubicBezTo>
                      <a:pt x="179" y="798"/>
                      <a:pt x="0" y="620"/>
                      <a:pt x="0" y="405"/>
                    </a:cubicBezTo>
                    <a:cubicBezTo>
                      <a:pt x="0" y="179"/>
                      <a:pt x="179" y="1"/>
                      <a:pt x="405" y="1"/>
                    </a:cubicBezTo>
                    <a:cubicBezTo>
                      <a:pt x="620" y="1"/>
                      <a:pt x="798" y="179"/>
                      <a:pt x="798" y="405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5" name="Google Shape;335;p2"/>
              <p:cNvSpPr/>
              <p:nvPr/>
            </p:nvSpPr>
            <p:spPr>
              <a:xfrm>
                <a:off x="2615772" y="4149053"/>
                <a:ext cx="92894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9" extrusionOk="0">
                    <a:moveTo>
                      <a:pt x="798" y="405"/>
                    </a:moveTo>
                    <a:cubicBezTo>
                      <a:pt x="798" y="620"/>
                      <a:pt x="620" y="798"/>
                      <a:pt x="405" y="798"/>
                    </a:cubicBezTo>
                    <a:cubicBezTo>
                      <a:pt x="179" y="798"/>
                      <a:pt x="1" y="620"/>
                      <a:pt x="1" y="405"/>
                    </a:cubicBezTo>
                    <a:cubicBezTo>
                      <a:pt x="1" y="179"/>
                      <a:pt x="179" y="1"/>
                      <a:pt x="405" y="1"/>
                    </a:cubicBezTo>
                    <a:cubicBezTo>
                      <a:pt x="620" y="1"/>
                      <a:pt x="798" y="179"/>
                      <a:pt x="798" y="405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6" name="Google Shape;336;p2"/>
              <p:cNvSpPr/>
              <p:nvPr/>
            </p:nvSpPr>
            <p:spPr>
              <a:xfrm>
                <a:off x="3292646" y="4149053"/>
                <a:ext cx="92894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9" extrusionOk="0">
                    <a:moveTo>
                      <a:pt x="798" y="405"/>
                    </a:moveTo>
                    <a:cubicBezTo>
                      <a:pt x="798" y="620"/>
                      <a:pt x="620" y="798"/>
                      <a:pt x="394" y="798"/>
                    </a:cubicBezTo>
                    <a:cubicBezTo>
                      <a:pt x="179" y="798"/>
                      <a:pt x="1" y="620"/>
                      <a:pt x="1" y="405"/>
                    </a:cubicBezTo>
                    <a:cubicBezTo>
                      <a:pt x="1" y="179"/>
                      <a:pt x="179" y="1"/>
                      <a:pt x="394" y="1"/>
                    </a:cubicBezTo>
                    <a:cubicBezTo>
                      <a:pt x="620" y="1"/>
                      <a:pt x="798" y="179"/>
                      <a:pt x="798" y="405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7" name="Google Shape;337;p2"/>
              <p:cNvSpPr/>
              <p:nvPr/>
            </p:nvSpPr>
            <p:spPr>
              <a:xfrm>
                <a:off x="3969519" y="4149053"/>
                <a:ext cx="92894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9" extrusionOk="0">
                    <a:moveTo>
                      <a:pt x="799" y="405"/>
                    </a:moveTo>
                    <a:cubicBezTo>
                      <a:pt x="799" y="620"/>
                      <a:pt x="620" y="798"/>
                      <a:pt x="394" y="798"/>
                    </a:cubicBezTo>
                    <a:cubicBezTo>
                      <a:pt x="180" y="798"/>
                      <a:pt x="1" y="620"/>
                      <a:pt x="1" y="405"/>
                    </a:cubicBezTo>
                    <a:cubicBezTo>
                      <a:pt x="1" y="179"/>
                      <a:pt x="180" y="1"/>
                      <a:pt x="394" y="1"/>
                    </a:cubicBezTo>
                    <a:cubicBezTo>
                      <a:pt x="620" y="1"/>
                      <a:pt x="799" y="179"/>
                      <a:pt x="799" y="405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8" name="Google Shape;338;p2"/>
              <p:cNvSpPr/>
              <p:nvPr/>
            </p:nvSpPr>
            <p:spPr>
              <a:xfrm>
                <a:off x="4645114" y="4149053"/>
                <a:ext cx="94173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810" h="799" extrusionOk="0">
                    <a:moveTo>
                      <a:pt x="810" y="405"/>
                    </a:moveTo>
                    <a:cubicBezTo>
                      <a:pt x="810" y="620"/>
                      <a:pt x="631" y="798"/>
                      <a:pt x="405" y="798"/>
                    </a:cubicBezTo>
                    <a:cubicBezTo>
                      <a:pt x="191" y="798"/>
                      <a:pt x="0" y="620"/>
                      <a:pt x="0" y="405"/>
                    </a:cubicBezTo>
                    <a:cubicBezTo>
                      <a:pt x="0" y="179"/>
                      <a:pt x="191" y="1"/>
                      <a:pt x="405" y="1"/>
                    </a:cubicBezTo>
                    <a:cubicBezTo>
                      <a:pt x="631" y="1"/>
                      <a:pt x="810" y="179"/>
                      <a:pt x="810" y="405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9" name="Google Shape;339;p2"/>
              <p:cNvSpPr/>
              <p:nvPr/>
            </p:nvSpPr>
            <p:spPr>
              <a:xfrm>
                <a:off x="1601159" y="4589220"/>
                <a:ext cx="92894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9" extrusionOk="0">
                    <a:moveTo>
                      <a:pt x="798" y="406"/>
                    </a:moveTo>
                    <a:cubicBezTo>
                      <a:pt x="798" y="620"/>
                      <a:pt x="619" y="799"/>
                      <a:pt x="393" y="799"/>
                    </a:cubicBezTo>
                    <a:cubicBezTo>
                      <a:pt x="179" y="799"/>
                      <a:pt x="0" y="620"/>
                      <a:pt x="0" y="406"/>
                    </a:cubicBezTo>
                    <a:cubicBezTo>
                      <a:pt x="0" y="179"/>
                      <a:pt x="179" y="1"/>
                      <a:pt x="393" y="1"/>
                    </a:cubicBezTo>
                    <a:cubicBezTo>
                      <a:pt x="619" y="1"/>
                      <a:pt x="798" y="179"/>
                      <a:pt x="798" y="406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0" name="Google Shape;340;p2"/>
              <p:cNvSpPr/>
              <p:nvPr/>
            </p:nvSpPr>
            <p:spPr>
              <a:xfrm>
                <a:off x="2278033" y="4589220"/>
                <a:ext cx="92894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9" extrusionOk="0">
                    <a:moveTo>
                      <a:pt x="798" y="406"/>
                    </a:moveTo>
                    <a:cubicBezTo>
                      <a:pt x="798" y="620"/>
                      <a:pt x="620" y="799"/>
                      <a:pt x="393" y="799"/>
                    </a:cubicBezTo>
                    <a:cubicBezTo>
                      <a:pt x="179" y="799"/>
                      <a:pt x="0" y="620"/>
                      <a:pt x="0" y="406"/>
                    </a:cubicBezTo>
                    <a:cubicBezTo>
                      <a:pt x="0" y="179"/>
                      <a:pt x="179" y="1"/>
                      <a:pt x="393" y="1"/>
                    </a:cubicBezTo>
                    <a:cubicBezTo>
                      <a:pt x="620" y="1"/>
                      <a:pt x="798" y="179"/>
                      <a:pt x="798" y="406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1" name="Google Shape;341;p2"/>
              <p:cNvSpPr/>
              <p:nvPr/>
            </p:nvSpPr>
            <p:spPr>
              <a:xfrm>
                <a:off x="2953511" y="4589220"/>
                <a:ext cx="92894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9" extrusionOk="0">
                    <a:moveTo>
                      <a:pt x="798" y="406"/>
                    </a:moveTo>
                    <a:cubicBezTo>
                      <a:pt x="798" y="620"/>
                      <a:pt x="620" y="799"/>
                      <a:pt x="406" y="799"/>
                    </a:cubicBezTo>
                    <a:cubicBezTo>
                      <a:pt x="179" y="799"/>
                      <a:pt x="1" y="620"/>
                      <a:pt x="1" y="406"/>
                    </a:cubicBezTo>
                    <a:cubicBezTo>
                      <a:pt x="1" y="179"/>
                      <a:pt x="179" y="1"/>
                      <a:pt x="406" y="1"/>
                    </a:cubicBezTo>
                    <a:cubicBezTo>
                      <a:pt x="620" y="1"/>
                      <a:pt x="798" y="179"/>
                      <a:pt x="798" y="406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2" name="Google Shape;342;p2"/>
              <p:cNvSpPr/>
              <p:nvPr/>
            </p:nvSpPr>
            <p:spPr>
              <a:xfrm>
                <a:off x="3630385" y="4589220"/>
                <a:ext cx="92894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9" extrusionOk="0">
                    <a:moveTo>
                      <a:pt x="799" y="406"/>
                    </a:moveTo>
                    <a:cubicBezTo>
                      <a:pt x="799" y="620"/>
                      <a:pt x="620" y="799"/>
                      <a:pt x="406" y="799"/>
                    </a:cubicBezTo>
                    <a:cubicBezTo>
                      <a:pt x="179" y="799"/>
                      <a:pt x="1" y="620"/>
                      <a:pt x="1" y="406"/>
                    </a:cubicBezTo>
                    <a:cubicBezTo>
                      <a:pt x="1" y="179"/>
                      <a:pt x="179" y="1"/>
                      <a:pt x="406" y="1"/>
                    </a:cubicBezTo>
                    <a:cubicBezTo>
                      <a:pt x="620" y="1"/>
                      <a:pt x="799" y="179"/>
                      <a:pt x="799" y="406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3" name="Google Shape;343;p2"/>
              <p:cNvSpPr/>
              <p:nvPr/>
            </p:nvSpPr>
            <p:spPr>
              <a:xfrm>
                <a:off x="4307375" y="4589220"/>
                <a:ext cx="92777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8" h="799" extrusionOk="0">
                    <a:moveTo>
                      <a:pt x="798" y="406"/>
                    </a:moveTo>
                    <a:cubicBezTo>
                      <a:pt x="798" y="620"/>
                      <a:pt x="619" y="799"/>
                      <a:pt x="405" y="799"/>
                    </a:cubicBezTo>
                    <a:cubicBezTo>
                      <a:pt x="179" y="799"/>
                      <a:pt x="0" y="620"/>
                      <a:pt x="0" y="406"/>
                    </a:cubicBezTo>
                    <a:cubicBezTo>
                      <a:pt x="0" y="179"/>
                      <a:pt x="179" y="1"/>
                      <a:pt x="405" y="1"/>
                    </a:cubicBezTo>
                    <a:cubicBezTo>
                      <a:pt x="619" y="1"/>
                      <a:pt x="798" y="179"/>
                      <a:pt x="798" y="406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4" name="Google Shape;344;p2"/>
              <p:cNvSpPr/>
              <p:nvPr/>
            </p:nvSpPr>
            <p:spPr>
              <a:xfrm>
                <a:off x="4984248" y="4589220"/>
                <a:ext cx="92777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8" h="799" extrusionOk="0">
                    <a:moveTo>
                      <a:pt x="798" y="406"/>
                    </a:moveTo>
                    <a:cubicBezTo>
                      <a:pt x="798" y="620"/>
                      <a:pt x="619" y="799"/>
                      <a:pt x="393" y="799"/>
                    </a:cubicBezTo>
                    <a:cubicBezTo>
                      <a:pt x="179" y="799"/>
                      <a:pt x="0" y="620"/>
                      <a:pt x="0" y="406"/>
                    </a:cubicBezTo>
                    <a:cubicBezTo>
                      <a:pt x="0" y="179"/>
                      <a:pt x="179" y="1"/>
                      <a:pt x="393" y="1"/>
                    </a:cubicBezTo>
                    <a:cubicBezTo>
                      <a:pt x="619" y="1"/>
                      <a:pt x="798" y="179"/>
                      <a:pt x="798" y="406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345" name="Google Shape;345;p2"/>
          <p:cNvGrpSpPr/>
          <p:nvPr/>
        </p:nvGrpSpPr>
        <p:grpSpPr>
          <a:xfrm>
            <a:off x="1318425" y="944175"/>
            <a:ext cx="6530725" cy="3143100"/>
            <a:chOff x="1308900" y="944175"/>
            <a:chExt cx="6530725" cy="3143100"/>
          </a:xfrm>
        </p:grpSpPr>
        <p:sp>
          <p:nvSpPr>
            <p:cNvPr id="346" name="Google Shape;346;p2"/>
            <p:cNvSpPr/>
            <p:nvPr/>
          </p:nvSpPr>
          <p:spPr>
            <a:xfrm>
              <a:off x="1308900" y="944175"/>
              <a:ext cx="6526200" cy="3143100"/>
            </a:xfrm>
            <a:prstGeom prst="rect">
              <a:avLst/>
            </a:prstGeom>
            <a:solidFill>
              <a:srgbClr val="F1DB58">
                <a:alpha val="388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" name="Google Shape;347;p2"/>
            <p:cNvSpPr/>
            <p:nvPr/>
          </p:nvSpPr>
          <p:spPr>
            <a:xfrm>
              <a:off x="1308900" y="944175"/>
              <a:ext cx="6526200" cy="314310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8" name="Google Shape;348;p2"/>
            <p:cNvSpPr/>
            <p:nvPr/>
          </p:nvSpPr>
          <p:spPr>
            <a:xfrm>
              <a:off x="1313425" y="944175"/>
              <a:ext cx="6526200" cy="3143100"/>
            </a:xfrm>
            <a:prstGeom prst="rect">
              <a:avLst/>
            </a:prstGeom>
            <a:solidFill>
              <a:srgbClr val="FFF9D4">
                <a:alpha val="62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49" name="Google Shape;349;p2"/>
          <p:cNvSpPr txBox="1">
            <a:spLocks noGrp="1"/>
          </p:cNvSpPr>
          <p:nvPr>
            <p:ph type="ctrTitle"/>
          </p:nvPr>
        </p:nvSpPr>
        <p:spPr>
          <a:xfrm>
            <a:off x="1495775" y="1447799"/>
            <a:ext cx="6162300" cy="1781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7000" b="1">
                <a:latin typeface="Itim"/>
                <a:ea typeface="Itim"/>
                <a:cs typeface="Itim"/>
                <a:sym typeface="Itim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350" name="Google Shape;350;p2"/>
          <p:cNvSpPr txBox="1">
            <a:spLocks noGrp="1"/>
          </p:cNvSpPr>
          <p:nvPr>
            <p:ph type="subTitle" idx="1"/>
          </p:nvPr>
        </p:nvSpPr>
        <p:spPr>
          <a:xfrm>
            <a:off x="1318425" y="3285013"/>
            <a:ext cx="6526200" cy="47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ing Soon"/>
                <a:ea typeface="Coming Soon"/>
                <a:cs typeface="Coming Soon"/>
                <a:sym typeface="Coming Soon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351" name="Google Shape;351;p2"/>
          <p:cNvSpPr/>
          <p:nvPr/>
        </p:nvSpPr>
        <p:spPr>
          <a:xfrm>
            <a:off x="8887093" y="1663060"/>
            <a:ext cx="142473" cy="124705"/>
          </a:xfrm>
          <a:custGeom>
            <a:avLst/>
            <a:gdLst/>
            <a:ahLst/>
            <a:cxnLst/>
            <a:rect l="l" t="t" r="r" b="b"/>
            <a:pathLst>
              <a:path w="858" h="751" extrusionOk="0">
                <a:moveTo>
                  <a:pt x="431" y="0"/>
                </a:moveTo>
                <a:cubicBezTo>
                  <a:pt x="376" y="0"/>
                  <a:pt x="322" y="30"/>
                  <a:pt x="298" y="89"/>
                </a:cubicBezTo>
                <a:cubicBezTo>
                  <a:pt x="275" y="125"/>
                  <a:pt x="227" y="161"/>
                  <a:pt x="179" y="173"/>
                </a:cubicBezTo>
                <a:cubicBezTo>
                  <a:pt x="48" y="185"/>
                  <a:pt x="1" y="339"/>
                  <a:pt x="96" y="435"/>
                </a:cubicBezTo>
                <a:cubicBezTo>
                  <a:pt x="132" y="470"/>
                  <a:pt x="144" y="518"/>
                  <a:pt x="132" y="566"/>
                </a:cubicBezTo>
                <a:cubicBezTo>
                  <a:pt x="122" y="669"/>
                  <a:pt x="202" y="750"/>
                  <a:pt x="289" y="750"/>
                </a:cubicBezTo>
                <a:cubicBezTo>
                  <a:pt x="312" y="750"/>
                  <a:pt x="336" y="745"/>
                  <a:pt x="358" y="732"/>
                </a:cubicBezTo>
                <a:cubicBezTo>
                  <a:pt x="382" y="720"/>
                  <a:pt x="406" y="714"/>
                  <a:pt x="429" y="714"/>
                </a:cubicBezTo>
                <a:cubicBezTo>
                  <a:pt x="453" y="714"/>
                  <a:pt x="477" y="720"/>
                  <a:pt x="501" y="732"/>
                </a:cubicBezTo>
                <a:cubicBezTo>
                  <a:pt x="526" y="745"/>
                  <a:pt x="551" y="750"/>
                  <a:pt x="576" y="750"/>
                </a:cubicBezTo>
                <a:cubicBezTo>
                  <a:pt x="668" y="750"/>
                  <a:pt x="746" y="669"/>
                  <a:pt x="727" y="566"/>
                </a:cubicBezTo>
                <a:cubicBezTo>
                  <a:pt x="715" y="518"/>
                  <a:pt x="739" y="470"/>
                  <a:pt x="775" y="435"/>
                </a:cubicBezTo>
                <a:cubicBezTo>
                  <a:pt x="858" y="339"/>
                  <a:pt x="810" y="185"/>
                  <a:pt x="679" y="173"/>
                </a:cubicBezTo>
                <a:cubicBezTo>
                  <a:pt x="632" y="161"/>
                  <a:pt x="596" y="125"/>
                  <a:pt x="572" y="89"/>
                </a:cubicBezTo>
                <a:cubicBezTo>
                  <a:pt x="542" y="30"/>
                  <a:pt x="486" y="0"/>
                  <a:pt x="431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noFill/>
        <a:effectLst/>
      </p:bgPr>
    </p:bg>
    <p:spTree>
      <p:nvGrpSpPr>
        <p:cNvPr id="1" name="Shape 1627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2">
  <p:cSld name="CUSTOM">
    <p:bg>
      <p:bgPr>
        <a:solidFill>
          <a:schemeClr val="lt2"/>
        </a:solidFill>
        <a:effectLst/>
      </p:bgPr>
    </p:bg>
    <p:spTree>
      <p:nvGrpSpPr>
        <p:cNvPr id="1" name="Shape 16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9" name="Google Shape;1629;p13"/>
          <p:cNvSpPr/>
          <p:nvPr/>
        </p:nvSpPr>
        <p:spPr>
          <a:xfrm>
            <a:off x="1376336" y="451088"/>
            <a:ext cx="6391332" cy="4412772"/>
          </a:xfrm>
          <a:prstGeom prst="cloud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30" name="Google Shape;1630;p13"/>
          <p:cNvSpPr txBox="1">
            <a:spLocks noGrp="1"/>
          </p:cNvSpPr>
          <p:nvPr>
            <p:ph type="title"/>
          </p:nvPr>
        </p:nvSpPr>
        <p:spPr>
          <a:xfrm>
            <a:off x="2360838" y="828675"/>
            <a:ext cx="4422300" cy="181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2800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Arial"/>
                <a:ea typeface="Arial"/>
                <a:cs typeface="Arial"/>
                <a:sym typeface="Arial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Arial"/>
                <a:ea typeface="Arial"/>
                <a:cs typeface="Arial"/>
                <a:sym typeface="Arial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Arial"/>
                <a:ea typeface="Arial"/>
                <a:cs typeface="Arial"/>
                <a:sym typeface="Arial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Arial"/>
                <a:ea typeface="Arial"/>
                <a:cs typeface="Arial"/>
                <a:sym typeface="Arial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Arial"/>
                <a:ea typeface="Arial"/>
                <a:cs typeface="Arial"/>
                <a:sym typeface="Arial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Arial"/>
                <a:ea typeface="Arial"/>
                <a:cs typeface="Arial"/>
                <a:sym typeface="Arial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Arial"/>
                <a:ea typeface="Arial"/>
                <a:cs typeface="Arial"/>
                <a:sym typeface="Arial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631" name="Google Shape;1631;p13"/>
          <p:cNvSpPr/>
          <p:nvPr/>
        </p:nvSpPr>
        <p:spPr>
          <a:xfrm>
            <a:off x="-662017" y="2498207"/>
            <a:ext cx="1881252" cy="1298808"/>
          </a:xfrm>
          <a:prstGeom prst="cloud">
            <a:avLst/>
          </a:prstGeom>
          <a:solidFill>
            <a:srgbClr val="FFFFFF">
              <a:alpha val="2588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32" name="Google Shape;1632;p13"/>
          <p:cNvSpPr/>
          <p:nvPr/>
        </p:nvSpPr>
        <p:spPr>
          <a:xfrm>
            <a:off x="6938933" y="-787918"/>
            <a:ext cx="1881252" cy="1298808"/>
          </a:xfrm>
          <a:prstGeom prst="cloud">
            <a:avLst/>
          </a:prstGeom>
          <a:solidFill>
            <a:srgbClr val="FFFFFF">
              <a:alpha val="2588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33" name="Google Shape;1633;p13"/>
          <p:cNvSpPr/>
          <p:nvPr/>
        </p:nvSpPr>
        <p:spPr>
          <a:xfrm flipH="1">
            <a:off x="8163926" y="2571748"/>
            <a:ext cx="2076300" cy="1433376"/>
          </a:xfrm>
          <a:prstGeom prst="cloud">
            <a:avLst/>
          </a:prstGeom>
          <a:solidFill>
            <a:srgbClr val="FFFFFF">
              <a:alpha val="2588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34" name="Google Shape;1634;p13"/>
          <p:cNvSpPr/>
          <p:nvPr/>
        </p:nvSpPr>
        <p:spPr>
          <a:xfrm>
            <a:off x="7834278" y="1048302"/>
            <a:ext cx="1181736" cy="815832"/>
          </a:xfrm>
          <a:prstGeom prst="cloud">
            <a:avLst/>
          </a:prstGeom>
          <a:solidFill>
            <a:srgbClr val="FFFFFF">
              <a:alpha val="2588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35" name="Google Shape;1635;p13"/>
          <p:cNvSpPr/>
          <p:nvPr/>
        </p:nvSpPr>
        <p:spPr>
          <a:xfrm>
            <a:off x="1947828" y="-304923"/>
            <a:ext cx="1181736" cy="815832"/>
          </a:xfrm>
          <a:prstGeom prst="cloud">
            <a:avLst/>
          </a:prstGeom>
          <a:solidFill>
            <a:srgbClr val="FFFFFF">
              <a:alpha val="2588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36" name="Google Shape;1636;p13"/>
          <p:cNvSpPr/>
          <p:nvPr/>
        </p:nvSpPr>
        <p:spPr>
          <a:xfrm>
            <a:off x="661953" y="4527027"/>
            <a:ext cx="1181736" cy="815940"/>
          </a:xfrm>
          <a:prstGeom prst="cloud">
            <a:avLst/>
          </a:prstGeom>
          <a:solidFill>
            <a:srgbClr val="FFFFFF">
              <a:alpha val="2588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3">
  <p:cSld name="CUSTOM_1">
    <p:spTree>
      <p:nvGrpSpPr>
        <p:cNvPr id="1" name="Shape 16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" name="Google Shape;1638;p14"/>
          <p:cNvSpPr/>
          <p:nvPr/>
        </p:nvSpPr>
        <p:spPr>
          <a:xfrm rot="-5400000">
            <a:off x="1350215" y="-3139661"/>
            <a:ext cx="6672159" cy="10932113"/>
          </a:xfrm>
          <a:custGeom>
            <a:avLst/>
            <a:gdLst/>
            <a:ahLst/>
            <a:cxnLst/>
            <a:rect l="l" t="t" r="r" b="b"/>
            <a:pathLst>
              <a:path w="73391" h="107217" extrusionOk="0">
                <a:moveTo>
                  <a:pt x="62770" y="13904"/>
                </a:moveTo>
                <a:cubicBezTo>
                  <a:pt x="62806" y="15975"/>
                  <a:pt x="62829" y="18059"/>
                  <a:pt x="62841" y="20131"/>
                </a:cubicBezTo>
                <a:cubicBezTo>
                  <a:pt x="61460" y="20143"/>
                  <a:pt x="60079" y="20154"/>
                  <a:pt x="58698" y="20166"/>
                </a:cubicBezTo>
                <a:cubicBezTo>
                  <a:pt x="58365" y="20166"/>
                  <a:pt x="58019" y="20166"/>
                  <a:pt x="57686" y="20178"/>
                </a:cubicBezTo>
                <a:cubicBezTo>
                  <a:pt x="57662" y="18095"/>
                  <a:pt x="57626" y="16011"/>
                  <a:pt x="57579" y="13927"/>
                </a:cubicBezTo>
                <a:cubicBezTo>
                  <a:pt x="59305" y="13916"/>
                  <a:pt x="61043" y="13916"/>
                  <a:pt x="62770" y="13904"/>
                </a:cubicBezTo>
                <a:close/>
                <a:moveTo>
                  <a:pt x="56829" y="13927"/>
                </a:moveTo>
                <a:cubicBezTo>
                  <a:pt x="56864" y="16011"/>
                  <a:pt x="56876" y="18095"/>
                  <a:pt x="56888" y="20178"/>
                </a:cubicBezTo>
                <a:cubicBezTo>
                  <a:pt x="55174" y="20190"/>
                  <a:pt x="53447" y="20202"/>
                  <a:pt x="51733" y="20214"/>
                </a:cubicBezTo>
                <a:cubicBezTo>
                  <a:pt x="51721" y="18130"/>
                  <a:pt x="51685" y="16047"/>
                  <a:pt x="51626" y="13975"/>
                </a:cubicBezTo>
                <a:cubicBezTo>
                  <a:pt x="53352" y="13951"/>
                  <a:pt x="55090" y="13939"/>
                  <a:pt x="56829" y="13927"/>
                </a:cubicBezTo>
                <a:close/>
                <a:moveTo>
                  <a:pt x="50876" y="13975"/>
                </a:moveTo>
                <a:cubicBezTo>
                  <a:pt x="50899" y="16059"/>
                  <a:pt x="50923" y="18142"/>
                  <a:pt x="50935" y="20226"/>
                </a:cubicBezTo>
                <a:cubicBezTo>
                  <a:pt x="49221" y="20238"/>
                  <a:pt x="47494" y="20262"/>
                  <a:pt x="45780" y="20273"/>
                </a:cubicBezTo>
                <a:cubicBezTo>
                  <a:pt x="45768" y="18190"/>
                  <a:pt x="45732" y="16118"/>
                  <a:pt x="45673" y="14035"/>
                </a:cubicBezTo>
                <a:cubicBezTo>
                  <a:pt x="47411" y="14011"/>
                  <a:pt x="49137" y="13987"/>
                  <a:pt x="50876" y="13975"/>
                </a:cubicBezTo>
                <a:close/>
                <a:moveTo>
                  <a:pt x="44922" y="14047"/>
                </a:moveTo>
                <a:cubicBezTo>
                  <a:pt x="44958" y="16118"/>
                  <a:pt x="44970" y="18202"/>
                  <a:pt x="44982" y="20285"/>
                </a:cubicBezTo>
                <a:cubicBezTo>
                  <a:pt x="44803" y="20285"/>
                  <a:pt x="44625" y="20285"/>
                  <a:pt x="44446" y="20297"/>
                </a:cubicBezTo>
                <a:cubicBezTo>
                  <a:pt x="42898" y="20309"/>
                  <a:pt x="41362" y="20333"/>
                  <a:pt x="39827" y="20357"/>
                </a:cubicBezTo>
                <a:cubicBezTo>
                  <a:pt x="39815" y="18273"/>
                  <a:pt x="39779" y="16202"/>
                  <a:pt x="39719" y="14118"/>
                </a:cubicBezTo>
                <a:cubicBezTo>
                  <a:pt x="41458" y="14094"/>
                  <a:pt x="43184" y="14058"/>
                  <a:pt x="44922" y="14047"/>
                </a:cubicBezTo>
                <a:close/>
                <a:moveTo>
                  <a:pt x="38969" y="14130"/>
                </a:moveTo>
                <a:cubicBezTo>
                  <a:pt x="39005" y="16213"/>
                  <a:pt x="39017" y="18297"/>
                  <a:pt x="39029" y="20369"/>
                </a:cubicBezTo>
                <a:cubicBezTo>
                  <a:pt x="37314" y="20404"/>
                  <a:pt x="35600" y="20428"/>
                  <a:pt x="33873" y="20464"/>
                </a:cubicBezTo>
                <a:cubicBezTo>
                  <a:pt x="33862" y="18380"/>
                  <a:pt x="33826" y="16297"/>
                  <a:pt x="33778" y="14213"/>
                </a:cubicBezTo>
                <a:cubicBezTo>
                  <a:pt x="35505" y="14178"/>
                  <a:pt x="37231" y="14154"/>
                  <a:pt x="38969" y="14130"/>
                </a:cubicBezTo>
                <a:close/>
                <a:moveTo>
                  <a:pt x="33016" y="14225"/>
                </a:moveTo>
                <a:cubicBezTo>
                  <a:pt x="33052" y="16309"/>
                  <a:pt x="33064" y="18392"/>
                  <a:pt x="33076" y="20476"/>
                </a:cubicBezTo>
                <a:cubicBezTo>
                  <a:pt x="31361" y="20512"/>
                  <a:pt x="29647" y="20547"/>
                  <a:pt x="27920" y="20595"/>
                </a:cubicBezTo>
                <a:cubicBezTo>
                  <a:pt x="27908" y="18499"/>
                  <a:pt x="27873" y="16416"/>
                  <a:pt x="27825" y="14332"/>
                </a:cubicBezTo>
                <a:cubicBezTo>
                  <a:pt x="28111" y="14320"/>
                  <a:pt x="28408" y="14320"/>
                  <a:pt x="28706" y="14308"/>
                </a:cubicBezTo>
                <a:cubicBezTo>
                  <a:pt x="30135" y="14285"/>
                  <a:pt x="31576" y="14261"/>
                  <a:pt x="33016" y="14225"/>
                </a:cubicBezTo>
                <a:close/>
                <a:moveTo>
                  <a:pt x="27063" y="14344"/>
                </a:moveTo>
                <a:cubicBezTo>
                  <a:pt x="27099" y="16440"/>
                  <a:pt x="27123" y="18523"/>
                  <a:pt x="27123" y="20607"/>
                </a:cubicBezTo>
                <a:cubicBezTo>
                  <a:pt x="25408" y="20654"/>
                  <a:pt x="23694" y="20690"/>
                  <a:pt x="21967" y="20738"/>
                </a:cubicBezTo>
                <a:cubicBezTo>
                  <a:pt x="21955" y="18642"/>
                  <a:pt x="21931" y="16559"/>
                  <a:pt x="21872" y="14463"/>
                </a:cubicBezTo>
                <a:cubicBezTo>
                  <a:pt x="23598" y="14428"/>
                  <a:pt x="25337" y="14380"/>
                  <a:pt x="27063" y="14344"/>
                </a:cubicBezTo>
                <a:close/>
                <a:moveTo>
                  <a:pt x="21110" y="14487"/>
                </a:moveTo>
                <a:cubicBezTo>
                  <a:pt x="21146" y="16571"/>
                  <a:pt x="21169" y="18666"/>
                  <a:pt x="21169" y="20762"/>
                </a:cubicBezTo>
                <a:cubicBezTo>
                  <a:pt x="19526" y="20809"/>
                  <a:pt x="17871" y="20857"/>
                  <a:pt x="16228" y="20905"/>
                </a:cubicBezTo>
                <a:lnTo>
                  <a:pt x="16014" y="20905"/>
                </a:lnTo>
                <a:cubicBezTo>
                  <a:pt x="16002" y="18809"/>
                  <a:pt x="15978" y="16714"/>
                  <a:pt x="15919" y="14618"/>
                </a:cubicBezTo>
                <a:cubicBezTo>
                  <a:pt x="17657" y="14570"/>
                  <a:pt x="19384" y="14523"/>
                  <a:pt x="21110" y="14487"/>
                </a:cubicBezTo>
                <a:close/>
                <a:moveTo>
                  <a:pt x="15169" y="14630"/>
                </a:moveTo>
                <a:cubicBezTo>
                  <a:pt x="15193" y="16737"/>
                  <a:pt x="15216" y="18833"/>
                  <a:pt x="15216" y="20928"/>
                </a:cubicBezTo>
                <a:cubicBezTo>
                  <a:pt x="13502" y="20988"/>
                  <a:pt x="11787" y="21047"/>
                  <a:pt x="10073" y="21119"/>
                </a:cubicBezTo>
                <a:cubicBezTo>
                  <a:pt x="10049" y="19000"/>
                  <a:pt x="10025" y="16880"/>
                  <a:pt x="9978" y="14773"/>
                </a:cubicBezTo>
                <a:cubicBezTo>
                  <a:pt x="11466" y="14737"/>
                  <a:pt x="12954" y="14689"/>
                  <a:pt x="14442" y="14654"/>
                </a:cubicBezTo>
                <a:cubicBezTo>
                  <a:pt x="14681" y="14642"/>
                  <a:pt x="14919" y="14642"/>
                  <a:pt x="15169" y="14630"/>
                </a:cubicBezTo>
                <a:close/>
                <a:moveTo>
                  <a:pt x="62841" y="20905"/>
                </a:moveTo>
                <a:cubicBezTo>
                  <a:pt x="62841" y="20988"/>
                  <a:pt x="62841" y="21059"/>
                  <a:pt x="62841" y="21143"/>
                </a:cubicBezTo>
                <a:cubicBezTo>
                  <a:pt x="62841" y="23143"/>
                  <a:pt x="62841" y="25131"/>
                  <a:pt x="62818" y="27120"/>
                </a:cubicBezTo>
                <a:cubicBezTo>
                  <a:pt x="61448" y="27143"/>
                  <a:pt x="60079" y="27155"/>
                  <a:pt x="58698" y="27167"/>
                </a:cubicBezTo>
                <a:lnTo>
                  <a:pt x="57698" y="27167"/>
                </a:lnTo>
                <a:cubicBezTo>
                  <a:pt x="57698" y="25988"/>
                  <a:pt x="57710" y="24810"/>
                  <a:pt x="57710" y="23631"/>
                </a:cubicBezTo>
                <a:cubicBezTo>
                  <a:pt x="57710" y="22726"/>
                  <a:pt x="57698" y="21821"/>
                  <a:pt x="57698" y="20916"/>
                </a:cubicBezTo>
                <a:cubicBezTo>
                  <a:pt x="59412" y="20916"/>
                  <a:pt x="61127" y="20905"/>
                  <a:pt x="62841" y="20905"/>
                </a:cubicBezTo>
                <a:close/>
                <a:moveTo>
                  <a:pt x="56888" y="20928"/>
                </a:moveTo>
                <a:cubicBezTo>
                  <a:pt x="56888" y="21000"/>
                  <a:pt x="56888" y="21071"/>
                  <a:pt x="56888" y="21143"/>
                </a:cubicBezTo>
                <a:cubicBezTo>
                  <a:pt x="56888" y="23155"/>
                  <a:pt x="56876" y="25167"/>
                  <a:pt x="56864" y="27179"/>
                </a:cubicBezTo>
                <a:cubicBezTo>
                  <a:pt x="55162" y="27179"/>
                  <a:pt x="53447" y="27191"/>
                  <a:pt x="51745" y="27203"/>
                </a:cubicBezTo>
                <a:cubicBezTo>
                  <a:pt x="51745" y="26012"/>
                  <a:pt x="51757" y="24822"/>
                  <a:pt x="51745" y="23631"/>
                </a:cubicBezTo>
                <a:cubicBezTo>
                  <a:pt x="51745" y="22738"/>
                  <a:pt x="51745" y="21845"/>
                  <a:pt x="51745" y="20964"/>
                </a:cubicBezTo>
                <a:cubicBezTo>
                  <a:pt x="53459" y="20952"/>
                  <a:pt x="55174" y="20928"/>
                  <a:pt x="56888" y="20928"/>
                </a:cubicBezTo>
                <a:close/>
                <a:moveTo>
                  <a:pt x="50935" y="20976"/>
                </a:moveTo>
                <a:cubicBezTo>
                  <a:pt x="50935" y="21024"/>
                  <a:pt x="50935" y="21083"/>
                  <a:pt x="50935" y="21143"/>
                </a:cubicBezTo>
                <a:cubicBezTo>
                  <a:pt x="50935" y="23167"/>
                  <a:pt x="50923" y="25191"/>
                  <a:pt x="50911" y="27215"/>
                </a:cubicBezTo>
                <a:cubicBezTo>
                  <a:pt x="49197" y="27227"/>
                  <a:pt x="47494" y="27251"/>
                  <a:pt x="45792" y="27274"/>
                </a:cubicBezTo>
                <a:cubicBezTo>
                  <a:pt x="45792" y="26060"/>
                  <a:pt x="45803" y="24845"/>
                  <a:pt x="45792" y="23631"/>
                </a:cubicBezTo>
                <a:cubicBezTo>
                  <a:pt x="45792" y="22762"/>
                  <a:pt x="45792" y="21893"/>
                  <a:pt x="45780" y="21024"/>
                </a:cubicBezTo>
                <a:cubicBezTo>
                  <a:pt x="47494" y="21012"/>
                  <a:pt x="49221" y="20988"/>
                  <a:pt x="50935" y="20976"/>
                </a:cubicBezTo>
                <a:close/>
                <a:moveTo>
                  <a:pt x="44982" y="21035"/>
                </a:moveTo>
                <a:lnTo>
                  <a:pt x="44982" y="21143"/>
                </a:lnTo>
                <a:cubicBezTo>
                  <a:pt x="44982" y="23191"/>
                  <a:pt x="44970" y="25238"/>
                  <a:pt x="44958" y="27286"/>
                </a:cubicBezTo>
                <a:lnTo>
                  <a:pt x="44446" y="27286"/>
                </a:lnTo>
                <a:cubicBezTo>
                  <a:pt x="42910" y="27310"/>
                  <a:pt x="41374" y="27334"/>
                  <a:pt x="39838" y="27358"/>
                </a:cubicBezTo>
                <a:cubicBezTo>
                  <a:pt x="39838" y="26108"/>
                  <a:pt x="39850" y="24869"/>
                  <a:pt x="39838" y="23631"/>
                </a:cubicBezTo>
                <a:cubicBezTo>
                  <a:pt x="39838" y="22786"/>
                  <a:pt x="39838" y="21952"/>
                  <a:pt x="39838" y="21107"/>
                </a:cubicBezTo>
                <a:cubicBezTo>
                  <a:pt x="41553" y="21083"/>
                  <a:pt x="43267" y="21059"/>
                  <a:pt x="44982" y="21035"/>
                </a:cubicBezTo>
                <a:close/>
                <a:moveTo>
                  <a:pt x="39029" y="21119"/>
                </a:moveTo>
                <a:lnTo>
                  <a:pt x="39029" y="21143"/>
                </a:lnTo>
                <a:cubicBezTo>
                  <a:pt x="39029" y="23226"/>
                  <a:pt x="39017" y="25298"/>
                  <a:pt x="39005" y="27370"/>
                </a:cubicBezTo>
                <a:cubicBezTo>
                  <a:pt x="37291" y="27393"/>
                  <a:pt x="35588" y="27429"/>
                  <a:pt x="33885" y="27465"/>
                </a:cubicBezTo>
                <a:cubicBezTo>
                  <a:pt x="33885" y="26179"/>
                  <a:pt x="33897" y="24905"/>
                  <a:pt x="33885" y="23631"/>
                </a:cubicBezTo>
                <a:cubicBezTo>
                  <a:pt x="33885" y="22821"/>
                  <a:pt x="33885" y="22012"/>
                  <a:pt x="33885" y="21202"/>
                </a:cubicBezTo>
                <a:cubicBezTo>
                  <a:pt x="35600" y="21178"/>
                  <a:pt x="37314" y="21143"/>
                  <a:pt x="39029" y="21119"/>
                </a:cubicBezTo>
                <a:close/>
                <a:moveTo>
                  <a:pt x="33076" y="21226"/>
                </a:moveTo>
                <a:cubicBezTo>
                  <a:pt x="33076" y="23310"/>
                  <a:pt x="33064" y="25393"/>
                  <a:pt x="33052" y="27477"/>
                </a:cubicBezTo>
                <a:cubicBezTo>
                  <a:pt x="31337" y="27512"/>
                  <a:pt x="29635" y="27548"/>
                  <a:pt x="27932" y="27584"/>
                </a:cubicBezTo>
                <a:cubicBezTo>
                  <a:pt x="27932" y="26262"/>
                  <a:pt x="27944" y="24953"/>
                  <a:pt x="27944" y="23631"/>
                </a:cubicBezTo>
                <a:cubicBezTo>
                  <a:pt x="27932" y="22857"/>
                  <a:pt x="27932" y="22083"/>
                  <a:pt x="27932" y="21321"/>
                </a:cubicBezTo>
                <a:cubicBezTo>
                  <a:pt x="28182" y="21309"/>
                  <a:pt x="28444" y="21309"/>
                  <a:pt x="28706" y="21297"/>
                </a:cubicBezTo>
                <a:cubicBezTo>
                  <a:pt x="30159" y="21274"/>
                  <a:pt x="31623" y="21250"/>
                  <a:pt x="33076" y="21226"/>
                </a:cubicBezTo>
                <a:close/>
                <a:moveTo>
                  <a:pt x="27123" y="21333"/>
                </a:moveTo>
                <a:cubicBezTo>
                  <a:pt x="27123" y="23429"/>
                  <a:pt x="27111" y="25512"/>
                  <a:pt x="27099" y="27608"/>
                </a:cubicBezTo>
                <a:cubicBezTo>
                  <a:pt x="25384" y="27643"/>
                  <a:pt x="23682" y="27691"/>
                  <a:pt x="21979" y="27739"/>
                </a:cubicBezTo>
                <a:cubicBezTo>
                  <a:pt x="21979" y="26369"/>
                  <a:pt x="21991" y="25000"/>
                  <a:pt x="21979" y="23631"/>
                </a:cubicBezTo>
                <a:cubicBezTo>
                  <a:pt x="21979" y="22905"/>
                  <a:pt x="21979" y="22178"/>
                  <a:pt x="21979" y="21452"/>
                </a:cubicBezTo>
                <a:cubicBezTo>
                  <a:pt x="23694" y="21416"/>
                  <a:pt x="25408" y="21381"/>
                  <a:pt x="27123" y="21333"/>
                </a:cubicBezTo>
                <a:close/>
                <a:moveTo>
                  <a:pt x="21169" y="21476"/>
                </a:moveTo>
                <a:cubicBezTo>
                  <a:pt x="21169" y="23572"/>
                  <a:pt x="21158" y="25667"/>
                  <a:pt x="21134" y="27763"/>
                </a:cubicBezTo>
                <a:cubicBezTo>
                  <a:pt x="19503" y="27798"/>
                  <a:pt x="17860" y="27846"/>
                  <a:pt x="16228" y="27893"/>
                </a:cubicBezTo>
                <a:cubicBezTo>
                  <a:pt x="16157" y="27893"/>
                  <a:pt x="16085" y="27905"/>
                  <a:pt x="16014" y="27905"/>
                </a:cubicBezTo>
                <a:cubicBezTo>
                  <a:pt x="16026" y="26477"/>
                  <a:pt x="16038" y="25048"/>
                  <a:pt x="16026" y="23631"/>
                </a:cubicBezTo>
                <a:cubicBezTo>
                  <a:pt x="16026" y="22952"/>
                  <a:pt x="16026" y="22274"/>
                  <a:pt x="16026" y="21607"/>
                </a:cubicBezTo>
                <a:cubicBezTo>
                  <a:pt x="17740" y="21559"/>
                  <a:pt x="19455" y="21524"/>
                  <a:pt x="21169" y="21476"/>
                </a:cubicBezTo>
                <a:close/>
                <a:moveTo>
                  <a:pt x="15216" y="21631"/>
                </a:moveTo>
                <a:cubicBezTo>
                  <a:pt x="15216" y="23726"/>
                  <a:pt x="15204" y="25834"/>
                  <a:pt x="15181" y="27929"/>
                </a:cubicBezTo>
                <a:cubicBezTo>
                  <a:pt x="13478" y="27989"/>
                  <a:pt x="11775" y="28036"/>
                  <a:pt x="10061" y="28108"/>
                </a:cubicBezTo>
                <a:cubicBezTo>
                  <a:pt x="10073" y="26620"/>
                  <a:pt x="10085" y="25119"/>
                  <a:pt x="10085" y="23631"/>
                </a:cubicBezTo>
                <a:cubicBezTo>
                  <a:pt x="10073" y="23012"/>
                  <a:pt x="10073" y="22381"/>
                  <a:pt x="10073" y="21762"/>
                </a:cubicBezTo>
                <a:cubicBezTo>
                  <a:pt x="11525" y="21726"/>
                  <a:pt x="12990" y="21690"/>
                  <a:pt x="14442" y="21643"/>
                </a:cubicBezTo>
                <a:cubicBezTo>
                  <a:pt x="14704" y="21643"/>
                  <a:pt x="14954" y="21631"/>
                  <a:pt x="15216" y="21631"/>
                </a:cubicBezTo>
                <a:close/>
                <a:moveTo>
                  <a:pt x="62806" y="27893"/>
                </a:moveTo>
                <a:cubicBezTo>
                  <a:pt x="62794" y="29977"/>
                  <a:pt x="62758" y="32049"/>
                  <a:pt x="62722" y="34120"/>
                </a:cubicBezTo>
                <a:cubicBezTo>
                  <a:pt x="61377" y="34132"/>
                  <a:pt x="60043" y="34156"/>
                  <a:pt x="58698" y="34156"/>
                </a:cubicBezTo>
                <a:cubicBezTo>
                  <a:pt x="58341" y="34156"/>
                  <a:pt x="57984" y="34168"/>
                  <a:pt x="57626" y="34168"/>
                </a:cubicBezTo>
                <a:cubicBezTo>
                  <a:pt x="57650" y="32084"/>
                  <a:pt x="57674" y="30001"/>
                  <a:pt x="57698" y="27917"/>
                </a:cubicBezTo>
                <a:cubicBezTo>
                  <a:pt x="59400" y="27905"/>
                  <a:pt x="61103" y="27905"/>
                  <a:pt x="62806" y="27893"/>
                </a:cubicBezTo>
                <a:close/>
                <a:moveTo>
                  <a:pt x="56852" y="27917"/>
                </a:moveTo>
                <a:cubicBezTo>
                  <a:pt x="56841" y="30001"/>
                  <a:pt x="56805" y="32084"/>
                  <a:pt x="56769" y="34168"/>
                </a:cubicBezTo>
                <a:cubicBezTo>
                  <a:pt x="55067" y="34180"/>
                  <a:pt x="53364" y="34192"/>
                  <a:pt x="51673" y="34204"/>
                </a:cubicBezTo>
                <a:cubicBezTo>
                  <a:pt x="51709" y="32120"/>
                  <a:pt x="51721" y="30037"/>
                  <a:pt x="51745" y="27965"/>
                </a:cubicBezTo>
                <a:cubicBezTo>
                  <a:pt x="53447" y="27941"/>
                  <a:pt x="55150" y="27929"/>
                  <a:pt x="56852" y="27917"/>
                </a:cubicBezTo>
                <a:close/>
                <a:moveTo>
                  <a:pt x="50899" y="27965"/>
                </a:moveTo>
                <a:lnTo>
                  <a:pt x="50899" y="27965"/>
                </a:lnTo>
                <a:cubicBezTo>
                  <a:pt x="50887" y="30049"/>
                  <a:pt x="50852" y="32132"/>
                  <a:pt x="50816" y="34216"/>
                </a:cubicBezTo>
                <a:cubicBezTo>
                  <a:pt x="49113" y="34228"/>
                  <a:pt x="47411" y="34251"/>
                  <a:pt x="45720" y="34263"/>
                </a:cubicBezTo>
                <a:cubicBezTo>
                  <a:pt x="45744" y="32180"/>
                  <a:pt x="45768" y="30108"/>
                  <a:pt x="45792" y="28024"/>
                </a:cubicBezTo>
                <a:cubicBezTo>
                  <a:pt x="47494" y="28001"/>
                  <a:pt x="49197" y="27977"/>
                  <a:pt x="50899" y="27965"/>
                </a:cubicBezTo>
                <a:close/>
                <a:moveTo>
                  <a:pt x="44946" y="28036"/>
                </a:moveTo>
                <a:lnTo>
                  <a:pt x="44946" y="28036"/>
                </a:lnTo>
                <a:cubicBezTo>
                  <a:pt x="44922" y="30108"/>
                  <a:pt x="44899" y="32192"/>
                  <a:pt x="44863" y="34275"/>
                </a:cubicBezTo>
                <a:lnTo>
                  <a:pt x="44446" y="34275"/>
                </a:lnTo>
                <a:cubicBezTo>
                  <a:pt x="42886" y="34299"/>
                  <a:pt x="41315" y="34323"/>
                  <a:pt x="39755" y="34347"/>
                </a:cubicBezTo>
                <a:cubicBezTo>
                  <a:pt x="39791" y="32263"/>
                  <a:pt x="39815" y="30179"/>
                  <a:pt x="39827" y="28108"/>
                </a:cubicBezTo>
                <a:cubicBezTo>
                  <a:pt x="41541" y="28072"/>
                  <a:pt x="43244" y="28048"/>
                  <a:pt x="44946" y="28036"/>
                </a:cubicBezTo>
                <a:close/>
                <a:moveTo>
                  <a:pt x="38993" y="28120"/>
                </a:moveTo>
                <a:lnTo>
                  <a:pt x="38993" y="28120"/>
                </a:lnTo>
                <a:cubicBezTo>
                  <a:pt x="38969" y="30203"/>
                  <a:pt x="38945" y="32287"/>
                  <a:pt x="38910" y="34359"/>
                </a:cubicBezTo>
                <a:cubicBezTo>
                  <a:pt x="37207" y="34394"/>
                  <a:pt x="35505" y="34418"/>
                  <a:pt x="33802" y="34454"/>
                </a:cubicBezTo>
                <a:cubicBezTo>
                  <a:pt x="33838" y="32370"/>
                  <a:pt x="33862" y="30287"/>
                  <a:pt x="33873" y="28203"/>
                </a:cubicBezTo>
                <a:cubicBezTo>
                  <a:pt x="35588" y="28167"/>
                  <a:pt x="37291" y="28144"/>
                  <a:pt x="38993" y="28120"/>
                </a:cubicBezTo>
                <a:close/>
                <a:moveTo>
                  <a:pt x="33040" y="28215"/>
                </a:moveTo>
                <a:cubicBezTo>
                  <a:pt x="33016" y="30299"/>
                  <a:pt x="32992" y="32382"/>
                  <a:pt x="32945" y="34478"/>
                </a:cubicBezTo>
                <a:cubicBezTo>
                  <a:pt x="31254" y="34501"/>
                  <a:pt x="29551" y="34549"/>
                  <a:pt x="27849" y="34585"/>
                </a:cubicBezTo>
                <a:cubicBezTo>
                  <a:pt x="27885" y="32489"/>
                  <a:pt x="27908" y="30406"/>
                  <a:pt x="27920" y="28310"/>
                </a:cubicBezTo>
                <a:cubicBezTo>
                  <a:pt x="28182" y="28310"/>
                  <a:pt x="28444" y="28298"/>
                  <a:pt x="28706" y="28298"/>
                </a:cubicBezTo>
                <a:cubicBezTo>
                  <a:pt x="30147" y="28263"/>
                  <a:pt x="31599" y="28239"/>
                  <a:pt x="33040" y="28215"/>
                </a:cubicBezTo>
                <a:close/>
                <a:moveTo>
                  <a:pt x="27087" y="28334"/>
                </a:moveTo>
                <a:lnTo>
                  <a:pt x="27087" y="28334"/>
                </a:lnTo>
                <a:cubicBezTo>
                  <a:pt x="27063" y="30430"/>
                  <a:pt x="27027" y="32513"/>
                  <a:pt x="26992" y="34609"/>
                </a:cubicBezTo>
                <a:cubicBezTo>
                  <a:pt x="25289" y="34644"/>
                  <a:pt x="23598" y="34680"/>
                  <a:pt x="21896" y="34728"/>
                </a:cubicBezTo>
                <a:cubicBezTo>
                  <a:pt x="21931" y="32644"/>
                  <a:pt x="21955" y="30549"/>
                  <a:pt x="21967" y="28453"/>
                </a:cubicBezTo>
                <a:cubicBezTo>
                  <a:pt x="23682" y="28405"/>
                  <a:pt x="25384" y="28370"/>
                  <a:pt x="27087" y="28334"/>
                </a:cubicBezTo>
                <a:close/>
                <a:moveTo>
                  <a:pt x="21134" y="28477"/>
                </a:moveTo>
                <a:cubicBezTo>
                  <a:pt x="21110" y="30572"/>
                  <a:pt x="21074" y="32656"/>
                  <a:pt x="21038" y="34751"/>
                </a:cubicBezTo>
                <a:cubicBezTo>
                  <a:pt x="19431" y="34799"/>
                  <a:pt x="17836" y="34847"/>
                  <a:pt x="16228" y="34894"/>
                </a:cubicBezTo>
                <a:lnTo>
                  <a:pt x="15943" y="34906"/>
                </a:lnTo>
                <a:cubicBezTo>
                  <a:pt x="15978" y="32799"/>
                  <a:pt x="16002" y="30703"/>
                  <a:pt x="16014" y="28596"/>
                </a:cubicBezTo>
                <a:cubicBezTo>
                  <a:pt x="17717" y="28560"/>
                  <a:pt x="19431" y="28513"/>
                  <a:pt x="21134" y="28477"/>
                </a:cubicBezTo>
                <a:close/>
                <a:moveTo>
                  <a:pt x="15181" y="28620"/>
                </a:moveTo>
                <a:cubicBezTo>
                  <a:pt x="15157" y="30727"/>
                  <a:pt x="15121" y="32823"/>
                  <a:pt x="15085" y="34930"/>
                </a:cubicBezTo>
                <a:cubicBezTo>
                  <a:pt x="13383" y="34978"/>
                  <a:pt x="11680" y="35037"/>
                  <a:pt x="9978" y="35109"/>
                </a:cubicBezTo>
                <a:cubicBezTo>
                  <a:pt x="10013" y="32989"/>
                  <a:pt x="10049" y="30882"/>
                  <a:pt x="10061" y="28763"/>
                </a:cubicBezTo>
                <a:cubicBezTo>
                  <a:pt x="11525" y="28727"/>
                  <a:pt x="12990" y="28679"/>
                  <a:pt x="14442" y="28644"/>
                </a:cubicBezTo>
                <a:cubicBezTo>
                  <a:pt x="14692" y="28644"/>
                  <a:pt x="14931" y="28632"/>
                  <a:pt x="15181" y="28620"/>
                </a:cubicBezTo>
                <a:close/>
                <a:moveTo>
                  <a:pt x="62710" y="34894"/>
                </a:moveTo>
                <a:cubicBezTo>
                  <a:pt x="62663" y="36966"/>
                  <a:pt x="62627" y="39038"/>
                  <a:pt x="62579" y="41109"/>
                </a:cubicBezTo>
                <a:cubicBezTo>
                  <a:pt x="61282" y="41133"/>
                  <a:pt x="59996" y="41145"/>
                  <a:pt x="58698" y="41157"/>
                </a:cubicBezTo>
                <a:lnTo>
                  <a:pt x="57495" y="41157"/>
                </a:lnTo>
                <a:cubicBezTo>
                  <a:pt x="57531" y="39073"/>
                  <a:pt x="57579" y="36990"/>
                  <a:pt x="57614" y="34906"/>
                </a:cubicBezTo>
                <a:cubicBezTo>
                  <a:pt x="59305" y="34906"/>
                  <a:pt x="61008" y="34894"/>
                  <a:pt x="62710" y="34894"/>
                </a:cubicBezTo>
                <a:close/>
                <a:moveTo>
                  <a:pt x="56757" y="34918"/>
                </a:moveTo>
                <a:cubicBezTo>
                  <a:pt x="56722" y="37002"/>
                  <a:pt x="56674" y="39085"/>
                  <a:pt x="56614" y="41169"/>
                </a:cubicBezTo>
                <a:cubicBezTo>
                  <a:pt x="54924" y="41181"/>
                  <a:pt x="53233" y="41181"/>
                  <a:pt x="51542" y="41205"/>
                </a:cubicBezTo>
                <a:cubicBezTo>
                  <a:pt x="51578" y="39121"/>
                  <a:pt x="51626" y="37037"/>
                  <a:pt x="51661" y="34954"/>
                </a:cubicBezTo>
                <a:cubicBezTo>
                  <a:pt x="53352" y="34942"/>
                  <a:pt x="55055" y="34918"/>
                  <a:pt x="56757" y="34918"/>
                </a:cubicBezTo>
                <a:close/>
                <a:moveTo>
                  <a:pt x="50804" y="34966"/>
                </a:moveTo>
                <a:cubicBezTo>
                  <a:pt x="50768" y="37037"/>
                  <a:pt x="50721" y="39121"/>
                  <a:pt x="50673" y="41205"/>
                </a:cubicBezTo>
                <a:cubicBezTo>
                  <a:pt x="48971" y="41228"/>
                  <a:pt x="47280" y="41240"/>
                  <a:pt x="45577" y="41264"/>
                </a:cubicBezTo>
                <a:cubicBezTo>
                  <a:pt x="45625" y="39181"/>
                  <a:pt x="45673" y="37097"/>
                  <a:pt x="45708" y="35013"/>
                </a:cubicBezTo>
                <a:cubicBezTo>
                  <a:pt x="47399" y="35001"/>
                  <a:pt x="49102" y="34978"/>
                  <a:pt x="50804" y="34966"/>
                </a:cubicBezTo>
                <a:close/>
                <a:moveTo>
                  <a:pt x="44839" y="35025"/>
                </a:moveTo>
                <a:lnTo>
                  <a:pt x="44839" y="35025"/>
                </a:lnTo>
                <a:cubicBezTo>
                  <a:pt x="44803" y="37109"/>
                  <a:pt x="44756" y="39192"/>
                  <a:pt x="44708" y="41276"/>
                </a:cubicBezTo>
                <a:lnTo>
                  <a:pt x="44446" y="41276"/>
                </a:lnTo>
                <a:cubicBezTo>
                  <a:pt x="42839" y="41300"/>
                  <a:pt x="41231" y="41324"/>
                  <a:pt x="39624" y="41348"/>
                </a:cubicBezTo>
                <a:cubicBezTo>
                  <a:pt x="39672" y="39264"/>
                  <a:pt x="39707" y="37180"/>
                  <a:pt x="39743" y="35097"/>
                </a:cubicBezTo>
                <a:cubicBezTo>
                  <a:pt x="41446" y="35073"/>
                  <a:pt x="43148" y="35049"/>
                  <a:pt x="44839" y="35025"/>
                </a:cubicBezTo>
                <a:close/>
                <a:moveTo>
                  <a:pt x="38886" y="35109"/>
                </a:moveTo>
                <a:cubicBezTo>
                  <a:pt x="38850" y="37192"/>
                  <a:pt x="38803" y="39276"/>
                  <a:pt x="38755" y="41359"/>
                </a:cubicBezTo>
                <a:cubicBezTo>
                  <a:pt x="37064" y="41383"/>
                  <a:pt x="35362" y="41419"/>
                  <a:pt x="33671" y="41455"/>
                </a:cubicBezTo>
                <a:cubicBezTo>
                  <a:pt x="33719" y="39371"/>
                  <a:pt x="33754" y="37287"/>
                  <a:pt x="33790" y="35204"/>
                </a:cubicBezTo>
                <a:cubicBezTo>
                  <a:pt x="35493" y="35168"/>
                  <a:pt x="37195" y="35144"/>
                  <a:pt x="38886" y="35109"/>
                </a:cubicBezTo>
                <a:close/>
                <a:moveTo>
                  <a:pt x="32933" y="35216"/>
                </a:moveTo>
                <a:cubicBezTo>
                  <a:pt x="32897" y="37299"/>
                  <a:pt x="32849" y="39383"/>
                  <a:pt x="32802" y="41467"/>
                </a:cubicBezTo>
                <a:cubicBezTo>
                  <a:pt x="31099" y="41502"/>
                  <a:pt x="29409" y="41538"/>
                  <a:pt x="27718" y="41586"/>
                </a:cubicBezTo>
                <a:cubicBezTo>
                  <a:pt x="27766" y="39490"/>
                  <a:pt x="27801" y="37395"/>
                  <a:pt x="27837" y="35311"/>
                </a:cubicBezTo>
                <a:cubicBezTo>
                  <a:pt x="28123" y="35311"/>
                  <a:pt x="28408" y="35299"/>
                  <a:pt x="28706" y="35287"/>
                </a:cubicBezTo>
                <a:cubicBezTo>
                  <a:pt x="30111" y="35263"/>
                  <a:pt x="31528" y="35240"/>
                  <a:pt x="32933" y="35216"/>
                </a:cubicBezTo>
                <a:close/>
                <a:moveTo>
                  <a:pt x="26980" y="35335"/>
                </a:moveTo>
                <a:cubicBezTo>
                  <a:pt x="26944" y="37418"/>
                  <a:pt x="26896" y="39514"/>
                  <a:pt x="26849" y="41598"/>
                </a:cubicBezTo>
                <a:cubicBezTo>
                  <a:pt x="25146" y="41645"/>
                  <a:pt x="23455" y="41681"/>
                  <a:pt x="21765" y="41729"/>
                </a:cubicBezTo>
                <a:cubicBezTo>
                  <a:pt x="21800" y="39633"/>
                  <a:pt x="21848" y="37538"/>
                  <a:pt x="21884" y="35454"/>
                </a:cubicBezTo>
                <a:cubicBezTo>
                  <a:pt x="23586" y="35406"/>
                  <a:pt x="25277" y="35371"/>
                  <a:pt x="26980" y="35335"/>
                </a:cubicBezTo>
                <a:close/>
                <a:moveTo>
                  <a:pt x="21027" y="35466"/>
                </a:moveTo>
                <a:lnTo>
                  <a:pt x="21027" y="35466"/>
                </a:lnTo>
                <a:cubicBezTo>
                  <a:pt x="20979" y="37561"/>
                  <a:pt x="20931" y="39657"/>
                  <a:pt x="20884" y="41752"/>
                </a:cubicBezTo>
                <a:cubicBezTo>
                  <a:pt x="19336" y="41800"/>
                  <a:pt x="17776" y="41836"/>
                  <a:pt x="16228" y="41883"/>
                </a:cubicBezTo>
                <a:cubicBezTo>
                  <a:pt x="16085" y="41895"/>
                  <a:pt x="15943" y="41895"/>
                  <a:pt x="15800" y="41907"/>
                </a:cubicBezTo>
                <a:cubicBezTo>
                  <a:pt x="15847" y="39800"/>
                  <a:pt x="15895" y="37704"/>
                  <a:pt x="15931" y="35597"/>
                </a:cubicBezTo>
                <a:cubicBezTo>
                  <a:pt x="17621" y="35561"/>
                  <a:pt x="19324" y="35513"/>
                  <a:pt x="21027" y="35466"/>
                </a:cubicBezTo>
                <a:close/>
                <a:moveTo>
                  <a:pt x="15073" y="35621"/>
                </a:moveTo>
                <a:cubicBezTo>
                  <a:pt x="15026" y="37716"/>
                  <a:pt x="14978" y="39800"/>
                  <a:pt x="14931" y="41895"/>
                </a:cubicBezTo>
                <a:cubicBezTo>
                  <a:pt x="14931" y="41907"/>
                  <a:pt x="14931" y="41919"/>
                  <a:pt x="14931" y="41931"/>
                </a:cubicBezTo>
                <a:cubicBezTo>
                  <a:pt x="13240" y="41979"/>
                  <a:pt x="11537" y="42038"/>
                  <a:pt x="9847" y="42110"/>
                </a:cubicBezTo>
                <a:cubicBezTo>
                  <a:pt x="9894" y="39990"/>
                  <a:pt x="9930" y="37871"/>
                  <a:pt x="9978" y="35752"/>
                </a:cubicBezTo>
                <a:cubicBezTo>
                  <a:pt x="11466" y="35716"/>
                  <a:pt x="12954" y="35680"/>
                  <a:pt x="14442" y="35633"/>
                </a:cubicBezTo>
                <a:cubicBezTo>
                  <a:pt x="14657" y="35633"/>
                  <a:pt x="14859" y="35633"/>
                  <a:pt x="15073" y="35621"/>
                </a:cubicBezTo>
                <a:close/>
                <a:moveTo>
                  <a:pt x="62556" y="41883"/>
                </a:moveTo>
                <a:cubicBezTo>
                  <a:pt x="62556" y="41895"/>
                  <a:pt x="62556" y="41895"/>
                  <a:pt x="62556" y="41895"/>
                </a:cubicBezTo>
                <a:cubicBezTo>
                  <a:pt x="62508" y="43967"/>
                  <a:pt x="62460" y="46039"/>
                  <a:pt x="62401" y="48110"/>
                </a:cubicBezTo>
                <a:cubicBezTo>
                  <a:pt x="61174" y="48122"/>
                  <a:pt x="59936" y="48146"/>
                  <a:pt x="58698" y="48146"/>
                </a:cubicBezTo>
                <a:cubicBezTo>
                  <a:pt x="58246" y="48146"/>
                  <a:pt x="57793" y="48158"/>
                  <a:pt x="57329" y="48158"/>
                </a:cubicBezTo>
                <a:cubicBezTo>
                  <a:pt x="57376" y="46074"/>
                  <a:pt x="57424" y="43991"/>
                  <a:pt x="57472" y="41907"/>
                </a:cubicBezTo>
                <a:cubicBezTo>
                  <a:pt x="59162" y="41895"/>
                  <a:pt x="60865" y="41895"/>
                  <a:pt x="62556" y="41883"/>
                </a:cubicBezTo>
                <a:close/>
                <a:moveTo>
                  <a:pt x="56602" y="41907"/>
                </a:moveTo>
                <a:cubicBezTo>
                  <a:pt x="56555" y="43991"/>
                  <a:pt x="56495" y="46074"/>
                  <a:pt x="56448" y="48158"/>
                </a:cubicBezTo>
                <a:cubicBezTo>
                  <a:pt x="54757" y="48170"/>
                  <a:pt x="53066" y="48182"/>
                  <a:pt x="51376" y="48194"/>
                </a:cubicBezTo>
                <a:cubicBezTo>
                  <a:pt x="51423" y="46110"/>
                  <a:pt x="51471" y="44038"/>
                  <a:pt x="51518" y="41955"/>
                </a:cubicBezTo>
                <a:cubicBezTo>
                  <a:pt x="53209" y="41931"/>
                  <a:pt x="54912" y="41919"/>
                  <a:pt x="56602" y="41907"/>
                </a:cubicBezTo>
                <a:close/>
                <a:moveTo>
                  <a:pt x="50649" y="41955"/>
                </a:moveTo>
                <a:lnTo>
                  <a:pt x="50649" y="41955"/>
                </a:lnTo>
                <a:cubicBezTo>
                  <a:pt x="50602" y="44038"/>
                  <a:pt x="50542" y="46122"/>
                  <a:pt x="50495" y="48206"/>
                </a:cubicBezTo>
                <a:cubicBezTo>
                  <a:pt x="48804" y="48217"/>
                  <a:pt x="47113" y="48241"/>
                  <a:pt x="45422" y="48265"/>
                </a:cubicBezTo>
                <a:cubicBezTo>
                  <a:pt x="45470" y="46181"/>
                  <a:pt x="45518" y="44098"/>
                  <a:pt x="45565" y="42014"/>
                </a:cubicBezTo>
                <a:cubicBezTo>
                  <a:pt x="47256" y="41990"/>
                  <a:pt x="48959" y="41967"/>
                  <a:pt x="50649" y="41955"/>
                </a:cubicBezTo>
                <a:close/>
                <a:moveTo>
                  <a:pt x="44696" y="42026"/>
                </a:moveTo>
                <a:lnTo>
                  <a:pt x="44696" y="42026"/>
                </a:lnTo>
                <a:cubicBezTo>
                  <a:pt x="44649" y="44110"/>
                  <a:pt x="44589" y="46181"/>
                  <a:pt x="44541" y="48265"/>
                </a:cubicBezTo>
                <a:lnTo>
                  <a:pt x="44446" y="48265"/>
                </a:lnTo>
                <a:cubicBezTo>
                  <a:pt x="42779" y="48289"/>
                  <a:pt x="41124" y="48313"/>
                  <a:pt x="39469" y="48348"/>
                </a:cubicBezTo>
                <a:cubicBezTo>
                  <a:pt x="39517" y="46265"/>
                  <a:pt x="39565" y="44181"/>
                  <a:pt x="39612" y="42098"/>
                </a:cubicBezTo>
                <a:cubicBezTo>
                  <a:pt x="41303" y="42074"/>
                  <a:pt x="42994" y="42050"/>
                  <a:pt x="44696" y="42026"/>
                </a:cubicBezTo>
                <a:close/>
                <a:moveTo>
                  <a:pt x="38743" y="42110"/>
                </a:moveTo>
                <a:lnTo>
                  <a:pt x="38743" y="42110"/>
                </a:lnTo>
                <a:cubicBezTo>
                  <a:pt x="38684" y="44193"/>
                  <a:pt x="38636" y="46277"/>
                  <a:pt x="38588" y="48360"/>
                </a:cubicBezTo>
                <a:cubicBezTo>
                  <a:pt x="36898" y="48384"/>
                  <a:pt x="35207" y="48420"/>
                  <a:pt x="33516" y="48456"/>
                </a:cubicBezTo>
                <a:cubicBezTo>
                  <a:pt x="33564" y="46372"/>
                  <a:pt x="33611" y="44276"/>
                  <a:pt x="33659" y="42193"/>
                </a:cubicBezTo>
                <a:cubicBezTo>
                  <a:pt x="35350" y="42169"/>
                  <a:pt x="37040" y="42133"/>
                  <a:pt x="38743" y="42110"/>
                </a:cubicBezTo>
                <a:close/>
                <a:moveTo>
                  <a:pt x="32778" y="42217"/>
                </a:moveTo>
                <a:cubicBezTo>
                  <a:pt x="32730" y="44300"/>
                  <a:pt x="32683" y="46384"/>
                  <a:pt x="32635" y="48467"/>
                </a:cubicBezTo>
                <a:cubicBezTo>
                  <a:pt x="30944" y="48503"/>
                  <a:pt x="29242" y="48539"/>
                  <a:pt x="27551" y="48587"/>
                </a:cubicBezTo>
                <a:cubicBezTo>
                  <a:pt x="27599" y="46491"/>
                  <a:pt x="27646" y="44396"/>
                  <a:pt x="27694" y="42312"/>
                </a:cubicBezTo>
                <a:cubicBezTo>
                  <a:pt x="28039" y="42300"/>
                  <a:pt x="28373" y="42300"/>
                  <a:pt x="28706" y="42288"/>
                </a:cubicBezTo>
                <a:cubicBezTo>
                  <a:pt x="30063" y="42264"/>
                  <a:pt x="31421" y="42240"/>
                  <a:pt x="32778" y="42217"/>
                </a:cubicBezTo>
                <a:close/>
                <a:moveTo>
                  <a:pt x="26825" y="42324"/>
                </a:moveTo>
                <a:cubicBezTo>
                  <a:pt x="26777" y="44419"/>
                  <a:pt x="26730" y="46515"/>
                  <a:pt x="26670" y="48598"/>
                </a:cubicBezTo>
                <a:cubicBezTo>
                  <a:pt x="24979" y="48646"/>
                  <a:pt x="23289" y="48682"/>
                  <a:pt x="21598" y="48729"/>
                </a:cubicBezTo>
                <a:cubicBezTo>
                  <a:pt x="21646" y="46634"/>
                  <a:pt x="21693" y="44538"/>
                  <a:pt x="21741" y="42443"/>
                </a:cubicBezTo>
                <a:cubicBezTo>
                  <a:pt x="23444" y="42407"/>
                  <a:pt x="25134" y="42371"/>
                  <a:pt x="26825" y="42324"/>
                </a:cubicBezTo>
                <a:close/>
                <a:moveTo>
                  <a:pt x="20872" y="42467"/>
                </a:moveTo>
                <a:lnTo>
                  <a:pt x="20872" y="42467"/>
                </a:lnTo>
                <a:cubicBezTo>
                  <a:pt x="20824" y="44562"/>
                  <a:pt x="20765" y="46658"/>
                  <a:pt x="20717" y="48753"/>
                </a:cubicBezTo>
                <a:cubicBezTo>
                  <a:pt x="19217" y="48801"/>
                  <a:pt x="17729" y="48837"/>
                  <a:pt x="16228" y="48884"/>
                </a:cubicBezTo>
                <a:lnTo>
                  <a:pt x="15645" y="48896"/>
                </a:lnTo>
                <a:cubicBezTo>
                  <a:pt x="15693" y="46801"/>
                  <a:pt x="15740" y="44693"/>
                  <a:pt x="15788" y="42598"/>
                </a:cubicBezTo>
                <a:cubicBezTo>
                  <a:pt x="17479" y="42550"/>
                  <a:pt x="19181" y="42514"/>
                  <a:pt x="20872" y="42467"/>
                </a:cubicBezTo>
                <a:close/>
                <a:moveTo>
                  <a:pt x="14919" y="42621"/>
                </a:moveTo>
                <a:cubicBezTo>
                  <a:pt x="14859" y="44729"/>
                  <a:pt x="14812" y="46824"/>
                  <a:pt x="14764" y="48932"/>
                </a:cubicBezTo>
                <a:cubicBezTo>
                  <a:pt x="13073" y="48979"/>
                  <a:pt x="11383" y="49039"/>
                  <a:pt x="9692" y="49110"/>
                </a:cubicBezTo>
                <a:cubicBezTo>
                  <a:pt x="9739" y="46991"/>
                  <a:pt x="9787" y="44872"/>
                  <a:pt x="9835" y="42752"/>
                </a:cubicBezTo>
                <a:cubicBezTo>
                  <a:pt x="11371" y="42717"/>
                  <a:pt x="12907" y="42669"/>
                  <a:pt x="14442" y="42633"/>
                </a:cubicBezTo>
                <a:cubicBezTo>
                  <a:pt x="14609" y="42633"/>
                  <a:pt x="14764" y="42621"/>
                  <a:pt x="14919" y="42621"/>
                </a:cubicBezTo>
                <a:close/>
                <a:moveTo>
                  <a:pt x="62389" y="48884"/>
                </a:moveTo>
                <a:cubicBezTo>
                  <a:pt x="62341" y="50956"/>
                  <a:pt x="62294" y="53028"/>
                  <a:pt x="62246" y="55111"/>
                </a:cubicBezTo>
                <a:cubicBezTo>
                  <a:pt x="61067" y="55123"/>
                  <a:pt x="59877" y="55135"/>
                  <a:pt x="58698" y="55147"/>
                </a:cubicBezTo>
                <a:cubicBezTo>
                  <a:pt x="58198" y="55147"/>
                  <a:pt x="57686" y="55147"/>
                  <a:pt x="57174" y="55159"/>
                </a:cubicBezTo>
                <a:cubicBezTo>
                  <a:pt x="57222" y="53075"/>
                  <a:pt x="57269" y="50992"/>
                  <a:pt x="57317" y="48908"/>
                </a:cubicBezTo>
                <a:cubicBezTo>
                  <a:pt x="59008" y="48896"/>
                  <a:pt x="60698" y="48884"/>
                  <a:pt x="62389" y="48884"/>
                </a:cubicBezTo>
                <a:close/>
                <a:moveTo>
                  <a:pt x="56436" y="48908"/>
                </a:moveTo>
                <a:lnTo>
                  <a:pt x="56436" y="48908"/>
                </a:lnTo>
                <a:cubicBezTo>
                  <a:pt x="56388" y="50992"/>
                  <a:pt x="56329" y="53075"/>
                  <a:pt x="56293" y="55159"/>
                </a:cubicBezTo>
                <a:cubicBezTo>
                  <a:pt x="54602" y="55171"/>
                  <a:pt x="52912" y="55183"/>
                  <a:pt x="51221" y="55194"/>
                </a:cubicBezTo>
                <a:cubicBezTo>
                  <a:pt x="51268" y="53111"/>
                  <a:pt x="51316" y="51027"/>
                  <a:pt x="51364" y="48944"/>
                </a:cubicBezTo>
                <a:cubicBezTo>
                  <a:pt x="53054" y="48932"/>
                  <a:pt x="54745" y="48920"/>
                  <a:pt x="56436" y="48908"/>
                </a:cubicBezTo>
                <a:close/>
                <a:moveTo>
                  <a:pt x="50483" y="48956"/>
                </a:moveTo>
                <a:cubicBezTo>
                  <a:pt x="50435" y="51039"/>
                  <a:pt x="50375" y="53123"/>
                  <a:pt x="50340" y="55206"/>
                </a:cubicBezTo>
                <a:cubicBezTo>
                  <a:pt x="48649" y="55218"/>
                  <a:pt x="46958" y="55242"/>
                  <a:pt x="45268" y="55254"/>
                </a:cubicBezTo>
                <a:cubicBezTo>
                  <a:pt x="45315" y="53170"/>
                  <a:pt x="45363" y="51087"/>
                  <a:pt x="45411" y="49015"/>
                </a:cubicBezTo>
                <a:cubicBezTo>
                  <a:pt x="47101" y="48991"/>
                  <a:pt x="48792" y="48968"/>
                  <a:pt x="50483" y="48956"/>
                </a:cubicBezTo>
                <a:close/>
                <a:moveTo>
                  <a:pt x="44530" y="49015"/>
                </a:moveTo>
                <a:lnTo>
                  <a:pt x="44530" y="49015"/>
                </a:lnTo>
                <a:cubicBezTo>
                  <a:pt x="44482" y="51099"/>
                  <a:pt x="44434" y="53182"/>
                  <a:pt x="44387" y="55266"/>
                </a:cubicBezTo>
                <a:cubicBezTo>
                  <a:pt x="42696" y="55290"/>
                  <a:pt x="41005" y="55314"/>
                  <a:pt x="39315" y="55337"/>
                </a:cubicBezTo>
                <a:cubicBezTo>
                  <a:pt x="39350" y="53254"/>
                  <a:pt x="39398" y="51182"/>
                  <a:pt x="39446" y="49098"/>
                </a:cubicBezTo>
                <a:cubicBezTo>
                  <a:pt x="41148" y="49063"/>
                  <a:pt x="42839" y="49039"/>
                  <a:pt x="44530" y="49015"/>
                </a:cubicBezTo>
                <a:close/>
                <a:moveTo>
                  <a:pt x="38564" y="49110"/>
                </a:moveTo>
                <a:lnTo>
                  <a:pt x="38564" y="49110"/>
                </a:lnTo>
                <a:cubicBezTo>
                  <a:pt x="38517" y="51194"/>
                  <a:pt x="38469" y="53266"/>
                  <a:pt x="38434" y="55349"/>
                </a:cubicBezTo>
                <a:cubicBezTo>
                  <a:pt x="36743" y="55385"/>
                  <a:pt x="35052" y="55421"/>
                  <a:pt x="33361" y="55444"/>
                </a:cubicBezTo>
                <a:cubicBezTo>
                  <a:pt x="33397" y="53361"/>
                  <a:pt x="33445" y="51277"/>
                  <a:pt x="33492" y="49194"/>
                </a:cubicBezTo>
                <a:cubicBezTo>
                  <a:pt x="35183" y="49158"/>
                  <a:pt x="36874" y="49134"/>
                  <a:pt x="38564" y="49110"/>
                </a:cubicBezTo>
                <a:close/>
                <a:moveTo>
                  <a:pt x="32611" y="49206"/>
                </a:moveTo>
                <a:lnTo>
                  <a:pt x="32611" y="49206"/>
                </a:lnTo>
                <a:cubicBezTo>
                  <a:pt x="32564" y="51301"/>
                  <a:pt x="32516" y="53385"/>
                  <a:pt x="32468" y="55468"/>
                </a:cubicBezTo>
                <a:cubicBezTo>
                  <a:pt x="30778" y="55504"/>
                  <a:pt x="29099" y="55540"/>
                  <a:pt x="27408" y="55575"/>
                </a:cubicBezTo>
                <a:cubicBezTo>
                  <a:pt x="27444" y="53492"/>
                  <a:pt x="27492" y="51396"/>
                  <a:pt x="27539" y="49313"/>
                </a:cubicBezTo>
                <a:cubicBezTo>
                  <a:pt x="27932" y="49301"/>
                  <a:pt x="28313" y="49289"/>
                  <a:pt x="28706" y="49289"/>
                </a:cubicBezTo>
                <a:cubicBezTo>
                  <a:pt x="30004" y="49253"/>
                  <a:pt x="31314" y="49229"/>
                  <a:pt x="32611" y="49206"/>
                </a:cubicBezTo>
                <a:close/>
                <a:moveTo>
                  <a:pt x="26658" y="49325"/>
                </a:moveTo>
                <a:cubicBezTo>
                  <a:pt x="26611" y="51420"/>
                  <a:pt x="26563" y="53504"/>
                  <a:pt x="26515" y="55599"/>
                </a:cubicBezTo>
                <a:cubicBezTo>
                  <a:pt x="24825" y="55635"/>
                  <a:pt x="23134" y="55683"/>
                  <a:pt x="21443" y="55730"/>
                </a:cubicBezTo>
                <a:cubicBezTo>
                  <a:pt x="21491" y="53635"/>
                  <a:pt x="21539" y="51539"/>
                  <a:pt x="21586" y="49444"/>
                </a:cubicBezTo>
                <a:cubicBezTo>
                  <a:pt x="23277" y="49408"/>
                  <a:pt x="24968" y="49360"/>
                  <a:pt x="26658" y="49325"/>
                </a:cubicBezTo>
                <a:close/>
                <a:moveTo>
                  <a:pt x="20705" y="49468"/>
                </a:moveTo>
                <a:cubicBezTo>
                  <a:pt x="20657" y="51563"/>
                  <a:pt x="20610" y="53659"/>
                  <a:pt x="20562" y="55754"/>
                </a:cubicBezTo>
                <a:cubicBezTo>
                  <a:pt x="19122" y="55790"/>
                  <a:pt x="17669" y="55837"/>
                  <a:pt x="16228" y="55873"/>
                </a:cubicBezTo>
                <a:cubicBezTo>
                  <a:pt x="15978" y="55885"/>
                  <a:pt x="15740" y="55885"/>
                  <a:pt x="15490" y="55897"/>
                </a:cubicBezTo>
                <a:cubicBezTo>
                  <a:pt x="15538" y="53801"/>
                  <a:pt x="15574" y="51694"/>
                  <a:pt x="15633" y="49599"/>
                </a:cubicBezTo>
                <a:cubicBezTo>
                  <a:pt x="17324" y="49551"/>
                  <a:pt x="19014" y="49515"/>
                  <a:pt x="20705" y="49468"/>
                </a:cubicBezTo>
                <a:close/>
                <a:moveTo>
                  <a:pt x="14740" y="49622"/>
                </a:moveTo>
                <a:cubicBezTo>
                  <a:pt x="14692" y="51718"/>
                  <a:pt x="14645" y="53825"/>
                  <a:pt x="14609" y="55933"/>
                </a:cubicBezTo>
                <a:cubicBezTo>
                  <a:pt x="12918" y="55980"/>
                  <a:pt x="11228" y="56040"/>
                  <a:pt x="9537" y="56111"/>
                </a:cubicBezTo>
                <a:cubicBezTo>
                  <a:pt x="9573" y="53992"/>
                  <a:pt x="9620" y="51873"/>
                  <a:pt x="9668" y="49753"/>
                </a:cubicBezTo>
                <a:cubicBezTo>
                  <a:pt x="11263" y="49718"/>
                  <a:pt x="12859" y="49670"/>
                  <a:pt x="14442" y="49622"/>
                </a:cubicBezTo>
                <a:close/>
                <a:moveTo>
                  <a:pt x="62234" y="55873"/>
                </a:moveTo>
                <a:lnTo>
                  <a:pt x="62234" y="55873"/>
                </a:lnTo>
                <a:cubicBezTo>
                  <a:pt x="62186" y="57957"/>
                  <a:pt x="62151" y="60028"/>
                  <a:pt x="62127" y="62100"/>
                </a:cubicBezTo>
                <a:cubicBezTo>
                  <a:pt x="60984" y="62124"/>
                  <a:pt x="59841" y="62136"/>
                  <a:pt x="58698" y="62136"/>
                </a:cubicBezTo>
                <a:cubicBezTo>
                  <a:pt x="58150" y="62136"/>
                  <a:pt x="57603" y="62148"/>
                  <a:pt x="57055" y="62148"/>
                </a:cubicBezTo>
                <a:cubicBezTo>
                  <a:pt x="57079" y="60064"/>
                  <a:pt x="57114" y="57981"/>
                  <a:pt x="57162" y="55897"/>
                </a:cubicBezTo>
                <a:cubicBezTo>
                  <a:pt x="58853" y="55885"/>
                  <a:pt x="60543" y="55885"/>
                  <a:pt x="62234" y="55873"/>
                </a:cubicBezTo>
                <a:close/>
                <a:moveTo>
                  <a:pt x="56281" y="55909"/>
                </a:moveTo>
                <a:cubicBezTo>
                  <a:pt x="56233" y="57992"/>
                  <a:pt x="56198" y="60076"/>
                  <a:pt x="56174" y="62160"/>
                </a:cubicBezTo>
                <a:cubicBezTo>
                  <a:pt x="54483" y="62160"/>
                  <a:pt x="52792" y="62172"/>
                  <a:pt x="51102" y="62195"/>
                </a:cubicBezTo>
                <a:cubicBezTo>
                  <a:pt x="51126" y="60112"/>
                  <a:pt x="51161" y="58028"/>
                  <a:pt x="51209" y="55945"/>
                </a:cubicBezTo>
                <a:cubicBezTo>
                  <a:pt x="52900" y="55933"/>
                  <a:pt x="54590" y="55909"/>
                  <a:pt x="56281" y="55909"/>
                </a:cubicBezTo>
                <a:close/>
                <a:moveTo>
                  <a:pt x="50328" y="55945"/>
                </a:moveTo>
                <a:lnTo>
                  <a:pt x="50328" y="55945"/>
                </a:lnTo>
                <a:cubicBezTo>
                  <a:pt x="50280" y="58028"/>
                  <a:pt x="50245" y="60112"/>
                  <a:pt x="50221" y="62195"/>
                </a:cubicBezTo>
                <a:cubicBezTo>
                  <a:pt x="48530" y="62219"/>
                  <a:pt x="46839" y="62231"/>
                  <a:pt x="45149" y="62255"/>
                </a:cubicBezTo>
                <a:cubicBezTo>
                  <a:pt x="45172" y="60171"/>
                  <a:pt x="45208" y="58088"/>
                  <a:pt x="45256" y="56004"/>
                </a:cubicBezTo>
                <a:cubicBezTo>
                  <a:pt x="46946" y="55980"/>
                  <a:pt x="48637" y="55968"/>
                  <a:pt x="50328" y="55945"/>
                </a:cubicBezTo>
                <a:close/>
                <a:moveTo>
                  <a:pt x="44375" y="56016"/>
                </a:moveTo>
                <a:cubicBezTo>
                  <a:pt x="44327" y="58100"/>
                  <a:pt x="44291" y="60183"/>
                  <a:pt x="44268" y="62267"/>
                </a:cubicBezTo>
                <a:cubicBezTo>
                  <a:pt x="42577" y="62291"/>
                  <a:pt x="40886" y="62314"/>
                  <a:pt x="39196" y="62338"/>
                </a:cubicBezTo>
                <a:cubicBezTo>
                  <a:pt x="39219" y="60255"/>
                  <a:pt x="39255" y="58171"/>
                  <a:pt x="39303" y="56087"/>
                </a:cubicBezTo>
                <a:cubicBezTo>
                  <a:pt x="40993" y="56064"/>
                  <a:pt x="42684" y="56040"/>
                  <a:pt x="44375" y="56016"/>
                </a:cubicBezTo>
                <a:close/>
                <a:moveTo>
                  <a:pt x="38410" y="56099"/>
                </a:moveTo>
                <a:lnTo>
                  <a:pt x="38410" y="56099"/>
                </a:lnTo>
                <a:cubicBezTo>
                  <a:pt x="38374" y="58183"/>
                  <a:pt x="38338" y="60267"/>
                  <a:pt x="38314" y="62350"/>
                </a:cubicBezTo>
                <a:cubicBezTo>
                  <a:pt x="36624" y="62386"/>
                  <a:pt x="34933" y="62410"/>
                  <a:pt x="33242" y="62445"/>
                </a:cubicBezTo>
                <a:cubicBezTo>
                  <a:pt x="33266" y="60362"/>
                  <a:pt x="33302" y="58278"/>
                  <a:pt x="33350" y="56195"/>
                </a:cubicBezTo>
                <a:cubicBezTo>
                  <a:pt x="35028" y="56159"/>
                  <a:pt x="36719" y="56135"/>
                  <a:pt x="38410" y="56099"/>
                </a:cubicBezTo>
                <a:close/>
                <a:moveTo>
                  <a:pt x="32457" y="56206"/>
                </a:moveTo>
                <a:lnTo>
                  <a:pt x="32457" y="56206"/>
                </a:lnTo>
                <a:cubicBezTo>
                  <a:pt x="32421" y="58290"/>
                  <a:pt x="32385" y="60374"/>
                  <a:pt x="32349" y="62469"/>
                </a:cubicBezTo>
                <a:cubicBezTo>
                  <a:pt x="30659" y="62493"/>
                  <a:pt x="28968" y="62541"/>
                  <a:pt x="27289" y="62576"/>
                </a:cubicBezTo>
                <a:cubicBezTo>
                  <a:pt x="27313" y="60493"/>
                  <a:pt x="27349" y="58397"/>
                  <a:pt x="27385" y="56302"/>
                </a:cubicBezTo>
                <a:cubicBezTo>
                  <a:pt x="27825" y="56302"/>
                  <a:pt x="28266" y="56290"/>
                  <a:pt x="28706" y="56278"/>
                </a:cubicBezTo>
                <a:cubicBezTo>
                  <a:pt x="29956" y="56254"/>
                  <a:pt x="31206" y="56230"/>
                  <a:pt x="32457" y="56206"/>
                </a:cubicBezTo>
                <a:close/>
                <a:moveTo>
                  <a:pt x="26503" y="56326"/>
                </a:moveTo>
                <a:cubicBezTo>
                  <a:pt x="26468" y="58421"/>
                  <a:pt x="26432" y="60505"/>
                  <a:pt x="26396" y="62600"/>
                </a:cubicBezTo>
                <a:cubicBezTo>
                  <a:pt x="24706" y="62636"/>
                  <a:pt x="23015" y="62683"/>
                  <a:pt x="21336" y="62731"/>
                </a:cubicBezTo>
                <a:cubicBezTo>
                  <a:pt x="21360" y="60636"/>
                  <a:pt x="21396" y="58540"/>
                  <a:pt x="21431" y="56445"/>
                </a:cubicBezTo>
                <a:cubicBezTo>
                  <a:pt x="23122" y="56409"/>
                  <a:pt x="24813" y="56361"/>
                  <a:pt x="26503" y="56326"/>
                </a:cubicBezTo>
                <a:close/>
                <a:moveTo>
                  <a:pt x="20550" y="56468"/>
                </a:moveTo>
                <a:lnTo>
                  <a:pt x="20550" y="56468"/>
                </a:lnTo>
                <a:cubicBezTo>
                  <a:pt x="20503" y="58564"/>
                  <a:pt x="20467" y="60659"/>
                  <a:pt x="20443" y="62755"/>
                </a:cubicBezTo>
                <a:cubicBezTo>
                  <a:pt x="19038" y="62791"/>
                  <a:pt x="17633" y="62826"/>
                  <a:pt x="16228" y="62874"/>
                </a:cubicBezTo>
                <a:cubicBezTo>
                  <a:pt x="15943" y="62874"/>
                  <a:pt x="15657" y="62886"/>
                  <a:pt x="15371" y="62898"/>
                </a:cubicBezTo>
                <a:cubicBezTo>
                  <a:pt x="15395" y="60802"/>
                  <a:pt x="15431" y="58695"/>
                  <a:pt x="15478" y="56599"/>
                </a:cubicBezTo>
                <a:cubicBezTo>
                  <a:pt x="17169" y="56552"/>
                  <a:pt x="18860" y="56504"/>
                  <a:pt x="20550" y="56468"/>
                </a:cubicBezTo>
                <a:close/>
                <a:moveTo>
                  <a:pt x="14597" y="56623"/>
                </a:moveTo>
                <a:cubicBezTo>
                  <a:pt x="14550" y="58719"/>
                  <a:pt x="14514" y="60826"/>
                  <a:pt x="14490" y="62934"/>
                </a:cubicBezTo>
                <a:cubicBezTo>
                  <a:pt x="12799" y="62981"/>
                  <a:pt x="11109" y="63041"/>
                  <a:pt x="9418" y="63112"/>
                </a:cubicBezTo>
                <a:cubicBezTo>
                  <a:pt x="9442" y="60993"/>
                  <a:pt x="9478" y="58873"/>
                  <a:pt x="9525" y="56754"/>
                </a:cubicBezTo>
                <a:cubicBezTo>
                  <a:pt x="11156" y="56718"/>
                  <a:pt x="12799" y="56659"/>
                  <a:pt x="14442" y="56623"/>
                </a:cubicBezTo>
                <a:close/>
                <a:moveTo>
                  <a:pt x="62115" y="62874"/>
                </a:moveTo>
                <a:cubicBezTo>
                  <a:pt x="62091" y="64946"/>
                  <a:pt x="62079" y="67029"/>
                  <a:pt x="62067" y="69101"/>
                </a:cubicBezTo>
                <a:cubicBezTo>
                  <a:pt x="60948" y="69113"/>
                  <a:pt x="59829" y="69125"/>
                  <a:pt x="58698" y="69137"/>
                </a:cubicBezTo>
                <a:cubicBezTo>
                  <a:pt x="58138" y="69137"/>
                  <a:pt x="57567" y="69137"/>
                  <a:pt x="56995" y="69149"/>
                </a:cubicBezTo>
                <a:cubicBezTo>
                  <a:pt x="57007" y="67851"/>
                  <a:pt x="57007" y="66565"/>
                  <a:pt x="57019" y="65267"/>
                </a:cubicBezTo>
                <a:cubicBezTo>
                  <a:pt x="57031" y="64481"/>
                  <a:pt x="57031" y="63684"/>
                  <a:pt x="57043" y="62898"/>
                </a:cubicBezTo>
                <a:cubicBezTo>
                  <a:pt x="58734" y="62886"/>
                  <a:pt x="60424" y="62874"/>
                  <a:pt x="62115" y="62874"/>
                </a:cubicBezTo>
                <a:close/>
                <a:moveTo>
                  <a:pt x="56162" y="62898"/>
                </a:moveTo>
                <a:lnTo>
                  <a:pt x="56162" y="62898"/>
                </a:lnTo>
                <a:cubicBezTo>
                  <a:pt x="56138" y="64981"/>
                  <a:pt x="56126" y="67065"/>
                  <a:pt x="56114" y="69149"/>
                </a:cubicBezTo>
                <a:cubicBezTo>
                  <a:pt x="54424" y="69160"/>
                  <a:pt x="52733" y="69172"/>
                  <a:pt x="51042" y="69184"/>
                </a:cubicBezTo>
                <a:cubicBezTo>
                  <a:pt x="51054" y="67875"/>
                  <a:pt x="51054" y="66577"/>
                  <a:pt x="51066" y="65267"/>
                </a:cubicBezTo>
                <a:cubicBezTo>
                  <a:pt x="51078" y="64493"/>
                  <a:pt x="51078" y="63719"/>
                  <a:pt x="51090" y="62934"/>
                </a:cubicBezTo>
                <a:cubicBezTo>
                  <a:pt x="52781" y="62922"/>
                  <a:pt x="54471" y="62910"/>
                  <a:pt x="56162" y="62898"/>
                </a:cubicBezTo>
                <a:close/>
                <a:moveTo>
                  <a:pt x="50209" y="62945"/>
                </a:moveTo>
                <a:lnTo>
                  <a:pt x="50209" y="62945"/>
                </a:lnTo>
                <a:cubicBezTo>
                  <a:pt x="50185" y="65029"/>
                  <a:pt x="50173" y="67113"/>
                  <a:pt x="50161" y="69196"/>
                </a:cubicBezTo>
                <a:cubicBezTo>
                  <a:pt x="48470" y="69208"/>
                  <a:pt x="46780" y="69232"/>
                  <a:pt x="45089" y="69244"/>
                </a:cubicBezTo>
                <a:cubicBezTo>
                  <a:pt x="45101" y="67922"/>
                  <a:pt x="45101" y="66601"/>
                  <a:pt x="45113" y="65267"/>
                </a:cubicBezTo>
                <a:cubicBezTo>
                  <a:pt x="45125" y="64517"/>
                  <a:pt x="45125" y="63755"/>
                  <a:pt x="45137" y="63005"/>
                </a:cubicBezTo>
                <a:cubicBezTo>
                  <a:pt x="46827" y="62981"/>
                  <a:pt x="48518" y="62957"/>
                  <a:pt x="50209" y="62945"/>
                </a:cubicBezTo>
                <a:close/>
                <a:moveTo>
                  <a:pt x="44256" y="63017"/>
                </a:moveTo>
                <a:lnTo>
                  <a:pt x="44256" y="63017"/>
                </a:lnTo>
                <a:cubicBezTo>
                  <a:pt x="44232" y="65100"/>
                  <a:pt x="44220" y="67172"/>
                  <a:pt x="44208" y="69256"/>
                </a:cubicBezTo>
                <a:cubicBezTo>
                  <a:pt x="42517" y="69280"/>
                  <a:pt x="40827" y="69303"/>
                  <a:pt x="39136" y="69339"/>
                </a:cubicBezTo>
                <a:cubicBezTo>
                  <a:pt x="39148" y="67982"/>
                  <a:pt x="39148" y="66624"/>
                  <a:pt x="39160" y="65267"/>
                </a:cubicBezTo>
                <a:cubicBezTo>
                  <a:pt x="39172" y="64541"/>
                  <a:pt x="39172" y="63815"/>
                  <a:pt x="39184" y="63088"/>
                </a:cubicBezTo>
                <a:cubicBezTo>
                  <a:pt x="40874" y="63064"/>
                  <a:pt x="42565" y="63041"/>
                  <a:pt x="44256" y="63017"/>
                </a:cubicBezTo>
                <a:close/>
                <a:moveTo>
                  <a:pt x="38303" y="63100"/>
                </a:moveTo>
                <a:cubicBezTo>
                  <a:pt x="38279" y="65184"/>
                  <a:pt x="38267" y="67267"/>
                  <a:pt x="38255" y="69351"/>
                </a:cubicBezTo>
                <a:cubicBezTo>
                  <a:pt x="36564" y="69375"/>
                  <a:pt x="34874" y="69410"/>
                  <a:pt x="33195" y="69446"/>
                </a:cubicBezTo>
                <a:cubicBezTo>
                  <a:pt x="33195" y="68053"/>
                  <a:pt x="33195" y="66660"/>
                  <a:pt x="33207" y="65267"/>
                </a:cubicBezTo>
                <a:cubicBezTo>
                  <a:pt x="33219" y="64577"/>
                  <a:pt x="33219" y="63886"/>
                  <a:pt x="33230" y="63184"/>
                </a:cubicBezTo>
                <a:cubicBezTo>
                  <a:pt x="34921" y="63160"/>
                  <a:pt x="36612" y="63124"/>
                  <a:pt x="38303" y="63100"/>
                </a:cubicBezTo>
                <a:close/>
                <a:moveTo>
                  <a:pt x="32349" y="63207"/>
                </a:moveTo>
                <a:lnTo>
                  <a:pt x="32349" y="63207"/>
                </a:lnTo>
                <a:cubicBezTo>
                  <a:pt x="32326" y="65291"/>
                  <a:pt x="32314" y="67375"/>
                  <a:pt x="32302" y="69458"/>
                </a:cubicBezTo>
                <a:cubicBezTo>
                  <a:pt x="30611" y="69494"/>
                  <a:pt x="28920" y="69530"/>
                  <a:pt x="27242" y="69577"/>
                </a:cubicBezTo>
                <a:cubicBezTo>
                  <a:pt x="27242" y="68137"/>
                  <a:pt x="27242" y="66708"/>
                  <a:pt x="27254" y="65267"/>
                </a:cubicBezTo>
                <a:cubicBezTo>
                  <a:pt x="27265" y="64612"/>
                  <a:pt x="27265" y="63957"/>
                  <a:pt x="27277" y="63303"/>
                </a:cubicBezTo>
                <a:lnTo>
                  <a:pt x="28706" y="63279"/>
                </a:lnTo>
                <a:cubicBezTo>
                  <a:pt x="29921" y="63243"/>
                  <a:pt x="31135" y="63231"/>
                  <a:pt x="32349" y="63207"/>
                </a:cubicBezTo>
                <a:close/>
                <a:moveTo>
                  <a:pt x="26396" y="63326"/>
                </a:moveTo>
                <a:cubicBezTo>
                  <a:pt x="26372" y="65410"/>
                  <a:pt x="26349" y="67505"/>
                  <a:pt x="26349" y="69589"/>
                </a:cubicBezTo>
                <a:cubicBezTo>
                  <a:pt x="24658" y="69637"/>
                  <a:pt x="22967" y="69672"/>
                  <a:pt x="21289" y="69720"/>
                </a:cubicBezTo>
                <a:cubicBezTo>
                  <a:pt x="21289" y="68244"/>
                  <a:pt x="21289" y="66755"/>
                  <a:pt x="21300" y="65267"/>
                </a:cubicBezTo>
                <a:cubicBezTo>
                  <a:pt x="21312" y="64660"/>
                  <a:pt x="21312" y="64053"/>
                  <a:pt x="21324" y="63445"/>
                </a:cubicBezTo>
                <a:cubicBezTo>
                  <a:pt x="23015" y="63398"/>
                  <a:pt x="24706" y="63362"/>
                  <a:pt x="26396" y="63326"/>
                </a:cubicBezTo>
                <a:close/>
                <a:moveTo>
                  <a:pt x="20443" y="63469"/>
                </a:moveTo>
                <a:lnTo>
                  <a:pt x="20443" y="63469"/>
                </a:lnTo>
                <a:cubicBezTo>
                  <a:pt x="20419" y="65565"/>
                  <a:pt x="20396" y="67660"/>
                  <a:pt x="20396" y="69744"/>
                </a:cubicBezTo>
                <a:cubicBezTo>
                  <a:pt x="19014" y="69791"/>
                  <a:pt x="17621" y="69827"/>
                  <a:pt x="16228" y="69863"/>
                </a:cubicBezTo>
                <a:cubicBezTo>
                  <a:pt x="15931" y="69875"/>
                  <a:pt x="15633" y="69887"/>
                  <a:pt x="15323" y="69899"/>
                </a:cubicBezTo>
                <a:cubicBezTo>
                  <a:pt x="15323" y="68351"/>
                  <a:pt x="15335" y="66815"/>
                  <a:pt x="15347" y="65267"/>
                </a:cubicBezTo>
                <a:cubicBezTo>
                  <a:pt x="15359" y="64708"/>
                  <a:pt x="15359" y="64148"/>
                  <a:pt x="15371" y="63600"/>
                </a:cubicBezTo>
                <a:cubicBezTo>
                  <a:pt x="17062" y="63553"/>
                  <a:pt x="18752" y="63505"/>
                  <a:pt x="20443" y="63469"/>
                </a:cubicBezTo>
                <a:close/>
                <a:moveTo>
                  <a:pt x="14490" y="63612"/>
                </a:moveTo>
                <a:cubicBezTo>
                  <a:pt x="14466" y="65720"/>
                  <a:pt x="14454" y="67815"/>
                  <a:pt x="14454" y="69922"/>
                </a:cubicBezTo>
                <a:cubicBezTo>
                  <a:pt x="12764" y="69982"/>
                  <a:pt x="11073" y="70042"/>
                  <a:pt x="9382" y="70113"/>
                </a:cubicBezTo>
                <a:cubicBezTo>
                  <a:pt x="9370" y="68494"/>
                  <a:pt x="9382" y="66886"/>
                  <a:pt x="9394" y="65267"/>
                </a:cubicBezTo>
                <a:cubicBezTo>
                  <a:pt x="9406" y="64767"/>
                  <a:pt x="9406" y="64255"/>
                  <a:pt x="9418" y="63755"/>
                </a:cubicBezTo>
                <a:cubicBezTo>
                  <a:pt x="11097" y="63707"/>
                  <a:pt x="12764" y="63660"/>
                  <a:pt x="14454" y="63612"/>
                </a:cubicBezTo>
                <a:close/>
                <a:moveTo>
                  <a:pt x="62067" y="69863"/>
                </a:moveTo>
                <a:cubicBezTo>
                  <a:pt x="62067" y="71947"/>
                  <a:pt x="62079" y="74018"/>
                  <a:pt x="62103" y="76090"/>
                </a:cubicBezTo>
                <a:cubicBezTo>
                  <a:pt x="60972" y="76114"/>
                  <a:pt x="59841" y="76126"/>
                  <a:pt x="58698" y="76126"/>
                </a:cubicBezTo>
                <a:cubicBezTo>
                  <a:pt x="58150" y="76126"/>
                  <a:pt x="57591" y="76138"/>
                  <a:pt x="57043" y="76138"/>
                </a:cubicBezTo>
                <a:cubicBezTo>
                  <a:pt x="57007" y="74054"/>
                  <a:pt x="56995" y="71970"/>
                  <a:pt x="56995" y="69887"/>
                </a:cubicBezTo>
                <a:cubicBezTo>
                  <a:pt x="58686" y="69875"/>
                  <a:pt x="60377" y="69875"/>
                  <a:pt x="62067" y="69863"/>
                </a:cubicBezTo>
                <a:close/>
                <a:moveTo>
                  <a:pt x="56114" y="69899"/>
                </a:moveTo>
                <a:cubicBezTo>
                  <a:pt x="56114" y="71982"/>
                  <a:pt x="56126" y="74066"/>
                  <a:pt x="56162" y="76149"/>
                </a:cubicBezTo>
                <a:cubicBezTo>
                  <a:pt x="54471" y="76149"/>
                  <a:pt x="52781" y="76161"/>
                  <a:pt x="51090" y="76185"/>
                </a:cubicBezTo>
                <a:cubicBezTo>
                  <a:pt x="51054" y="74102"/>
                  <a:pt x="51042" y="72018"/>
                  <a:pt x="51042" y="69934"/>
                </a:cubicBezTo>
                <a:cubicBezTo>
                  <a:pt x="52733" y="69922"/>
                  <a:pt x="54424" y="69899"/>
                  <a:pt x="56114" y="69899"/>
                </a:cubicBezTo>
                <a:close/>
                <a:moveTo>
                  <a:pt x="50161" y="69934"/>
                </a:moveTo>
                <a:cubicBezTo>
                  <a:pt x="50161" y="72018"/>
                  <a:pt x="50173" y="74102"/>
                  <a:pt x="50209" y="76185"/>
                </a:cubicBezTo>
                <a:cubicBezTo>
                  <a:pt x="48518" y="76197"/>
                  <a:pt x="46827" y="76221"/>
                  <a:pt x="45137" y="76245"/>
                </a:cubicBezTo>
                <a:cubicBezTo>
                  <a:pt x="45101" y="74161"/>
                  <a:pt x="45089" y="72077"/>
                  <a:pt x="45089" y="69994"/>
                </a:cubicBezTo>
                <a:cubicBezTo>
                  <a:pt x="46780" y="69982"/>
                  <a:pt x="48470" y="69958"/>
                  <a:pt x="50161" y="69934"/>
                </a:cubicBezTo>
                <a:close/>
                <a:moveTo>
                  <a:pt x="44208" y="70006"/>
                </a:moveTo>
                <a:cubicBezTo>
                  <a:pt x="44208" y="72089"/>
                  <a:pt x="44220" y="74173"/>
                  <a:pt x="44256" y="76257"/>
                </a:cubicBezTo>
                <a:cubicBezTo>
                  <a:pt x="42565" y="76280"/>
                  <a:pt x="40874" y="76304"/>
                  <a:pt x="39184" y="76328"/>
                </a:cubicBezTo>
                <a:cubicBezTo>
                  <a:pt x="39148" y="74244"/>
                  <a:pt x="39136" y="72161"/>
                  <a:pt x="39136" y="70089"/>
                </a:cubicBezTo>
                <a:cubicBezTo>
                  <a:pt x="40827" y="70053"/>
                  <a:pt x="42517" y="70030"/>
                  <a:pt x="44208" y="70006"/>
                </a:cubicBezTo>
                <a:close/>
                <a:moveTo>
                  <a:pt x="38255" y="70101"/>
                </a:moveTo>
                <a:cubicBezTo>
                  <a:pt x="38255" y="72185"/>
                  <a:pt x="38267" y="74256"/>
                  <a:pt x="38303" y="76340"/>
                </a:cubicBezTo>
                <a:cubicBezTo>
                  <a:pt x="36612" y="76376"/>
                  <a:pt x="34921" y="76399"/>
                  <a:pt x="33230" y="76435"/>
                </a:cubicBezTo>
                <a:cubicBezTo>
                  <a:pt x="33195" y="74352"/>
                  <a:pt x="33183" y="72268"/>
                  <a:pt x="33183" y="70184"/>
                </a:cubicBezTo>
                <a:cubicBezTo>
                  <a:pt x="34874" y="70149"/>
                  <a:pt x="36564" y="70125"/>
                  <a:pt x="38255" y="70101"/>
                </a:cubicBezTo>
                <a:close/>
                <a:moveTo>
                  <a:pt x="32302" y="70196"/>
                </a:moveTo>
                <a:cubicBezTo>
                  <a:pt x="32302" y="72280"/>
                  <a:pt x="32314" y="74363"/>
                  <a:pt x="32349" y="76459"/>
                </a:cubicBezTo>
                <a:cubicBezTo>
                  <a:pt x="30659" y="76483"/>
                  <a:pt x="28968" y="76530"/>
                  <a:pt x="27277" y="76566"/>
                </a:cubicBezTo>
                <a:cubicBezTo>
                  <a:pt x="27254" y="74483"/>
                  <a:pt x="27230" y="72387"/>
                  <a:pt x="27230" y="70303"/>
                </a:cubicBezTo>
                <a:cubicBezTo>
                  <a:pt x="27718" y="70292"/>
                  <a:pt x="28206" y="70280"/>
                  <a:pt x="28706" y="70268"/>
                </a:cubicBezTo>
                <a:cubicBezTo>
                  <a:pt x="29897" y="70244"/>
                  <a:pt x="31099" y="70220"/>
                  <a:pt x="32302" y="70196"/>
                </a:cubicBezTo>
                <a:close/>
                <a:moveTo>
                  <a:pt x="26349" y="70315"/>
                </a:moveTo>
                <a:cubicBezTo>
                  <a:pt x="26349" y="72411"/>
                  <a:pt x="26372" y="74494"/>
                  <a:pt x="26396" y="76590"/>
                </a:cubicBezTo>
                <a:cubicBezTo>
                  <a:pt x="24706" y="76626"/>
                  <a:pt x="23015" y="76673"/>
                  <a:pt x="21324" y="76721"/>
                </a:cubicBezTo>
                <a:cubicBezTo>
                  <a:pt x="21300" y="74625"/>
                  <a:pt x="21277" y="72530"/>
                  <a:pt x="21277" y="70434"/>
                </a:cubicBezTo>
                <a:cubicBezTo>
                  <a:pt x="22967" y="70399"/>
                  <a:pt x="24658" y="70351"/>
                  <a:pt x="26349" y="70315"/>
                </a:cubicBezTo>
                <a:close/>
                <a:moveTo>
                  <a:pt x="20396" y="70458"/>
                </a:moveTo>
                <a:cubicBezTo>
                  <a:pt x="20396" y="72554"/>
                  <a:pt x="20419" y="74649"/>
                  <a:pt x="20443" y="76745"/>
                </a:cubicBezTo>
                <a:cubicBezTo>
                  <a:pt x="19038" y="76780"/>
                  <a:pt x="17633" y="76816"/>
                  <a:pt x="16228" y="76864"/>
                </a:cubicBezTo>
                <a:cubicBezTo>
                  <a:pt x="15943" y="76864"/>
                  <a:pt x="15657" y="76876"/>
                  <a:pt x="15383" y="76888"/>
                </a:cubicBezTo>
                <a:cubicBezTo>
                  <a:pt x="15347" y="74792"/>
                  <a:pt x="15323" y="72685"/>
                  <a:pt x="15323" y="70589"/>
                </a:cubicBezTo>
                <a:cubicBezTo>
                  <a:pt x="17014" y="70542"/>
                  <a:pt x="18705" y="70506"/>
                  <a:pt x="20396" y="70458"/>
                </a:cubicBezTo>
                <a:close/>
                <a:moveTo>
                  <a:pt x="14442" y="70613"/>
                </a:moveTo>
                <a:cubicBezTo>
                  <a:pt x="14454" y="72709"/>
                  <a:pt x="14466" y="74816"/>
                  <a:pt x="14502" y="76911"/>
                </a:cubicBezTo>
                <a:cubicBezTo>
                  <a:pt x="12811" y="76971"/>
                  <a:pt x="11121" y="77030"/>
                  <a:pt x="9430" y="77102"/>
                </a:cubicBezTo>
                <a:cubicBezTo>
                  <a:pt x="9394" y="74983"/>
                  <a:pt x="9382" y="72863"/>
                  <a:pt x="9370" y="70744"/>
                </a:cubicBezTo>
                <a:cubicBezTo>
                  <a:pt x="11061" y="70708"/>
                  <a:pt x="12752" y="70661"/>
                  <a:pt x="14442" y="70613"/>
                </a:cubicBezTo>
                <a:close/>
                <a:moveTo>
                  <a:pt x="62127" y="76864"/>
                </a:moveTo>
                <a:cubicBezTo>
                  <a:pt x="62151" y="78935"/>
                  <a:pt x="62198" y="81019"/>
                  <a:pt x="62270" y="83091"/>
                </a:cubicBezTo>
                <a:cubicBezTo>
                  <a:pt x="61079" y="83103"/>
                  <a:pt x="59889" y="83115"/>
                  <a:pt x="58698" y="83126"/>
                </a:cubicBezTo>
                <a:cubicBezTo>
                  <a:pt x="58198" y="83126"/>
                  <a:pt x="57698" y="83126"/>
                  <a:pt x="57198" y="83138"/>
                </a:cubicBezTo>
                <a:cubicBezTo>
                  <a:pt x="57126" y="81055"/>
                  <a:pt x="57079" y="78971"/>
                  <a:pt x="57055" y="76888"/>
                </a:cubicBezTo>
                <a:cubicBezTo>
                  <a:pt x="58746" y="76876"/>
                  <a:pt x="60436" y="76864"/>
                  <a:pt x="62127" y="76864"/>
                </a:cubicBezTo>
                <a:close/>
                <a:moveTo>
                  <a:pt x="56162" y="76888"/>
                </a:moveTo>
                <a:cubicBezTo>
                  <a:pt x="56198" y="78971"/>
                  <a:pt x="56245" y="81055"/>
                  <a:pt x="56317" y="83138"/>
                </a:cubicBezTo>
                <a:cubicBezTo>
                  <a:pt x="54626" y="83150"/>
                  <a:pt x="52935" y="83162"/>
                  <a:pt x="51245" y="83174"/>
                </a:cubicBezTo>
                <a:cubicBezTo>
                  <a:pt x="51173" y="81090"/>
                  <a:pt x="51126" y="79007"/>
                  <a:pt x="51102" y="76923"/>
                </a:cubicBezTo>
                <a:cubicBezTo>
                  <a:pt x="52792" y="76911"/>
                  <a:pt x="54483" y="76900"/>
                  <a:pt x="56162" y="76888"/>
                </a:cubicBezTo>
                <a:close/>
                <a:moveTo>
                  <a:pt x="50221" y="76935"/>
                </a:moveTo>
                <a:cubicBezTo>
                  <a:pt x="50245" y="79019"/>
                  <a:pt x="50292" y="81102"/>
                  <a:pt x="50364" y="83186"/>
                </a:cubicBezTo>
                <a:cubicBezTo>
                  <a:pt x="48673" y="83198"/>
                  <a:pt x="46982" y="83222"/>
                  <a:pt x="45292" y="83234"/>
                </a:cubicBezTo>
                <a:cubicBezTo>
                  <a:pt x="45220" y="81150"/>
                  <a:pt x="45172" y="79078"/>
                  <a:pt x="45149" y="76995"/>
                </a:cubicBezTo>
                <a:cubicBezTo>
                  <a:pt x="46839" y="76971"/>
                  <a:pt x="48530" y="76947"/>
                  <a:pt x="50221" y="76935"/>
                </a:cubicBezTo>
                <a:close/>
                <a:moveTo>
                  <a:pt x="44268" y="77007"/>
                </a:moveTo>
                <a:cubicBezTo>
                  <a:pt x="44303" y="79090"/>
                  <a:pt x="44351" y="81162"/>
                  <a:pt x="44410" y="83246"/>
                </a:cubicBezTo>
                <a:cubicBezTo>
                  <a:pt x="42720" y="83269"/>
                  <a:pt x="41029" y="83293"/>
                  <a:pt x="39338" y="83317"/>
                </a:cubicBezTo>
                <a:cubicBezTo>
                  <a:pt x="39279" y="81245"/>
                  <a:pt x="39231" y="79162"/>
                  <a:pt x="39196" y="77078"/>
                </a:cubicBezTo>
                <a:cubicBezTo>
                  <a:pt x="40886" y="77054"/>
                  <a:pt x="42577" y="77030"/>
                  <a:pt x="44268" y="77007"/>
                </a:cubicBezTo>
                <a:close/>
                <a:moveTo>
                  <a:pt x="38314" y="77090"/>
                </a:moveTo>
                <a:cubicBezTo>
                  <a:pt x="38350" y="79174"/>
                  <a:pt x="38398" y="81257"/>
                  <a:pt x="38469" y="83341"/>
                </a:cubicBezTo>
                <a:cubicBezTo>
                  <a:pt x="36779" y="83365"/>
                  <a:pt x="35088" y="83400"/>
                  <a:pt x="33397" y="83424"/>
                </a:cubicBezTo>
                <a:cubicBezTo>
                  <a:pt x="33326" y="81341"/>
                  <a:pt x="33278" y="79257"/>
                  <a:pt x="33242" y="77173"/>
                </a:cubicBezTo>
                <a:cubicBezTo>
                  <a:pt x="34933" y="77150"/>
                  <a:pt x="36624" y="77114"/>
                  <a:pt x="38314" y="77090"/>
                </a:cubicBezTo>
                <a:close/>
                <a:moveTo>
                  <a:pt x="32361" y="77197"/>
                </a:moveTo>
                <a:cubicBezTo>
                  <a:pt x="32397" y="79281"/>
                  <a:pt x="32445" y="81364"/>
                  <a:pt x="32516" y="83448"/>
                </a:cubicBezTo>
                <a:cubicBezTo>
                  <a:pt x="30825" y="83484"/>
                  <a:pt x="29135" y="83519"/>
                  <a:pt x="27444" y="83555"/>
                </a:cubicBezTo>
                <a:cubicBezTo>
                  <a:pt x="27373" y="81471"/>
                  <a:pt x="27325" y="79388"/>
                  <a:pt x="27289" y="77292"/>
                </a:cubicBezTo>
                <a:lnTo>
                  <a:pt x="28706" y="77257"/>
                </a:lnTo>
                <a:cubicBezTo>
                  <a:pt x="29921" y="77233"/>
                  <a:pt x="31135" y="77221"/>
                  <a:pt x="32361" y="77197"/>
                </a:cubicBezTo>
                <a:close/>
                <a:moveTo>
                  <a:pt x="26408" y="77316"/>
                </a:moveTo>
                <a:cubicBezTo>
                  <a:pt x="26444" y="79400"/>
                  <a:pt x="26492" y="81495"/>
                  <a:pt x="26563" y="83579"/>
                </a:cubicBezTo>
                <a:cubicBezTo>
                  <a:pt x="24872" y="83615"/>
                  <a:pt x="23194" y="83662"/>
                  <a:pt x="21503" y="83710"/>
                </a:cubicBezTo>
                <a:cubicBezTo>
                  <a:pt x="21431" y="81614"/>
                  <a:pt x="21372" y="79519"/>
                  <a:pt x="21336" y="77435"/>
                </a:cubicBezTo>
                <a:cubicBezTo>
                  <a:pt x="23027" y="77388"/>
                  <a:pt x="24718" y="77352"/>
                  <a:pt x="26408" y="77316"/>
                </a:cubicBezTo>
                <a:close/>
                <a:moveTo>
                  <a:pt x="20455" y="77459"/>
                </a:moveTo>
                <a:cubicBezTo>
                  <a:pt x="20491" y="79543"/>
                  <a:pt x="20550" y="81638"/>
                  <a:pt x="20622" y="83734"/>
                </a:cubicBezTo>
                <a:cubicBezTo>
                  <a:pt x="19157" y="83769"/>
                  <a:pt x="17693" y="83817"/>
                  <a:pt x="16228" y="83853"/>
                </a:cubicBezTo>
                <a:cubicBezTo>
                  <a:pt x="16002" y="83865"/>
                  <a:pt x="15776" y="83865"/>
                  <a:pt x="15550" y="83877"/>
                </a:cubicBezTo>
                <a:cubicBezTo>
                  <a:pt x="15478" y="81781"/>
                  <a:pt x="15431" y="79686"/>
                  <a:pt x="15383" y="77578"/>
                </a:cubicBezTo>
                <a:cubicBezTo>
                  <a:pt x="17074" y="77542"/>
                  <a:pt x="18764" y="77495"/>
                  <a:pt x="20455" y="77459"/>
                </a:cubicBezTo>
                <a:close/>
                <a:moveTo>
                  <a:pt x="14514" y="77602"/>
                </a:moveTo>
                <a:cubicBezTo>
                  <a:pt x="14550" y="79662"/>
                  <a:pt x="14597" y="81722"/>
                  <a:pt x="14669" y="83781"/>
                </a:cubicBezTo>
                <a:cubicBezTo>
                  <a:pt x="14669" y="83817"/>
                  <a:pt x="14669" y="83865"/>
                  <a:pt x="14669" y="83900"/>
                </a:cubicBezTo>
                <a:cubicBezTo>
                  <a:pt x="12978" y="83960"/>
                  <a:pt x="11299" y="84019"/>
                  <a:pt x="9608" y="84091"/>
                </a:cubicBezTo>
                <a:cubicBezTo>
                  <a:pt x="9525" y="81972"/>
                  <a:pt x="9478" y="79852"/>
                  <a:pt x="9442" y="77745"/>
                </a:cubicBezTo>
                <a:cubicBezTo>
                  <a:pt x="11109" y="77697"/>
                  <a:pt x="12776" y="77650"/>
                  <a:pt x="14442" y="77602"/>
                </a:cubicBezTo>
                <a:close/>
                <a:moveTo>
                  <a:pt x="62294" y="83853"/>
                </a:moveTo>
                <a:cubicBezTo>
                  <a:pt x="62365" y="85936"/>
                  <a:pt x="62460" y="88008"/>
                  <a:pt x="62579" y="90080"/>
                </a:cubicBezTo>
                <a:cubicBezTo>
                  <a:pt x="61282" y="90092"/>
                  <a:pt x="59996" y="90115"/>
                  <a:pt x="58698" y="90115"/>
                </a:cubicBezTo>
                <a:cubicBezTo>
                  <a:pt x="58305" y="90115"/>
                  <a:pt x="57912" y="90127"/>
                  <a:pt x="57507" y="90127"/>
                </a:cubicBezTo>
                <a:cubicBezTo>
                  <a:pt x="57436" y="88782"/>
                  <a:pt x="57364" y="87448"/>
                  <a:pt x="57305" y="86115"/>
                </a:cubicBezTo>
                <a:cubicBezTo>
                  <a:pt x="57281" y="85365"/>
                  <a:pt x="57245" y="84615"/>
                  <a:pt x="57222" y="83877"/>
                </a:cubicBezTo>
                <a:cubicBezTo>
                  <a:pt x="58912" y="83865"/>
                  <a:pt x="60603" y="83865"/>
                  <a:pt x="62294" y="83853"/>
                </a:cubicBezTo>
                <a:close/>
                <a:moveTo>
                  <a:pt x="56341" y="83877"/>
                </a:moveTo>
                <a:cubicBezTo>
                  <a:pt x="56412" y="85960"/>
                  <a:pt x="56507" y="88044"/>
                  <a:pt x="56626" y="90127"/>
                </a:cubicBezTo>
                <a:cubicBezTo>
                  <a:pt x="54936" y="90139"/>
                  <a:pt x="53245" y="90151"/>
                  <a:pt x="51554" y="90163"/>
                </a:cubicBezTo>
                <a:cubicBezTo>
                  <a:pt x="51483" y="88818"/>
                  <a:pt x="51411" y="87460"/>
                  <a:pt x="51352" y="86115"/>
                </a:cubicBezTo>
                <a:cubicBezTo>
                  <a:pt x="51328" y="85377"/>
                  <a:pt x="51304" y="84650"/>
                  <a:pt x="51268" y="83924"/>
                </a:cubicBezTo>
                <a:cubicBezTo>
                  <a:pt x="52959" y="83900"/>
                  <a:pt x="54650" y="83888"/>
                  <a:pt x="56341" y="83877"/>
                </a:cubicBezTo>
                <a:close/>
                <a:moveTo>
                  <a:pt x="50387" y="83924"/>
                </a:moveTo>
                <a:cubicBezTo>
                  <a:pt x="50471" y="86008"/>
                  <a:pt x="50554" y="88091"/>
                  <a:pt x="50673" y="90175"/>
                </a:cubicBezTo>
                <a:cubicBezTo>
                  <a:pt x="48982" y="90187"/>
                  <a:pt x="47304" y="90211"/>
                  <a:pt x="45613" y="90223"/>
                </a:cubicBezTo>
                <a:cubicBezTo>
                  <a:pt x="45530" y="88853"/>
                  <a:pt x="45458" y="87484"/>
                  <a:pt x="45399" y="86115"/>
                </a:cubicBezTo>
                <a:cubicBezTo>
                  <a:pt x="45375" y="85401"/>
                  <a:pt x="45351" y="84698"/>
                  <a:pt x="45327" y="83984"/>
                </a:cubicBezTo>
                <a:cubicBezTo>
                  <a:pt x="47006" y="83960"/>
                  <a:pt x="48697" y="83948"/>
                  <a:pt x="50387" y="83924"/>
                </a:cubicBezTo>
                <a:close/>
                <a:moveTo>
                  <a:pt x="44434" y="83996"/>
                </a:moveTo>
                <a:cubicBezTo>
                  <a:pt x="44518" y="86079"/>
                  <a:pt x="44613" y="88163"/>
                  <a:pt x="44732" y="90234"/>
                </a:cubicBezTo>
                <a:lnTo>
                  <a:pt x="44446" y="90234"/>
                </a:lnTo>
                <a:cubicBezTo>
                  <a:pt x="42851" y="90258"/>
                  <a:pt x="41255" y="90282"/>
                  <a:pt x="39660" y="90306"/>
                </a:cubicBezTo>
                <a:cubicBezTo>
                  <a:pt x="39577" y="88913"/>
                  <a:pt x="39505" y="87508"/>
                  <a:pt x="39446" y="86115"/>
                </a:cubicBezTo>
                <a:cubicBezTo>
                  <a:pt x="39422" y="85424"/>
                  <a:pt x="39398" y="84746"/>
                  <a:pt x="39374" y="84067"/>
                </a:cubicBezTo>
                <a:cubicBezTo>
                  <a:pt x="41065" y="84043"/>
                  <a:pt x="42744" y="84019"/>
                  <a:pt x="44434" y="83996"/>
                </a:cubicBezTo>
                <a:close/>
                <a:moveTo>
                  <a:pt x="38493" y="84079"/>
                </a:moveTo>
                <a:cubicBezTo>
                  <a:pt x="38564" y="86163"/>
                  <a:pt x="38660" y="88246"/>
                  <a:pt x="38779" y="90330"/>
                </a:cubicBezTo>
                <a:cubicBezTo>
                  <a:pt x="37088" y="90354"/>
                  <a:pt x="35397" y="90389"/>
                  <a:pt x="33719" y="90413"/>
                </a:cubicBezTo>
                <a:cubicBezTo>
                  <a:pt x="33635" y="88984"/>
                  <a:pt x="33552" y="87544"/>
                  <a:pt x="33492" y="86115"/>
                </a:cubicBezTo>
                <a:cubicBezTo>
                  <a:pt x="33469" y="85460"/>
                  <a:pt x="33445" y="84817"/>
                  <a:pt x="33421" y="84174"/>
                </a:cubicBezTo>
                <a:cubicBezTo>
                  <a:pt x="35112" y="84138"/>
                  <a:pt x="36802" y="84115"/>
                  <a:pt x="38493" y="84079"/>
                </a:cubicBezTo>
                <a:close/>
                <a:moveTo>
                  <a:pt x="32540" y="84186"/>
                </a:moveTo>
                <a:cubicBezTo>
                  <a:pt x="32611" y="86270"/>
                  <a:pt x="32707" y="88353"/>
                  <a:pt x="32838" y="90437"/>
                </a:cubicBezTo>
                <a:cubicBezTo>
                  <a:pt x="31147" y="90473"/>
                  <a:pt x="29456" y="90508"/>
                  <a:pt x="27766" y="90544"/>
                </a:cubicBezTo>
                <a:cubicBezTo>
                  <a:pt x="27682" y="89068"/>
                  <a:pt x="27611" y="87591"/>
                  <a:pt x="27539" y="86115"/>
                </a:cubicBezTo>
                <a:cubicBezTo>
                  <a:pt x="27515" y="85508"/>
                  <a:pt x="27492" y="84889"/>
                  <a:pt x="27468" y="84281"/>
                </a:cubicBezTo>
                <a:lnTo>
                  <a:pt x="28706" y="84258"/>
                </a:lnTo>
                <a:cubicBezTo>
                  <a:pt x="29980" y="84234"/>
                  <a:pt x="31266" y="84210"/>
                  <a:pt x="32540" y="84186"/>
                </a:cubicBezTo>
                <a:close/>
                <a:moveTo>
                  <a:pt x="26587" y="84305"/>
                </a:moveTo>
                <a:cubicBezTo>
                  <a:pt x="26670" y="86389"/>
                  <a:pt x="26765" y="88484"/>
                  <a:pt x="26884" y="90568"/>
                </a:cubicBezTo>
                <a:cubicBezTo>
                  <a:pt x="25194" y="90604"/>
                  <a:pt x="23515" y="90651"/>
                  <a:pt x="21824" y="90699"/>
                </a:cubicBezTo>
                <a:cubicBezTo>
                  <a:pt x="21729" y="89163"/>
                  <a:pt x="21658" y="87639"/>
                  <a:pt x="21586" y="86115"/>
                </a:cubicBezTo>
                <a:cubicBezTo>
                  <a:pt x="21562" y="85543"/>
                  <a:pt x="21550" y="84984"/>
                  <a:pt x="21527" y="84424"/>
                </a:cubicBezTo>
                <a:cubicBezTo>
                  <a:pt x="23217" y="84377"/>
                  <a:pt x="24896" y="84341"/>
                  <a:pt x="26587" y="84305"/>
                </a:cubicBezTo>
                <a:close/>
                <a:moveTo>
                  <a:pt x="20646" y="84448"/>
                </a:moveTo>
                <a:cubicBezTo>
                  <a:pt x="20717" y="86532"/>
                  <a:pt x="20824" y="88627"/>
                  <a:pt x="20943" y="90711"/>
                </a:cubicBezTo>
                <a:cubicBezTo>
                  <a:pt x="19372" y="90758"/>
                  <a:pt x="17800" y="90806"/>
                  <a:pt x="16228" y="90854"/>
                </a:cubicBezTo>
                <a:cubicBezTo>
                  <a:pt x="16109" y="90854"/>
                  <a:pt x="15990" y="90854"/>
                  <a:pt x="15883" y="90866"/>
                </a:cubicBezTo>
                <a:cubicBezTo>
                  <a:pt x="15788" y="89282"/>
                  <a:pt x="15704" y="87698"/>
                  <a:pt x="15633" y="86103"/>
                </a:cubicBezTo>
                <a:cubicBezTo>
                  <a:pt x="15621" y="85591"/>
                  <a:pt x="15597" y="85079"/>
                  <a:pt x="15574" y="84567"/>
                </a:cubicBezTo>
                <a:cubicBezTo>
                  <a:pt x="17264" y="84531"/>
                  <a:pt x="18955" y="84484"/>
                  <a:pt x="20646" y="84448"/>
                </a:cubicBezTo>
                <a:close/>
                <a:moveTo>
                  <a:pt x="14692" y="84591"/>
                </a:moveTo>
                <a:cubicBezTo>
                  <a:pt x="14776" y="86698"/>
                  <a:pt x="14871" y="88794"/>
                  <a:pt x="15002" y="90889"/>
                </a:cubicBezTo>
                <a:cubicBezTo>
                  <a:pt x="13311" y="90949"/>
                  <a:pt x="11633" y="90996"/>
                  <a:pt x="9942" y="91068"/>
                </a:cubicBezTo>
                <a:cubicBezTo>
                  <a:pt x="9847" y="89413"/>
                  <a:pt x="9751" y="87758"/>
                  <a:pt x="9680" y="86115"/>
                </a:cubicBezTo>
                <a:cubicBezTo>
                  <a:pt x="9668" y="85651"/>
                  <a:pt x="9644" y="85186"/>
                  <a:pt x="9632" y="84734"/>
                </a:cubicBezTo>
                <a:cubicBezTo>
                  <a:pt x="11240" y="84686"/>
                  <a:pt x="12847" y="84639"/>
                  <a:pt x="14442" y="84603"/>
                </a:cubicBezTo>
                <a:cubicBezTo>
                  <a:pt x="14526" y="84603"/>
                  <a:pt x="14609" y="84603"/>
                  <a:pt x="14692" y="84591"/>
                </a:cubicBezTo>
                <a:close/>
                <a:moveTo>
                  <a:pt x="20869" y="0"/>
                </a:moveTo>
                <a:cubicBezTo>
                  <a:pt x="20794" y="0"/>
                  <a:pt x="20723" y="51"/>
                  <a:pt x="20729" y="152"/>
                </a:cubicBezTo>
                <a:cubicBezTo>
                  <a:pt x="20812" y="1521"/>
                  <a:pt x="20872" y="2890"/>
                  <a:pt x="20908" y="4272"/>
                </a:cubicBezTo>
                <a:cubicBezTo>
                  <a:pt x="20967" y="6391"/>
                  <a:pt x="20991" y="8522"/>
                  <a:pt x="21038" y="10641"/>
                </a:cubicBezTo>
                <a:cubicBezTo>
                  <a:pt x="21062" y="11689"/>
                  <a:pt x="21086" y="12725"/>
                  <a:pt x="21098" y="13773"/>
                </a:cubicBezTo>
                <a:cubicBezTo>
                  <a:pt x="19479" y="13820"/>
                  <a:pt x="17848" y="13856"/>
                  <a:pt x="16228" y="13916"/>
                </a:cubicBezTo>
                <a:lnTo>
                  <a:pt x="15907" y="13916"/>
                </a:lnTo>
                <a:cubicBezTo>
                  <a:pt x="15883" y="13261"/>
                  <a:pt x="15871" y="12606"/>
                  <a:pt x="15847" y="11951"/>
                </a:cubicBezTo>
                <a:cubicBezTo>
                  <a:pt x="15752" y="9379"/>
                  <a:pt x="15574" y="6831"/>
                  <a:pt x="15383" y="4272"/>
                </a:cubicBezTo>
                <a:cubicBezTo>
                  <a:pt x="15276" y="2890"/>
                  <a:pt x="15169" y="1521"/>
                  <a:pt x="15073" y="152"/>
                </a:cubicBezTo>
                <a:cubicBezTo>
                  <a:pt x="15067" y="55"/>
                  <a:pt x="14988" y="5"/>
                  <a:pt x="14912" y="5"/>
                </a:cubicBezTo>
                <a:cubicBezTo>
                  <a:pt x="14839" y="5"/>
                  <a:pt x="14770" y="52"/>
                  <a:pt x="14776" y="152"/>
                </a:cubicBezTo>
                <a:cubicBezTo>
                  <a:pt x="14859" y="1521"/>
                  <a:pt x="14907" y="2890"/>
                  <a:pt x="14954" y="4272"/>
                </a:cubicBezTo>
                <a:cubicBezTo>
                  <a:pt x="15014" y="6391"/>
                  <a:pt x="15038" y="8522"/>
                  <a:pt x="15085" y="10641"/>
                </a:cubicBezTo>
                <a:cubicBezTo>
                  <a:pt x="15109" y="11749"/>
                  <a:pt x="15133" y="12844"/>
                  <a:pt x="15145" y="13939"/>
                </a:cubicBezTo>
                <a:cubicBezTo>
                  <a:pt x="13418" y="13999"/>
                  <a:pt x="11680" y="14058"/>
                  <a:pt x="9954" y="14130"/>
                </a:cubicBezTo>
                <a:cubicBezTo>
                  <a:pt x="9930" y="13404"/>
                  <a:pt x="9918" y="12677"/>
                  <a:pt x="9894" y="11951"/>
                </a:cubicBezTo>
                <a:cubicBezTo>
                  <a:pt x="9799" y="9379"/>
                  <a:pt x="9620" y="6831"/>
                  <a:pt x="9430" y="4272"/>
                </a:cubicBezTo>
                <a:cubicBezTo>
                  <a:pt x="9323" y="2890"/>
                  <a:pt x="9216" y="1521"/>
                  <a:pt x="9120" y="152"/>
                </a:cubicBezTo>
                <a:cubicBezTo>
                  <a:pt x="9114" y="55"/>
                  <a:pt x="9035" y="5"/>
                  <a:pt x="8959" y="5"/>
                </a:cubicBezTo>
                <a:cubicBezTo>
                  <a:pt x="8886" y="5"/>
                  <a:pt x="8817" y="52"/>
                  <a:pt x="8823" y="152"/>
                </a:cubicBezTo>
                <a:cubicBezTo>
                  <a:pt x="8906" y="1521"/>
                  <a:pt x="8954" y="2890"/>
                  <a:pt x="9001" y="4272"/>
                </a:cubicBezTo>
                <a:cubicBezTo>
                  <a:pt x="9061" y="6391"/>
                  <a:pt x="9085" y="8522"/>
                  <a:pt x="9132" y="10641"/>
                </a:cubicBezTo>
                <a:cubicBezTo>
                  <a:pt x="9156" y="11820"/>
                  <a:pt x="9180" y="12987"/>
                  <a:pt x="9204" y="14166"/>
                </a:cubicBezTo>
                <a:cubicBezTo>
                  <a:pt x="8870" y="14178"/>
                  <a:pt x="8537" y="14189"/>
                  <a:pt x="8204" y="14201"/>
                </a:cubicBezTo>
                <a:cubicBezTo>
                  <a:pt x="5537" y="14320"/>
                  <a:pt x="2870" y="14559"/>
                  <a:pt x="191" y="14654"/>
                </a:cubicBezTo>
                <a:cubicBezTo>
                  <a:pt x="12" y="14666"/>
                  <a:pt x="12" y="14940"/>
                  <a:pt x="191" y="14940"/>
                </a:cubicBezTo>
                <a:cubicBezTo>
                  <a:pt x="2572" y="14844"/>
                  <a:pt x="4941" y="14880"/>
                  <a:pt x="7322" y="14832"/>
                </a:cubicBezTo>
                <a:cubicBezTo>
                  <a:pt x="7942" y="14820"/>
                  <a:pt x="8573" y="14809"/>
                  <a:pt x="9204" y="14797"/>
                </a:cubicBezTo>
                <a:cubicBezTo>
                  <a:pt x="9239" y="16916"/>
                  <a:pt x="9263" y="19035"/>
                  <a:pt x="9263" y="21155"/>
                </a:cubicBezTo>
                <a:cubicBezTo>
                  <a:pt x="8906" y="21166"/>
                  <a:pt x="8561" y="21178"/>
                  <a:pt x="8204" y="21202"/>
                </a:cubicBezTo>
                <a:cubicBezTo>
                  <a:pt x="5537" y="21309"/>
                  <a:pt x="2870" y="21547"/>
                  <a:pt x="191" y="21655"/>
                </a:cubicBezTo>
                <a:cubicBezTo>
                  <a:pt x="16" y="21666"/>
                  <a:pt x="12" y="21929"/>
                  <a:pt x="179" y="21929"/>
                </a:cubicBezTo>
                <a:cubicBezTo>
                  <a:pt x="183" y="21929"/>
                  <a:pt x="187" y="21929"/>
                  <a:pt x="191" y="21928"/>
                </a:cubicBezTo>
                <a:cubicBezTo>
                  <a:pt x="2572" y="21845"/>
                  <a:pt x="4941" y="21881"/>
                  <a:pt x="7311" y="21833"/>
                </a:cubicBezTo>
                <a:cubicBezTo>
                  <a:pt x="7965" y="21821"/>
                  <a:pt x="8608" y="21809"/>
                  <a:pt x="9263" y="21786"/>
                </a:cubicBezTo>
                <a:lnTo>
                  <a:pt x="9263" y="21786"/>
                </a:lnTo>
                <a:cubicBezTo>
                  <a:pt x="9263" y="23905"/>
                  <a:pt x="9251" y="26024"/>
                  <a:pt x="9227" y="28144"/>
                </a:cubicBezTo>
                <a:cubicBezTo>
                  <a:pt x="8882" y="28167"/>
                  <a:pt x="8549" y="28179"/>
                  <a:pt x="8204" y="28191"/>
                </a:cubicBezTo>
                <a:cubicBezTo>
                  <a:pt x="5537" y="28310"/>
                  <a:pt x="2870" y="28548"/>
                  <a:pt x="191" y="28644"/>
                </a:cubicBezTo>
                <a:cubicBezTo>
                  <a:pt x="12" y="28655"/>
                  <a:pt x="12" y="28929"/>
                  <a:pt x="191" y="28929"/>
                </a:cubicBezTo>
                <a:cubicBezTo>
                  <a:pt x="2572" y="28834"/>
                  <a:pt x="4941" y="28870"/>
                  <a:pt x="7311" y="28822"/>
                </a:cubicBezTo>
                <a:cubicBezTo>
                  <a:pt x="7954" y="28810"/>
                  <a:pt x="8585" y="28798"/>
                  <a:pt x="9216" y="28786"/>
                </a:cubicBezTo>
                <a:lnTo>
                  <a:pt x="9216" y="28786"/>
                </a:lnTo>
                <a:cubicBezTo>
                  <a:pt x="9192" y="30906"/>
                  <a:pt x="9156" y="33025"/>
                  <a:pt x="9120" y="35144"/>
                </a:cubicBezTo>
                <a:cubicBezTo>
                  <a:pt x="8811" y="35156"/>
                  <a:pt x="8513" y="35168"/>
                  <a:pt x="8204" y="35180"/>
                </a:cubicBezTo>
                <a:cubicBezTo>
                  <a:pt x="5525" y="35299"/>
                  <a:pt x="2870" y="35537"/>
                  <a:pt x="191" y="35644"/>
                </a:cubicBezTo>
                <a:cubicBezTo>
                  <a:pt x="16" y="35644"/>
                  <a:pt x="12" y="35919"/>
                  <a:pt x="180" y="35919"/>
                </a:cubicBezTo>
                <a:cubicBezTo>
                  <a:pt x="183" y="35919"/>
                  <a:pt x="187" y="35919"/>
                  <a:pt x="191" y="35918"/>
                </a:cubicBezTo>
                <a:cubicBezTo>
                  <a:pt x="2572" y="35835"/>
                  <a:pt x="4941" y="35859"/>
                  <a:pt x="7311" y="35823"/>
                </a:cubicBezTo>
                <a:cubicBezTo>
                  <a:pt x="7906" y="35811"/>
                  <a:pt x="8513" y="35799"/>
                  <a:pt x="9108" y="35775"/>
                </a:cubicBezTo>
                <a:lnTo>
                  <a:pt x="9108" y="35775"/>
                </a:lnTo>
                <a:cubicBezTo>
                  <a:pt x="9061" y="37823"/>
                  <a:pt x="9025" y="39859"/>
                  <a:pt x="8966" y="41895"/>
                </a:cubicBezTo>
                <a:cubicBezTo>
                  <a:pt x="8966" y="41979"/>
                  <a:pt x="8966" y="42062"/>
                  <a:pt x="8966" y="42145"/>
                </a:cubicBezTo>
                <a:cubicBezTo>
                  <a:pt x="8716" y="42157"/>
                  <a:pt x="8454" y="42169"/>
                  <a:pt x="8204" y="42181"/>
                </a:cubicBezTo>
                <a:cubicBezTo>
                  <a:pt x="5525" y="42300"/>
                  <a:pt x="2870" y="42538"/>
                  <a:pt x="191" y="42633"/>
                </a:cubicBezTo>
                <a:cubicBezTo>
                  <a:pt x="12" y="42645"/>
                  <a:pt x="12" y="42919"/>
                  <a:pt x="191" y="42919"/>
                </a:cubicBezTo>
                <a:cubicBezTo>
                  <a:pt x="2560" y="42824"/>
                  <a:pt x="4941" y="42860"/>
                  <a:pt x="7311" y="42812"/>
                </a:cubicBezTo>
                <a:cubicBezTo>
                  <a:pt x="7858" y="42800"/>
                  <a:pt x="8406" y="42788"/>
                  <a:pt x="8954" y="42776"/>
                </a:cubicBezTo>
                <a:lnTo>
                  <a:pt x="8954" y="42776"/>
                </a:lnTo>
                <a:cubicBezTo>
                  <a:pt x="8894" y="44907"/>
                  <a:pt x="8846" y="47027"/>
                  <a:pt x="8799" y="49146"/>
                </a:cubicBezTo>
                <a:cubicBezTo>
                  <a:pt x="8596" y="49158"/>
                  <a:pt x="8406" y="49170"/>
                  <a:pt x="8204" y="49170"/>
                </a:cubicBezTo>
                <a:cubicBezTo>
                  <a:pt x="5525" y="49289"/>
                  <a:pt x="2870" y="49527"/>
                  <a:pt x="191" y="49634"/>
                </a:cubicBezTo>
                <a:cubicBezTo>
                  <a:pt x="16" y="49634"/>
                  <a:pt x="12" y="49908"/>
                  <a:pt x="180" y="49908"/>
                </a:cubicBezTo>
                <a:cubicBezTo>
                  <a:pt x="183" y="49908"/>
                  <a:pt x="187" y="49908"/>
                  <a:pt x="191" y="49908"/>
                </a:cubicBezTo>
                <a:cubicBezTo>
                  <a:pt x="2560" y="49813"/>
                  <a:pt x="4941" y="49849"/>
                  <a:pt x="7311" y="49813"/>
                </a:cubicBezTo>
                <a:cubicBezTo>
                  <a:pt x="7799" y="49801"/>
                  <a:pt x="8287" y="49789"/>
                  <a:pt x="8775" y="49777"/>
                </a:cubicBezTo>
                <a:lnTo>
                  <a:pt x="8775" y="49777"/>
                </a:lnTo>
                <a:cubicBezTo>
                  <a:pt x="8727" y="51896"/>
                  <a:pt x="8680" y="54028"/>
                  <a:pt x="8644" y="56147"/>
                </a:cubicBezTo>
                <a:lnTo>
                  <a:pt x="8204" y="56171"/>
                </a:lnTo>
                <a:cubicBezTo>
                  <a:pt x="5525" y="56290"/>
                  <a:pt x="2858" y="56528"/>
                  <a:pt x="191" y="56623"/>
                </a:cubicBezTo>
                <a:cubicBezTo>
                  <a:pt x="12" y="56635"/>
                  <a:pt x="12" y="56909"/>
                  <a:pt x="191" y="56909"/>
                </a:cubicBezTo>
                <a:cubicBezTo>
                  <a:pt x="2560" y="56814"/>
                  <a:pt x="4929" y="56849"/>
                  <a:pt x="7311" y="56802"/>
                </a:cubicBezTo>
                <a:cubicBezTo>
                  <a:pt x="7751" y="56790"/>
                  <a:pt x="8192" y="56790"/>
                  <a:pt x="8632" y="56778"/>
                </a:cubicBezTo>
                <a:lnTo>
                  <a:pt x="8632" y="56778"/>
                </a:lnTo>
                <a:cubicBezTo>
                  <a:pt x="8585" y="58897"/>
                  <a:pt x="8549" y="61029"/>
                  <a:pt x="8525" y="63148"/>
                </a:cubicBezTo>
                <a:cubicBezTo>
                  <a:pt x="8418" y="63148"/>
                  <a:pt x="8311" y="63160"/>
                  <a:pt x="8204" y="63160"/>
                </a:cubicBezTo>
                <a:cubicBezTo>
                  <a:pt x="5525" y="63279"/>
                  <a:pt x="2858" y="63517"/>
                  <a:pt x="191" y="63624"/>
                </a:cubicBezTo>
                <a:cubicBezTo>
                  <a:pt x="16" y="63624"/>
                  <a:pt x="12" y="63898"/>
                  <a:pt x="180" y="63898"/>
                </a:cubicBezTo>
                <a:cubicBezTo>
                  <a:pt x="183" y="63898"/>
                  <a:pt x="187" y="63898"/>
                  <a:pt x="191" y="63898"/>
                </a:cubicBezTo>
                <a:cubicBezTo>
                  <a:pt x="2560" y="63803"/>
                  <a:pt x="4929" y="63838"/>
                  <a:pt x="7311" y="63803"/>
                </a:cubicBezTo>
                <a:cubicBezTo>
                  <a:pt x="7715" y="63791"/>
                  <a:pt x="8120" y="63779"/>
                  <a:pt x="8525" y="63767"/>
                </a:cubicBezTo>
                <a:lnTo>
                  <a:pt x="8525" y="63767"/>
                </a:lnTo>
                <a:cubicBezTo>
                  <a:pt x="8501" y="65898"/>
                  <a:pt x="8489" y="68017"/>
                  <a:pt x="8489" y="70149"/>
                </a:cubicBezTo>
                <a:cubicBezTo>
                  <a:pt x="8394" y="70149"/>
                  <a:pt x="8299" y="70149"/>
                  <a:pt x="8204" y="70161"/>
                </a:cubicBezTo>
                <a:cubicBezTo>
                  <a:pt x="5525" y="70280"/>
                  <a:pt x="2858" y="70518"/>
                  <a:pt x="191" y="70613"/>
                </a:cubicBezTo>
                <a:cubicBezTo>
                  <a:pt x="12" y="70625"/>
                  <a:pt x="12" y="70899"/>
                  <a:pt x="191" y="70899"/>
                </a:cubicBezTo>
                <a:cubicBezTo>
                  <a:pt x="2560" y="70804"/>
                  <a:pt x="4929" y="70839"/>
                  <a:pt x="7311" y="70792"/>
                </a:cubicBezTo>
                <a:cubicBezTo>
                  <a:pt x="7703" y="70780"/>
                  <a:pt x="8096" y="70780"/>
                  <a:pt x="8477" y="70768"/>
                </a:cubicBezTo>
                <a:cubicBezTo>
                  <a:pt x="8489" y="72887"/>
                  <a:pt x="8501" y="75018"/>
                  <a:pt x="8537" y="77138"/>
                </a:cubicBezTo>
                <a:cubicBezTo>
                  <a:pt x="8430" y="77138"/>
                  <a:pt x="8311" y="77150"/>
                  <a:pt x="8204" y="77150"/>
                </a:cubicBezTo>
                <a:cubicBezTo>
                  <a:pt x="5525" y="77269"/>
                  <a:pt x="2858" y="77507"/>
                  <a:pt x="191" y="77614"/>
                </a:cubicBezTo>
                <a:cubicBezTo>
                  <a:pt x="16" y="77614"/>
                  <a:pt x="12" y="77888"/>
                  <a:pt x="180" y="77888"/>
                </a:cubicBezTo>
                <a:cubicBezTo>
                  <a:pt x="183" y="77888"/>
                  <a:pt x="187" y="77888"/>
                  <a:pt x="191" y="77888"/>
                </a:cubicBezTo>
                <a:cubicBezTo>
                  <a:pt x="2560" y="77792"/>
                  <a:pt x="4929" y="77828"/>
                  <a:pt x="7311" y="77792"/>
                </a:cubicBezTo>
                <a:cubicBezTo>
                  <a:pt x="7727" y="77781"/>
                  <a:pt x="8132" y="77769"/>
                  <a:pt x="8549" y="77757"/>
                </a:cubicBezTo>
                <a:cubicBezTo>
                  <a:pt x="8585" y="79769"/>
                  <a:pt x="8632" y="81781"/>
                  <a:pt x="8704" y="83781"/>
                </a:cubicBezTo>
                <a:cubicBezTo>
                  <a:pt x="8704" y="83900"/>
                  <a:pt x="8716" y="84008"/>
                  <a:pt x="8716" y="84127"/>
                </a:cubicBezTo>
                <a:cubicBezTo>
                  <a:pt x="8549" y="84138"/>
                  <a:pt x="8370" y="84138"/>
                  <a:pt x="8204" y="84150"/>
                </a:cubicBezTo>
                <a:cubicBezTo>
                  <a:pt x="5525" y="84269"/>
                  <a:pt x="2858" y="84508"/>
                  <a:pt x="191" y="84603"/>
                </a:cubicBezTo>
                <a:cubicBezTo>
                  <a:pt x="12" y="84615"/>
                  <a:pt x="0" y="84889"/>
                  <a:pt x="191" y="84889"/>
                </a:cubicBezTo>
                <a:cubicBezTo>
                  <a:pt x="2560" y="84793"/>
                  <a:pt x="4929" y="84829"/>
                  <a:pt x="7311" y="84781"/>
                </a:cubicBezTo>
                <a:cubicBezTo>
                  <a:pt x="7787" y="84770"/>
                  <a:pt x="8263" y="84758"/>
                  <a:pt x="8739" y="84746"/>
                </a:cubicBezTo>
                <a:cubicBezTo>
                  <a:pt x="8823" y="86865"/>
                  <a:pt x="8918" y="88984"/>
                  <a:pt x="9049" y="91104"/>
                </a:cubicBezTo>
                <a:cubicBezTo>
                  <a:pt x="8763" y="91116"/>
                  <a:pt x="8489" y="91127"/>
                  <a:pt x="8204" y="91139"/>
                </a:cubicBezTo>
                <a:cubicBezTo>
                  <a:pt x="5525" y="91258"/>
                  <a:pt x="2858" y="91497"/>
                  <a:pt x="179" y="91604"/>
                </a:cubicBezTo>
                <a:cubicBezTo>
                  <a:pt x="4" y="91604"/>
                  <a:pt x="0" y="91878"/>
                  <a:pt x="168" y="91878"/>
                </a:cubicBezTo>
                <a:cubicBezTo>
                  <a:pt x="172" y="91878"/>
                  <a:pt x="175" y="91878"/>
                  <a:pt x="179" y="91878"/>
                </a:cubicBezTo>
                <a:cubicBezTo>
                  <a:pt x="2560" y="91782"/>
                  <a:pt x="4929" y="91818"/>
                  <a:pt x="7311" y="91782"/>
                </a:cubicBezTo>
                <a:cubicBezTo>
                  <a:pt x="7906" y="91770"/>
                  <a:pt x="8489" y="91758"/>
                  <a:pt x="9085" y="91735"/>
                </a:cubicBezTo>
                <a:cubicBezTo>
                  <a:pt x="9108" y="92116"/>
                  <a:pt x="9132" y="92485"/>
                  <a:pt x="9156" y="92854"/>
                </a:cubicBezTo>
                <a:cubicBezTo>
                  <a:pt x="9216" y="93711"/>
                  <a:pt x="9275" y="94556"/>
                  <a:pt x="9347" y="95414"/>
                </a:cubicBezTo>
                <a:cubicBezTo>
                  <a:pt x="9644" y="99259"/>
                  <a:pt x="9930" y="103153"/>
                  <a:pt x="10621" y="106963"/>
                </a:cubicBezTo>
                <a:cubicBezTo>
                  <a:pt x="10652" y="107136"/>
                  <a:pt x="10802" y="107217"/>
                  <a:pt x="10957" y="107217"/>
                </a:cubicBezTo>
                <a:cubicBezTo>
                  <a:pt x="11152" y="107217"/>
                  <a:pt x="11355" y="107088"/>
                  <a:pt x="11335" y="106856"/>
                </a:cubicBezTo>
                <a:cubicBezTo>
                  <a:pt x="11061" y="103379"/>
                  <a:pt x="10597" y="99914"/>
                  <a:pt x="10311" y="96426"/>
                </a:cubicBezTo>
                <a:cubicBezTo>
                  <a:pt x="10204" y="95235"/>
                  <a:pt x="10120" y="94044"/>
                  <a:pt x="10037" y="92854"/>
                </a:cubicBezTo>
                <a:cubicBezTo>
                  <a:pt x="10013" y="92473"/>
                  <a:pt x="9989" y="92092"/>
                  <a:pt x="9966" y="91711"/>
                </a:cubicBezTo>
                <a:cubicBezTo>
                  <a:pt x="11454" y="91675"/>
                  <a:pt x="12942" y="91639"/>
                  <a:pt x="14431" y="91592"/>
                </a:cubicBezTo>
                <a:cubicBezTo>
                  <a:pt x="14633" y="91592"/>
                  <a:pt x="14835" y="91592"/>
                  <a:pt x="15026" y="91580"/>
                </a:cubicBezTo>
                <a:cubicBezTo>
                  <a:pt x="15062" y="92009"/>
                  <a:pt x="15085" y="92437"/>
                  <a:pt x="15109" y="92854"/>
                </a:cubicBezTo>
                <a:cubicBezTo>
                  <a:pt x="15169" y="93711"/>
                  <a:pt x="15228" y="94556"/>
                  <a:pt x="15300" y="95414"/>
                </a:cubicBezTo>
                <a:cubicBezTo>
                  <a:pt x="15597" y="99259"/>
                  <a:pt x="15883" y="103153"/>
                  <a:pt x="16574" y="106963"/>
                </a:cubicBezTo>
                <a:cubicBezTo>
                  <a:pt x="16605" y="107136"/>
                  <a:pt x="16755" y="107217"/>
                  <a:pt x="16910" y="107217"/>
                </a:cubicBezTo>
                <a:cubicBezTo>
                  <a:pt x="17105" y="107217"/>
                  <a:pt x="17308" y="107088"/>
                  <a:pt x="17288" y="106856"/>
                </a:cubicBezTo>
                <a:cubicBezTo>
                  <a:pt x="17014" y="103379"/>
                  <a:pt x="16550" y="99914"/>
                  <a:pt x="16264" y="96426"/>
                </a:cubicBezTo>
                <a:cubicBezTo>
                  <a:pt x="16157" y="95235"/>
                  <a:pt x="16074" y="94044"/>
                  <a:pt x="15990" y="92854"/>
                </a:cubicBezTo>
                <a:cubicBezTo>
                  <a:pt x="15966" y="92425"/>
                  <a:pt x="15943" y="91997"/>
                  <a:pt x="15907" y="91556"/>
                </a:cubicBezTo>
                <a:cubicBezTo>
                  <a:pt x="17598" y="91520"/>
                  <a:pt x="19288" y="91473"/>
                  <a:pt x="20979" y="91425"/>
                </a:cubicBezTo>
                <a:cubicBezTo>
                  <a:pt x="21003" y="91901"/>
                  <a:pt x="21038" y="92378"/>
                  <a:pt x="21062" y="92854"/>
                </a:cubicBezTo>
                <a:cubicBezTo>
                  <a:pt x="21122" y="93711"/>
                  <a:pt x="21181" y="94556"/>
                  <a:pt x="21253" y="95414"/>
                </a:cubicBezTo>
                <a:cubicBezTo>
                  <a:pt x="21550" y="99259"/>
                  <a:pt x="21836" y="103153"/>
                  <a:pt x="22527" y="106951"/>
                </a:cubicBezTo>
                <a:cubicBezTo>
                  <a:pt x="22559" y="107131"/>
                  <a:pt x="22711" y="107215"/>
                  <a:pt x="22868" y="107215"/>
                </a:cubicBezTo>
                <a:cubicBezTo>
                  <a:pt x="23062" y="107215"/>
                  <a:pt x="23261" y="107086"/>
                  <a:pt x="23241" y="106856"/>
                </a:cubicBezTo>
                <a:cubicBezTo>
                  <a:pt x="22967" y="103379"/>
                  <a:pt x="22503" y="99914"/>
                  <a:pt x="22217" y="96426"/>
                </a:cubicBezTo>
                <a:cubicBezTo>
                  <a:pt x="22110" y="95235"/>
                  <a:pt x="22027" y="94044"/>
                  <a:pt x="21943" y="92854"/>
                </a:cubicBezTo>
                <a:cubicBezTo>
                  <a:pt x="21920" y="92378"/>
                  <a:pt x="21884" y="91889"/>
                  <a:pt x="21848" y="91413"/>
                </a:cubicBezTo>
                <a:cubicBezTo>
                  <a:pt x="23539" y="91366"/>
                  <a:pt x="25229" y="91330"/>
                  <a:pt x="26920" y="91294"/>
                </a:cubicBezTo>
                <a:cubicBezTo>
                  <a:pt x="26944" y="91818"/>
                  <a:pt x="26980" y="92330"/>
                  <a:pt x="27015" y="92854"/>
                </a:cubicBezTo>
                <a:cubicBezTo>
                  <a:pt x="27075" y="93711"/>
                  <a:pt x="27134" y="94556"/>
                  <a:pt x="27206" y="95414"/>
                </a:cubicBezTo>
                <a:cubicBezTo>
                  <a:pt x="27504" y="99259"/>
                  <a:pt x="27789" y="103153"/>
                  <a:pt x="28480" y="106951"/>
                </a:cubicBezTo>
                <a:cubicBezTo>
                  <a:pt x="28512" y="107131"/>
                  <a:pt x="28665" y="107215"/>
                  <a:pt x="28821" y="107215"/>
                </a:cubicBezTo>
                <a:cubicBezTo>
                  <a:pt x="29015" y="107215"/>
                  <a:pt x="29214" y="107086"/>
                  <a:pt x="29194" y="106856"/>
                </a:cubicBezTo>
                <a:cubicBezTo>
                  <a:pt x="28920" y="103379"/>
                  <a:pt x="28456" y="99914"/>
                  <a:pt x="28170" y="96426"/>
                </a:cubicBezTo>
                <a:cubicBezTo>
                  <a:pt x="28063" y="95235"/>
                  <a:pt x="27980" y="94044"/>
                  <a:pt x="27896" y="92854"/>
                </a:cubicBezTo>
                <a:cubicBezTo>
                  <a:pt x="27861" y="92330"/>
                  <a:pt x="27825" y="91806"/>
                  <a:pt x="27801" y="91270"/>
                </a:cubicBezTo>
                <a:cubicBezTo>
                  <a:pt x="28099" y="91270"/>
                  <a:pt x="28397" y="91258"/>
                  <a:pt x="28682" y="91247"/>
                </a:cubicBezTo>
                <a:cubicBezTo>
                  <a:pt x="30075" y="91223"/>
                  <a:pt x="31468" y="91199"/>
                  <a:pt x="32861" y="91175"/>
                </a:cubicBezTo>
                <a:cubicBezTo>
                  <a:pt x="32897" y="91735"/>
                  <a:pt x="32933" y="92294"/>
                  <a:pt x="32969" y="92854"/>
                </a:cubicBezTo>
                <a:cubicBezTo>
                  <a:pt x="33028" y="93711"/>
                  <a:pt x="33088" y="94556"/>
                  <a:pt x="33159" y="95414"/>
                </a:cubicBezTo>
                <a:cubicBezTo>
                  <a:pt x="33457" y="99259"/>
                  <a:pt x="33742" y="103153"/>
                  <a:pt x="34433" y="106951"/>
                </a:cubicBezTo>
                <a:cubicBezTo>
                  <a:pt x="34465" y="107131"/>
                  <a:pt x="34618" y="107215"/>
                  <a:pt x="34774" y="107215"/>
                </a:cubicBezTo>
                <a:cubicBezTo>
                  <a:pt x="34968" y="107215"/>
                  <a:pt x="35167" y="107086"/>
                  <a:pt x="35147" y="106856"/>
                </a:cubicBezTo>
                <a:cubicBezTo>
                  <a:pt x="34874" y="103379"/>
                  <a:pt x="34409" y="99902"/>
                  <a:pt x="34123" y="96426"/>
                </a:cubicBezTo>
                <a:cubicBezTo>
                  <a:pt x="34016" y="95235"/>
                  <a:pt x="33933" y="94044"/>
                  <a:pt x="33850" y="92854"/>
                </a:cubicBezTo>
                <a:cubicBezTo>
                  <a:pt x="33814" y="92294"/>
                  <a:pt x="33778" y="91723"/>
                  <a:pt x="33742" y="91151"/>
                </a:cubicBezTo>
                <a:cubicBezTo>
                  <a:pt x="35433" y="91127"/>
                  <a:pt x="37124" y="91092"/>
                  <a:pt x="38815" y="91068"/>
                </a:cubicBezTo>
                <a:cubicBezTo>
                  <a:pt x="38850" y="91663"/>
                  <a:pt x="38886" y="92259"/>
                  <a:pt x="38922" y="92854"/>
                </a:cubicBezTo>
                <a:cubicBezTo>
                  <a:pt x="38981" y="93711"/>
                  <a:pt x="39041" y="94556"/>
                  <a:pt x="39112" y="95414"/>
                </a:cubicBezTo>
                <a:cubicBezTo>
                  <a:pt x="39410" y="99259"/>
                  <a:pt x="39696" y="103153"/>
                  <a:pt x="40386" y="106951"/>
                </a:cubicBezTo>
                <a:cubicBezTo>
                  <a:pt x="40418" y="107131"/>
                  <a:pt x="40571" y="107215"/>
                  <a:pt x="40727" y="107215"/>
                </a:cubicBezTo>
                <a:cubicBezTo>
                  <a:pt x="40921" y="107215"/>
                  <a:pt x="41120" y="107086"/>
                  <a:pt x="41101" y="106856"/>
                </a:cubicBezTo>
                <a:cubicBezTo>
                  <a:pt x="40827" y="103379"/>
                  <a:pt x="40362" y="99914"/>
                  <a:pt x="40077" y="96426"/>
                </a:cubicBezTo>
                <a:cubicBezTo>
                  <a:pt x="39969" y="95235"/>
                  <a:pt x="39886" y="94044"/>
                  <a:pt x="39803" y="92854"/>
                </a:cubicBezTo>
                <a:cubicBezTo>
                  <a:pt x="39767" y="92259"/>
                  <a:pt x="39731" y="91663"/>
                  <a:pt x="39696" y="91056"/>
                </a:cubicBezTo>
                <a:cubicBezTo>
                  <a:pt x="41386" y="91032"/>
                  <a:pt x="43065" y="91008"/>
                  <a:pt x="44756" y="90985"/>
                </a:cubicBezTo>
                <a:cubicBezTo>
                  <a:pt x="44791" y="91616"/>
                  <a:pt x="44839" y="92235"/>
                  <a:pt x="44875" y="92854"/>
                </a:cubicBezTo>
                <a:cubicBezTo>
                  <a:pt x="44934" y="93711"/>
                  <a:pt x="44994" y="94556"/>
                  <a:pt x="45065" y="95414"/>
                </a:cubicBezTo>
                <a:cubicBezTo>
                  <a:pt x="45363" y="99259"/>
                  <a:pt x="45649" y="103153"/>
                  <a:pt x="46339" y="106951"/>
                </a:cubicBezTo>
                <a:cubicBezTo>
                  <a:pt x="46371" y="107131"/>
                  <a:pt x="46524" y="107215"/>
                  <a:pt x="46680" y="107215"/>
                </a:cubicBezTo>
                <a:cubicBezTo>
                  <a:pt x="46874" y="107215"/>
                  <a:pt x="47073" y="107086"/>
                  <a:pt x="47054" y="106856"/>
                </a:cubicBezTo>
                <a:cubicBezTo>
                  <a:pt x="46780" y="103379"/>
                  <a:pt x="46315" y="99914"/>
                  <a:pt x="46030" y="96426"/>
                </a:cubicBezTo>
                <a:cubicBezTo>
                  <a:pt x="45923" y="95235"/>
                  <a:pt x="45839" y="94044"/>
                  <a:pt x="45756" y="92854"/>
                </a:cubicBezTo>
                <a:cubicBezTo>
                  <a:pt x="45720" y="92235"/>
                  <a:pt x="45673" y="91604"/>
                  <a:pt x="45637" y="90973"/>
                </a:cubicBezTo>
                <a:cubicBezTo>
                  <a:pt x="47327" y="90949"/>
                  <a:pt x="49018" y="90937"/>
                  <a:pt x="50709" y="90913"/>
                </a:cubicBezTo>
                <a:cubicBezTo>
                  <a:pt x="50745" y="91568"/>
                  <a:pt x="50792" y="92211"/>
                  <a:pt x="50828" y="92854"/>
                </a:cubicBezTo>
                <a:cubicBezTo>
                  <a:pt x="50887" y="93711"/>
                  <a:pt x="50947" y="94556"/>
                  <a:pt x="51018" y="95414"/>
                </a:cubicBezTo>
                <a:cubicBezTo>
                  <a:pt x="51316" y="99259"/>
                  <a:pt x="51602" y="103153"/>
                  <a:pt x="52292" y="106951"/>
                </a:cubicBezTo>
                <a:cubicBezTo>
                  <a:pt x="52324" y="107131"/>
                  <a:pt x="52477" y="107215"/>
                  <a:pt x="52633" y="107215"/>
                </a:cubicBezTo>
                <a:cubicBezTo>
                  <a:pt x="52827" y="107215"/>
                  <a:pt x="53027" y="107086"/>
                  <a:pt x="53007" y="106856"/>
                </a:cubicBezTo>
                <a:cubicBezTo>
                  <a:pt x="52733" y="103379"/>
                  <a:pt x="52269" y="99914"/>
                  <a:pt x="51983" y="96426"/>
                </a:cubicBezTo>
                <a:cubicBezTo>
                  <a:pt x="51876" y="95235"/>
                  <a:pt x="51792" y="94044"/>
                  <a:pt x="51709" y="92854"/>
                </a:cubicBezTo>
                <a:cubicBezTo>
                  <a:pt x="51673" y="92211"/>
                  <a:pt x="51626" y="91556"/>
                  <a:pt x="51590" y="90913"/>
                </a:cubicBezTo>
                <a:cubicBezTo>
                  <a:pt x="53281" y="90901"/>
                  <a:pt x="54971" y="90877"/>
                  <a:pt x="56662" y="90877"/>
                </a:cubicBezTo>
                <a:cubicBezTo>
                  <a:pt x="56698" y="91532"/>
                  <a:pt x="56733" y="92199"/>
                  <a:pt x="56781" y="92854"/>
                </a:cubicBezTo>
                <a:cubicBezTo>
                  <a:pt x="56841" y="93711"/>
                  <a:pt x="56900" y="94556"/>
                  <a:pt x="56972" y="95414"/>
                </a:cubicBezTo>
                <a:cubicBezTo>
                  <a:pt x="57269" y="99259"/>
                  <a:pt x="57555" y="103153"/>
                  <a:pt x="58246" y="106951"/>
                </a:cubicBezTo>
                <a:cubicBezTo>
                  <a:pt x="58277" y="107131"/>
                  <a:pt x="58430" y="107215"/>
                  <a:pt x="58586" y="107215"/>
                </a:cubicBezTo>
                <a:cubicBezTo>
                  <a:pt x="58780" y="107215"/>
                  <a:pt x="58980" y="107086"/>
                  <a:pt x="58960" y="106856"/>
                </a:cubicBezTo>
                <a:cubicBezTo>
                  <a:pt x="58686" y="103379"/>
                  <a:pt x="58222" y="99914"/>
                  <a:pt x="57936" y="96426"/>
                </a:cubicBezTo>
                <a:cubicBezTo>
                  <a:pt x="57829" y="95235"/>
                  <a:pt x="57745" y="94044"/>
                  <a:pt x="57662" y="92854"/>
                </a:cubicBezTo>
                <a:cubicBezTo>
                  <a:pt x="57626" y="92199"/>
                  <a:pt x="57579" y="91532"/>
                  <a:pt x="57543" y="90866"/>
                </a:cubicBezTo>
                <a:cubicBezTo>
                  <a:pt x="59234" y="90854"/>
                  <a:pt x="60924" y="90854"/>
                  <a:pt x="62615" y="90854"/>
                </a:cubicBezTo>
                <a:cubicBezTo>
                  <a:pt x="62651" y="91520"/>
                  <a:pt x="62687" y="92187"/>
                  <a:pt x="62734" y="92854"/>
                </a:cubicBezTo>
                <a:cubicBezTo>
                  <a:pt x="62794" y="93711"/>
                  <a:pt x="62853" y="94556"/>
                  <a:pt x="62925" y="95414"/>
                </a:cubicBezTo>
                <a:cubicBezTo>
                  <a:pt x="63222" y="99259"/>
                  <a:pt x="63508" y="103153"/>
                  <a:pt x="64199" y="106951"/>
                </a:cubicBezTo>
                <a:cubicBezTo>
                  <a:pt x="64231" y="107131"/>
                  <a:pt x="64383" y="107215"/>
                  <a:pt x="64540" y="107215"/>
                </a:cubicBezTo>
                <a:cubicBezTo>
                  <a:pt x="64733" y="107215"/>
                  <a:pt x="64933" y="107086"/>
                  <a:pt x="64913" y="106856"/>
                </a:cubicBezTo>
                <a:cubicBezTo>
                  <a:pt x="64639" y="103379"/>
                  <a:pt x="64175" y="99914"/>
                  <a:pt x="63889" y="96426"/>
                </a:cubicBezTo>
                <a:cubicBezTo>
                  <a:pt x="63782" y="95235"/>
                  <a:pt x="63699" y="94044"/>
                  <a:pt x="63615" y="92854"/>
                </a:cubicBezTo>
                <a:cubicBezTo>
                  <a:pt x="63580" y="92187"/>
                  <a:pt x="63532" y="91520"/>
                  <a:pt x="63496" y="90854"/>
                </a:cubicBezTo>
                <a:cubicBezTo>
                  <a:pt x="63972" y="90854"/>
                  <a:pt x="64449" y="90842"/>
                  <a:pt x="64925" y="90842"/>
                </a:cubicBezTo>
                <a:cubicBezTo>
                  <a:pt x="66556" y="90842"/>
                  <a:pt x="68186" y="90873"/>
                  <a:pt x="69814" y="90873"/>
                </a:cubicBezTo>
                <a:cubicBezTo>
                  <a:pt x="70861" y="90873"/>
                  <a:pt x="71906" y="90860"/>
                  <a:pt x="72950" y="90818"/>
                </a:cubicBezTo>
                <a:cubicBezTo>
                  <a:pt x="73378" y="90806"/>
                  <a:pt x="73378" y="90163"/>
                  <a:pt x="72950" y="90151"/>
                </a:cubicBezTo>
                <a:cubicBezTo>
                  <a:pt x="71087" y="90067"/>
                  <a:pt x="69216" y="90041"/>
                  <a:pt x="67344" y="90041"/>
                </a:cubicBezTo>
                <a:cubicBezTo>
                  <a:pt x="66045" y="90041"/>
                  <a:pt x="64746" y="90053"/>
                  <a:pt x="63449" y="90068"/>
                </a:cubicBezTo>
                <a:cubicBezTo>
                  <a:pt x="63377" y="88746"/>
                  <a:pt x="63306" y="87425"/>
                  <a:pt x="63246" y="86115"/>
                </a:cubicBezTo>
                <a:cubicBezTo>
                  <a:pt x="63222" y="85353"/>
                  <a:pt x="63187" y="84603"/>
                  <a:pt x="63163" y="83853"/>
                </a:cubicBezTo>
                <a:lnTo>
                  <a:pt x="64925" y="83853"/>
                </a:lnTo>
                <a:cubicBezTo>
                  <a:pt x="66456" y="83853"/>
                  <a:pt x="67987" y="83876"/>
                  <a:pt x="69515" y="83876"/>
                </a:cubicBezTo>
                <a:cubicBezTo>
                  <a:pt x="70662" y="83876"/>
                  <a:pt x="71807" y="83863"/>
                  <a:pt x="72950" y="83817"/>
                </a:cubicBezTo>
                <a:cubicBezTo>
                  <a:pt x="73378" y="83805"/>
                  <a:pt x="73378" y="83174"/>
                  <a:pt x="72950" y="83150"/>
                </a:cubicBezTo>
                <a:cubicBezTo>
                  <a:pt x="71104" y="83069"/>
                  <a:pt x="69255" y="83042"/>
                  <a:pt x="67404" y="83042"/>
                </a:cubicBezTo>
                <a:cubicBezTo>
                  <a:pt x="65983" y="83042"/>
                  <a:pt x="64561" y="83058"/>
                  <a:pt x="63139" y="83079"/>
                </a:cubicBezTo>
                <a:cubicBezTo>
                  <a:pt x="63068" y="81007"/>
                  <a:pt x="63020" y="78935"/>
                  <a:pt x="62996" y="76864"/>
                </a:cubicBezTo>
                <a:lnTo>
                  <a:pt x="64925" y="76852"/>
                </a:lnTo>
                <a:cubicBezTo>
                  <a:pt x="66556" y="76852"/>
                  <a:pt x="68186" y="76883"/>
                  <a:pt x="69814" y="76883"/>
                </a:cubicBezTo>
                <a:cubicBezTo>
                  <a:pt x="70861" y="76883"/>
                  <a:pt x="71906" y="76870"/>
                  <a:pt x="72950" y="76828"/>
                </a:cubicBezTo>
                <a:cubicBezTo>
                  <a:pt x="73378" y="76816"/>
                  <a:pt x="73378" y="76173"/>
                  <a:pt x="72950" y="76161"/>
                </a:cubicBezTo>
                <a:cubicBezTo>
                  <a:pt x="71073" y="76074"/>
                  <a:pt x="69189" y="76047"/>
                  <a:pt x="67303" y="76047"/>
                </a:cubicBezTo>
                <a:cubicBezTo>
                  <a:pt x="65863" y="76047"/>
                  <a:pt x="64423" y="76063"/>
                  <a:pt x="62984" y="76078"/>
                </a:cubicBezTo>
                <a:cubicBezTo>
                  <a:pt x="62948" y="74006"/>
                  <a:pt x="62937" y="71935"/>
                  <a:pt x="62937" y="69863"/>
                </a:cubicBezTo>
                <a:lnTo>
                  <a:pt x="64925" y="69863"/>
                </a:lnTo>
                <a:cubicBezTo>
                  <a:pt x="66456" y="69863"/>
                  <a:pt x="67987" y="69886"/>
                  <a:pt x="69515" y="69886"/>
                </a:cubicBezTo>
                <a:cubicBezTo>
                  <a:pt x="70662" y="69886"/>
                  <a:pt x="71807" y="69873"/>
                  <a:pt x="72950" y="69827"/>
                </a:cubicBezTo>
                <a:cubicBezTo>
                  <a:pt x="73378" y="69815"/>
                  <a:pt x="73378" y="69184"/>
                  <a:pt x="72950" y="69160"/>
                </a:cubicBezTo>
                <a:cubicBezTo>
                  <a:pt x="71070" y="69080"/>
                  <a:pt x="69183" y="69052"/>
                  <a:pt x="67293" y="69052"/>
                </a:cubicBezTo>
                <a:cubicBezTo>
                  <a:pt x="65842" y="69052"/>
                  <a:pt x="64389" y="69068"/>
                  <a:pt x="62937" y="69089"/>
                </a:cubicBezTo>
                <a:cubicBezTo>
                  <a:pt x="62948" y="67815"/>
                  <a:pt x="62948" y="66541"/>
                  <a:pt x="62960" y="65267"/>
                </a:cubicBezTo>
                <a:cubicBezTo>
                  <a:pt x="62972" y="64469"/>
                  <a:pt x="62972" y="63672"/>
                  <a:pt x="62984" y="62874"/>
                </a:cubicBezTo>
                <a:cubicBezTo>
                  <a:pt x="63639" y="62874"/>
                  <a:pt x="64282" y="62862"/>
                  <a:pt x="64925" y="62862"/>
                </a:cubicBezTo>
                <a:cubicBezTo>
                  <a:pt x="66532" y="62862"/>
                  <a:pt x="68140" y="62888"/>
                  <a:pt x="69744" y="62888"/>
                </a:cubicBezTo>
                <a:cubicBezTo>
                  <a:pt x="70814" y="62888"/>
                  <a:pt x="71883" y="62876"/>
                  <a:pt x="72950" y="62838"/>
                </a:cubicBezTo>
                <a:cubicBezTo>
                  <a:pt x="73378" y="62826"/>
                  <a:pt x="73378" y="62183"/>
                  <a:pt x="72950" y="62172"/>
                </a:cubicBezTo>
                <a:cubicBezTo>
                  <a:pt x="71073" y="62084"/>
                  <a:pt x="69193" y="62057"/>
                  <a:pt x="67310" y="62057"/>
                </a:cubicBezTo>
                <a:cubicBezTo>
                  <a:pt x="65873" y="62057"/>
                  <a:pt x="64434" y="62073"/>
                  <a:pt x="62996" y="62088"/>
                </a:cubicBezTo>
                <a:cubicBezTo>
                  <a:pt x="63020" y="60016"/>
                  <a:pt x="63056" y="57945"/>
                  <a:pt x="63103" y="55873"/>
                </a:cubicBezTo>
                <a:lnTo>
                  <a:pt x="64925" y="55873"/>
                </a:lnTo>
                <a:cubicBezTo>
                  <a:pt x="66456" y="55873"/>
                  <a:pt x="67987" y="55896"/>
                  <a:pt x="69515" y="55896"/>
                </a:cubicBezTo>
                <a:cubicBezTo>
                  <a:pt x="70662" y="55896"/>
                  <a:pt x="71807" y="55883"/>
                  <a:pt x="72950" y="55837"/>
                </a:cubicBezTo>
                <a:cubicBezTo>
                  <a:pt x="73378" y="55825"/>
                  <a:pt x="73378" y="55194"/>
                  <a:pt x="72950" y="55171"/>
                </a:cubicBezTo>
                <a:cubicBezTo>
                  <a:pt x="71104" y="55090"/>
                  <a:pt x="69251" y="55062"/>
                  <a:pt x="67394" y="55062"/>
                </a:cubicBezTo>
                <a:cubicBezTo>
                  <a:pt x="65969" y="55062"/>
                  <a:pt x="64542" y="55079"/>
                  <a:pt x="63115" y="55099"/>
                </a:cubicBezTo>
                <a:cubicBezTo>
                  <a:pt x="63163" y="53028"/>
                  <a:pt x="63210" y="50956"/>
                  <a:pt x="63258" y="48884"/>
                </a:cubicBezTo>
                <a:cubicBezTo>
                  <a:pt x="63806" y="48884"/>
                  <a:pt x="64365" y="48872"/>
                  <a:pt x="64925" y="48872"/>
                </a:cubicBezTo>
                <a:cubicBezTo>
                  <a:pt x="66548" y="48872"/>
                  <a:pt x="68181" y="48903"/>
                  <a:pt x="69811" y="48903"/>
                </a:cubicBezTo>
                <a:cubicBezTo>
                  <a:pt x="70859" y="48903"/>
                  <a:pt x="71906" y="48890"/>
                  <a:pt x="72950" y="48848"/>
                </a:cubicBezTo>
                <a:cubicBezTo>
                  <a:pt x="73378" y="48837"/>
                  <a:pt x="73378" y="48194"/>
                  <a:pt x="72950" y="48182"/>
                </a:cubicBezTo>
                <a:cubicBezTo>
                  <a:pt x="71127" y="48094"/>
                  <a:pt x="69297" y="48067"/>
                  <a:pt x="67465" y="48067"/>
                </a:cubicBezTo>
                <a:cubicBezTo>
                  <a:pt x="66066" y="48067"/>
                  <a:pt x="64667" y="48083"/>
                  <a:pt x="63270" y="48098"/>
                </a:cubicBezTo>
                <a:cubicBezTo>
                  <a:pt x="63318" y="46027"/>
                  <a:pt x="63365" y="43955"/>
                  <a:pt x="63413" y="41883"/>
                </a:cubicBezTo>
                <a:lnTo>
                  <a:pt x="64925" y="41883"/>
                </a:lnTo>
                <a:cubicBezTo>
                  <a:pt x="66449" y="41883"/>
                  <a:pt x="67977" y="41907"/>
                  <a:pt x="69506" y="41907"/>
                </a:cubicBezTo>
                <a:cubicBezTo>
                  <a:pt x="70654" y="41907"/>
                  <a:pt x="71802" y="41894"/>
                  <a:pt x="72950" y="41848"/>
                </a:cubicBezTo>
                <a:cubicBezTo>
                  <a:pt x="73378" y="41836"/>
                  <a:pt x="73378" y="41205"/>
                  <a:pt x="72950" y="41181"/>
                </a:cubicBezTo>
                <a:cubicBezTo>
                  <a:pt x="71080" y="41096"/>
                  <a:pt x="69206" y="41070"/>
                  <a:pt x="67330" y="41070"/>
                </a:cubicBezTo>
                <a:cubicBezTo>
                  <a:pt x="66029" y="41070"/>
                  <a:pt x="64727" y="41083"/>
                  <a:pt x="63425" y="41097"/>
                </a:cubicBezTo>
                <a:cubicBezTo>
                  <a:pt x="63472" y="39038"/>
                  <a:pt x="63508" y="36954"/>
                  <a:pt x="63544" y="34894"/>
                </a:cubicBezTo>
                <a:cubicBezTo>
                  <a:pt x="64008" y="34882"/>
                  <a:pt x="64461" y="34882"/>
                  <a:pt x="64925" y="34882"/>
                </a:cubicBezTo>
                <a:cubicBezTo>
                  <a:pt x="66525" y="34882"/>
                  <a:pt x="68130" y="34908"/>
                  <a:pt x="69736" y="34908"/>
                </a:cubicBezTo>
                <a:cubicBezTo>
                  <a:pt x="70807" y="34908"/>
                  <a:pt x="71878" y="34897"/>
                  <a:pt x="72950" y="34859"/>
                </a:cubicBezTo>
                <a:cubicBezTo>
                  <a:pt x="73378" y="34835"/>
                  <a:pt x="73378" y="34204"/>
                  <a:pt x="72950" y="34192"/>
                </a:cubicBezTo>
                <a:cubicBezTo>
                  <a:pt x="71108" y="34108"/>
                  <a:pt x="69258" y="34081"/>
                  <a:pt x="67407" y="34081"/>
                </a:cubicBezTo>
                <a:cubicBezTo>
                  <a:pt x="66123" y="34081"/>
                  <a:pt x="64838" y="34094"/>
                  <a:pt x="63556" y="34109"/>
                </a:cubicBezTo>
                <a:cubicBezTo>
                  <a:pt x="63591" y="32037"/>
                  <a:pt x="63615" y="29965"/>
                  <a:pt x="63627" y="27893"/>
                </a:cubicBezTo>
                <a:lnTo>
                  <a:pt x="64925" y="27893"/>
                </a:lnTo>
                <a:cubicBezTo>
                  <a:pt x="65111" y="27893"/>
                  <a:pt x="65297" y="27892"/>
                  <a:pt x="65484" y="27892"/>
                </a:cubicBezTo>
                <a:cubicBezTo>
                  <a:pt x="66890" y="27892"/>
                  <a:pt x="68300" y="27913"/>
                  <a:pt x="69711" y="27913"/>
                </a:cubicBezTo>
                <a:cubicBezTo>
                  <a:pt x="70790" y="27913"/>
                  <a:pt x="71870" y="27901"/>
                  <a:pt x="72950" y="27858"/>
                </a:cubicBezTo>
                <a:cubicBezTo>
                  <a:pt x="73378" y="27846"/>
                  <a:pt x="73378" y="27215"/>
                  <a:pt x="72950" y="27191"/>
                </a:cubicBezTo>
                <a:cubicBezTo>
                  <a:pt x="71122" y="27107"/>
                  <a:pt x="69286" y="27080"/>
                  <a:pt x="67451" y="27080"/>
                </a:cubicBezTo>
                <a:cubicBezTo>
                  <a:pt x="66179" y="27080"/>
                  <a:pt x="64907" y="27093"/>
                  <a:pt x="63639" y="27108"/>
                </a:cubicBezTo>
                <a:cubicBezTo>
                  <a:pt x="63639" y="25953"/>
                  <a:pt x="63639" y="24786"/>
                  <a:pt x="63639" y="23619"/>
                </a:cubicBezTo>
                <a:cubicBezTo>
                  <a:pt x="63639" y="22714"/>
                  <a:pt x="63639" y="21809"/>
                  <a:pt x="63627" y="20893"/>
                </a:cubicBezTo>
                <a:lnTo>
                  <a:pt x="64925" y="20893"/>
                </a:lnTo>
                <a:cubicBezTo>
                  <a:pt x="66563" y="20893"/>
                  <a:pt x="68196" y="20924"/>
                  <a:pt x="69825" y="20924"/>
                </a:cubicBezTo>
                <a:cubicBezTo>
                  <a:pt x="70873" y="20924"/>
                  <a:pt x="71918" y="20911"/>
                  <a:pt x="72962" y="20869"/>
                </a:cubicBezTo>
                <a:cubicBezTo>
                  <a:pt x="73390" y="20857"/>
                  <a:pt x="73390" y="20226"/>
                  <a:pt x="72962" y="20202"/>
                </a:cubicBezTo>
                <a:cubicBezTo>
                  <a:pt x="71134" y="20118"/>
                  <a:pt x="69298" y="20091"/>
                  <a:pt x="67461" y="20091"/>
                </a:cubicBezTo>
                <a:cubicBezTo>
                  <a:pt x="66187" y="20091"/>
                  <a:pt x="64912" y="20104"/>
                  <a:pt x="63639" y="20119"/>
                </a:cubicBezTo>
                <a:cubicBezTo>
                  <a:pt x="63615" y="18047"/>
                  <a:pt x="63591" y="15975"/>
                  <a:pt x="63532" y="13904"/>
                </a:cubicBezTo>
                <a:lnTo>
                  <a:pt x="64937" y="13904"/>
                </a:lnTo>
                <a:cubicBezTo>
                  <a:pt x="66544" y="13904"/>
                  <a:pt x="68152" y="13929"/>
                  <a:pt x="69756" y="13929"/>
                </a:cubicBezTo>
                <a:cubicBezTo>
                  <a:pt x="70826" y="13929"/>
                  <a:pt x="71895" y="13918"/>
                  <a:pt x="72962" y="13880"/>
                </a:cubicBezTo>
                <a:cubicBezTo>
                  <a:pt x="73390" y="13856"/>
                  <a:pt x="73390" y="13225"/>
                  <a:pt x="72962" y="13201"/>
                </a:cubicBezTo>
                <a:cubicBezTo>
                  <a:pt x="71113" y="13124"/>
                  <a:pt x="69261" y="13097"/>
                  <a:pt x="67407" y="13097"/>
                </a:cubicBezTo>
                <a:cubicBezTo>
                  <a:pt x="66108" y="13097"/>
                  <a:pt x="64808" y="13110"/>
                  <a:pt x="63508" y="13130"/>
                </a:cubicBezTo>
                <a:cubicBezTo>
                  <a:pt x="63496" y="12737"/>
                  <a:pt x="63484" y="12344"/>
                  <a:pt x="63472" y="11951"/>
                </a:cubicBezTo>
                <a:cubicBezTo>
                  <a:pt x="63377" y="9379"/>
                  <a:pt x="63199" y="6819"/>
                  <a:pt x="63008" y="4260"/>
                </a:cubicBezTo>
                <a:cubicBezTo>
                  <a:pt x="62913" y="2890"/>
                  <a:pt x="62806" y="1521"/>
                  <a:pt x="62698" y="152"/>
                </a:cubicBezTo>
                <a:cubicBezTo>
                  <a:pt x="62692" y="51"/>
                  <a:pt x="62615" y="0"/>
                  <a:pt x="62541" y="0"/>
                </a:cubicBezTo>
                <a:cubicBezTo>
                  <a:pt x="62466" y="0"/>
                  <a:pt x="62395" y="51"/>
                  <a:pt x="62401" y="152"/>
                </a:cubicBezTo>
                <a:cubicBezTo>
                  <a:pt x="62484" y="1521"/>
                  <a:pt x="62544" y="2890"/>
                  <a:pt x="62579" y="4260"/>
                </a:cubicBezTo>
                <a:cubicBezTo>
                  <a:pt x="62639" y="6391"/>
                  <a:pt x="62663" y="8522"/>
                  <a:pt x="62710" y="10641"/>
                </a:cubicBezTo>
                <a:cubicBezTo>
                  <a:pt x="62734" y="11475"/>
                  <a:pt x="62746" y="12296"/>
                  <a:pt x="62758" y="13130"/>
                </a:cubicBezTo>
                <a:cubicBezTo>
                  <a:pt x="61413" y="13154"/>
                  <a:pt x="60055" y="13165"/>
                  <a:pt x="58698" y="13177"/>
                </a:cubicBezTo>
                <a:lnTo>
                  <a:pt x="57555" y="13177"/>
                </a:lnTo>
                <a:cubicBezTo>
                  <a:pt x="57543" y="12773"/>
                  <a:pt x="57531" y="12356"/>
                  <a:pt x="57519" y="11951"/>
                </a:cubicBezTo>
                <a:cubicBezTo>
                  <a:pt x="57424" y="9379"/>
                  <a:pt x="57245" y="6819"/>
                  <a:pt x="57055" y="4260"/>
                </a:cubicBezTo>
                <a:cubicBezTo>
                  <a:pt x="56948" y="2890"/>
                  <a:pt x="56852" y="1521"/>
                  <a:pt x="56745" y="152"/>
                </a:cubicBezTo>
                <a:cubicBezTo>
                  <a:pt x="56739" y="51"/>
                  <a:pt x="56662" y="0"/>
                  <a:pt x="56588" y="0"/>
                </a:cubicBezTo>
                <a:cubicBezTo>
                  <a:pt x="56513" y="0"/>
                  <a:pt x="56442" y="51"/>
                  <a:pt x="56448" y="152"/>
                </a:cubicBezTo>
                <a:cubicBezTo>
                  <a:pt x="56531" y="1521"/>
                  <a:pt x="56591" y="2890"/>
                  <a:pt x="56626" y="4260"/>
                </a:cubicBezTo>
                <a:cubicBezTo>
                  <a:pt x="56686" y="6391"/>
                  <a:pt x="56710" y="8522"/>
                  <a:pt x="56757" y="10641"/>
                </a:cubicBezTo>
                <a:cubicBezTo>
                  <a:pt x="56781" y="11487"/>
                  <a:pt x="56793" y="12332"/>
                  <a:pt x="56817" y="13189"/>
                </a:cubicBezTo>
                <a:cubicBezTo>
                  <a:pt x="55078" y="13201"/>
                  <a:pt x="53340" y="13201"/>
                  <a:pt x="51602" y="13225"/>
                </a:cubicBezTo>
                <a:cubicBezTo>
                  <a:pt x="51590" y="12796"/>
                  <a:pt x="51578" y="12380"/>
                  <a:pt x="51566" y="11951"/>
                </a:cubicBezTo>
                <a:cubicBezTo>
                  <a:pt x="51471" y="9379"/>
                  <a:pt x="51292" y="6819"/>
                  <a:pt x="51102" y="4260"/>
                </a:cubicBezTo>
                <a:cubicBezTo>
                  <a:pt x="51007" y="2890"/>
                  <a:pt x="50899" y="1521"/>
                  <a:pt x="50792" y="152"/>
                </a:cubicBezTo>
                <a:cubicBezTo>
                  <a:pt x="50786" y="51"/>
                  <a:pt x="50709" y="0"/>
                  <a:pt x="50634" y="0"/>
                </a:cubicBezTo>
                <a:cubicBezTo>
                  <a:pt x="50560" y="0"/>
                  <a:pt x="50489" y="51"/>
                  <a:pt x="50495" y="152"/>
                </a:cubicBezTo>
                <a:cubicBezTo>
                  <a:pt x="50578" y="1521"/>
                  <a:pt x="50637" y="2890"/>
                  <a:pt x="50673" y="4260"/>
                </a:cubicBezTo>
                <a:cubicBezTo>
                  <a:pt x="50733" y="6391"/>
                  <a:pt x="50756" y="8522"/>
                  <a:pt x="50804" y="10641"/>
                </a:cubicBezTo>
                <a:cubicBezTo>
                  <a:pt x="50828" y="11499"/>
                  <a:pt x="50840" y="12368"/>
                  <a:pt x="50864" y="13225"/>
                </a:cubicBezTo>
                <a:cubicBezTo>
                  <a:pt x="49125" y="13249"/>
                  <a:pt x="47387" y="13261"/>
                  <a:pt x="45649" y="13285"/>
                </a:cubicBezTo>
                <a:cubicBezTo>
                  <a:pt x="45637" y="12844"/>
                  <a:pt x="45625" y="12392"/>
                  <a:pt x="45613" y="11951"/>
                </a:cubicBezTo>
                <a:cubicBezTo>
                  <a:pt x="45518" y="9379"/>
                  <a:pt x="45339" y="6819"/>
                  <a:pt x="45149" y="4260"/>
                </a:cubicBezTo>
                <a:cubicBezTo>
                  <a:pt x="45041" y="2890"/>
                  <a:pt x="44946" y="1521"/>
                  <a:pt x="44839" y="152"/>
                </a:cubicBezTo>
                <a:cubicBezTo>
                  <a:pt x="44833" y="51"/>
                  <a:pt x="44756" y="0"/>
                  <a:pt x="44681" y="0"/>
                </a:cubicBezTo>
                <a:cubicBezTo>
                  <a:pt x="44607" y="0"/>
                  <a:pt x="44535" y="51"/>
                  <a:pt x="44541" y="152"/>
                </a:cubicBezTo>
                <a:cubicBezTo>
                  <a:pt x="44625" y="1521"/>
                  <a:pt x="44684" y="2890"/>
                  <a:pt x="44720" y="4260"/>
                </a:cubicBezTo>
                <a:cubicBezTo>
                  <a:pt x="44780" y="6391"/>
                  <a:pt x="44803" y="8522"/>
                  <a:pt x="44851" y="10641"/>
                </a:cubicBezTo>
                <a:cubicBezTo>
                  <a:pt x="44875" y="11522"/>
                  <a:pt x="44887" y="12403"/>
                  <a:pt x="44911" y="13296"/>
                </a:cubicBezTo>
                <a:lnTo>
                  <a:pt x="44446" y="13296"/>
                </a:lnTo>
                <a:cubicBezTo>
                  <a:pt x="42863" y="13320"/>
                  <a:pt x="41279" y="13344"/>
                  <a:pt x="39707" y="13368"/>
                </a:cubicBezTo>
                <a:cubicBezTo>
                  <a:pt x="39696" y="12892"/>
                  <a:pt x="39672" y="12427"/>
                  <a:pt x="39660" y="11951"/>
                </a:cubicBezTo>
                <a:cubicBezTo>
                  <a:pt x="39565" y="9379"/>
                  <a:pt x="39386" y="6819"/>
                  <a:pt x="39196" y="4260"/>
                </a:cubicBezTo>
                <a:cubicBezTo>
                  <a:pt x="39088" y="2890"/>
                  <a:pt x="38993" y="1521"/>
                  <a:pt x="38886" y="152"/>
                </a:cubicBezTo>
                <a:cubicBezTo>
                  <a:pt x="38880" y="51"/>
                  <a:pt x="38803" y="0"/>
                  <a:pt x="38728" y="0"/>
                </a:cubicBezTo>
                <a:cubicBezTo>
                  <a:pt x="38654" y="0"/>
                  <a:pt x="38582" y="51"/>
                  <a:pt x="38588" y="152"/>
                </a:cubicBezTo>
                <a:cubicBezTo>
                  <a:pt x="38672" y="1521"/>
                  <a:pt x="38731" y="2890"/>
                  <a:pt x="38767" y="4260"/>
                </a:cubicBezTo>
                <a:cubicBezTo>
                  <a:pt x="38826" y="6391"/>
                  <a:pt x="38850" y="8522"/>
                  <a:pt x="38898" y="10641"/>
                </a:cubicBezTo>
                <a:cubicBezTo>
                  <a:pt x="38922" y="11558"/>
                  <a:pt x="38934" y="12463"/>
                  <a:pt x="38957" y="13380"/>
                </a:cubicBezTo>
                <a:cubicBezTo>
                  <a:pt x="37219" y="13404"/>
                  <a:pt x="35493" y="13439"/>
                  <a:pt x="33754" y="13475"/>
                </a:cubicBezTo>
                <a:cubicBezTo>
                  <a:pt x="33742" y="12963"/>
                  <a:pt x="33719" y="12463"/>
                  <a:pt x="33707" y="11951"/>
                </a:cubicBezTo>
                <a:cubicBezTo>
                  <a:pt x="33611" y="9379"/>
                  <a:pt x="33433" y="6819"/>
                  <a:pt x="33242" y="4260"/>
                </a:cubicBezTo>
                <a:cubicBezTo>
                  <a:pt x="33135" y="2890"/>
                  <a:pt x="33028" y="1521"/>
                  <a:pt x="32933" y="152"/>
                </a:cubicBezTo>
                <a:cubicBezTo>
                  <a:pt x="32927" y="51"/>
                  <a:pt x="32849" y="0"/>
                  <a:pt x="32775" y="0"/>
                </a:cubicBezTo>
                <a:cubicBezTo>
                  <a:pt x="32701" y="0"/>
                  <a:pt x="32629" y="51"/>
                  <a:pt x="32635" y="152"/>
                </a:cubicBezTo>
                <a:cubicBezTo>
                  <a:pt x="32719" y="1521"/>
                  <a:pt x="32778" y="2890"/>
                  <a:pt x="32814" y="4260"/>
                </a:cubicBezTo>
                <a:cubicBezTo>
                  <a:pt x="32873" y="6391"/>
                  <a:pt x="32897" y="8522"/>
                  <a:pt x="32945" y="10641"/>
                </a:cubicBezTo>
                <a:cubicBezTo>
                  <a:pt x="32969" y="11594"/>
                  <a:pt x="32980" y="12534"/>
                  <a:pt x="33004" y="13487"/>
                </a:cubicBezTo>
                <a:cubicBezTo>
                  <a:pt x="31266" y="13523"/>
                  <a:pt x="29540" y="13558"/>
                  <a:pt x="27801" y="13606"/>
                </a:cubicBezTo>
                <a:cubicBezTo>
                  <a:pt x="27789" y="13046"/>
                  <a:pt x="27766" y="12499"/>
                  <a:pt x="27754" y="11951"/>
                </a:cubicBezTo>
                <a:cubicBezTo>
                  <a:pt x="27658" y="9379"/>
                  <a:pt x="27480" y="6819"/>
                  <a:pt x="27289" y="4260"/>
                </a:cubicBezTo>
                <a:cubicBezTo>
                  <a:pt x="27182" y="2890"/>
                  <a:pt x="27075" y="1521"/>
                  <a:pt x="26980" y="152"/>
                </a:cubicBezTo>
                <a:cubicBezTo>
                  <a:pt x="26974" y="51"/>
                  <a:pt x="26896" y="0"/>
                  <a:pt x="26822" y="0"/>
                </a:cubicBezTo>
                <a:cubicBezTo>
                  <a:pt x="26748" y="0"/>
                  <a:pt x="26676" y="51"/>
                  <a:pt x="26682" y="152"/>
                </a:cubicBezTo>
                <a:cubicBezTo>
                  <a:pt x="26765" y="1521"/>
                  <a:pt x="26825" y="2890"/>
                  <a:pt x="26861" y="4260"/>
                </a:cubicBezTo>
                <a:cubicBezTo>
                  <a:pt x="26920" y="6391"/>
                  <a:pt x="26944" y="8522"/>
                  <a:pt x="26992" y="10641"/>
                </a:cubicBezTo>
                <a:cubicBezTo>
                  <a:pt x="27015" y="11630"/>
                  <a:pt x="27039" y="12630"/>
                  <a:pt x="27051" y="13618"/>
                </a:cubicBezTo>
                <a:cubicBezTo>
                  <a:pt x="25325" y="13666"/>
                  <a:pt x="23586" y="13701"/>
                  <a:pt x="21848" y="13749"/>
                </a:cubicBezTo>
                <a:cubicBezTo>
                  <a:pt x="21836" y="13154"/>
                  <a:pt x="21812" y="12546"/>
                  <a:pt x="21800" y="11951"/>
                </a:cubicBezTo>
                <a:cubicBezTo>
                  <a:pt x="21705" y="9379"/>
                  <a:pt x="21527" y="6819"/>
                  <a:pt x="21336" y="4272"/>
                </a:cubicBezTo>
                <a:cubicBezTo>
                  <a:pt x="21229" y="2890"/>
                  <a:pt x="21122" y="1521"/>
                  <a:pt x="21027" y="152"/>
                </a:cubicBezTo>
                <a:cubicBezTo>
                  <a:pt x="21021" y="51"/>
                  <a:pt x="20943" y="0"/>
                  <a:pt x="20869" y="0"/>
                </a:cubicBezTo>
                <a:close/>
              </a:path>
            </a:pathLst>
          </a:custGeom>
          <a:solidFill>
            <a:srgbClr val="FDB4C4">
              <a:alpha val="1562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39" name="Google Shape;1639;p14"/>
          <p:cNvSpPr/>
          <p:nvPr/>
        </p:nvSpPr>
        <p:spPr>
          <a:xfrm>
            <a:off x="-19050" y="2600325"/>
            <a:ext cx="9182100" cy="25431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40" name="Google Shape;1640;p14"/>
          <p:cNvSpPr/>
          <p:nvPr/>
        </p:nvSpPr>
        <p:spPr>
          <a:xfrm>
            <a:off x="-38100" y="2600325"/>
            <a:ext cx="9182100" cy="2543100"/>
          </a:xfrm>
          <a:prstGeom prst="rect">
            <a:avLst/>
          </a:prstGeom>
          <a:solidFill>
            <a:srgbClr val="FDB4C4">
              <a:alpha val="1562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41" name="Google Shape;1641;p14"/>
          <p:cNvSpPr/>
          <p:nvPr/>
        </p:nvSpPr>
        <p:spPr>
          <a:xfrm>
            <a:off x="1440600" y="1006800"/>
            <a:ext cx="6262800" cy="2441400"/>
          </a:xfrm>
          <a:prstGeom prst="doubleWave">
            <a:avLst>
              <a:gd name="adj1" fmla="val 6250"/>
              <a:gd name="adj2" fmla="val 0"/>
            </a:avLst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42" name="Google Shape;1642;p14"/>
          <p:cNvSpPr txBox="1">
            <a:spLocks noGrp="1"/>
          </p:cNvSpPr>
          <p:nvPr>
            <p:ph type="title"/>
          </p:nvPr>
        </p:nvSpPr>
        <p:spPr>
          <a:xfrm>
            <a:off x="2580050" y="1290675"/>
            <a:ext cx="4022100" cy="2162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5600">
                <a:solidFill>
                  <a:schemeClr val="dk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5">
  <p:cSld name="CUSTOM_3">
    <p:bg>
      <p:bgPr>
        <a:solidFill>
          <a:schemeClr val="accent4"/>
        </a:solidFill>
        <a:effectLst/>
      </p:bgPr>
    </p:bg>
    <p:spTree>
      <p:nvGrpSpPr>
        <p:cNvPr id="1" name="Shape 16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9" name="Google Shape;1649;p16"/>
          <p:cNvSpPr/>
          <p:nvPr/>
        </p:nvSpPr>
        <p:spPr>
          <a:xfrm>
            <a:off x="-285750" y="3438525"/>
            <a:ext cx="9887100" cy="1923900"/>
          </a:xfrm>
          <a:prstGeom prst="doubleWave">
            <a:avLst>
              <a:gd name="adj1" fmla="val 6250"/>
              <a:gd name="adj2" fmla="val 0"/>
            </a:avLst>
          </a:prstGeom>
          <a:solidFill>
            <a:srgbClr val="F1DB58">
              <a:alpha val="129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650" name="Google Shape;1650;p16"/>
          <p:cNvGrpSpPr/>
          <p:nvPr/>
        </p:nvGrpSpPr>
        <p:grpSpPr>
          <a:xfrm>
            <a:off x="7600188" y="2064293"/>
            <a:ext cx="1697295" cy="1383433"/>
            <a:chOff x="204763" y="125543"/>
            <a:chExt cx="1697295" cy="1383433"/>
          </a:xfrm>
        </p:grpSpPr>
        <p:sp>
          <p:nvSpPr>
            <p:cNvPr id="1651" name="Google Shape;1651;p16"/>
            <p:cNvSpPr/>
            <p:nvPr/>
          </p:nvSpPr>
          <p:spPr>
            <a:xfrm>
              <a:off x="792825" y="125550"/>
              <a:ext cx="274195" cy="274195"/>
            </a:xfrm>
            <a:custGeom>
              <a:avLst/>
              <a:gdLst/>
              <a:ahLst/>
              <a:cxnLst/>
              <a:rect l="l" t="t" r="r" b="b"/>
              <a:pathLst>
                <a:path w="2025" h="2025" extrusionOk="0">
                  <a:moveTo>
                    <a:pt x="1012" y="1"/>
                  </a:moveTo>
                  <a:cubicBezTo>
                    <a:pt x="452" y="1"/>
                    <a:pt x="0" y="453"/>
                    <a:pt x="0" y="1013"/>
                  </a:cubicBezTo>
                  <a:cubicBezTo>
                    <a:pt x="0" y="1572"/>
                    <a:pt x="452" y="2025"/>
                    <a:pt x="1012" y="2025"/>
                  </a:cubicBezTo>
                  <a:cubicBezTo>
                    <a:pt x="1572" y="2025"/>
                    <a:pt x="2024" y="1572"/>
                    <a:pt x="2024" y="1013"/>
                  </a:cubicBezTo>
                  <a:cubicBezTo>
                    <a:pt x="2024" y="453"/>
                    <a:pt x="1572" y="1"/>
                    <a:pt x="1012" y="1"/>
                  </a:cubicBezTo>
                  <a:close/>
                </a:path>
              </a:pathLst>
            </a:custGeom>
            <a:solidFill>
              <a:srgbClr val="F1DB58">
                <a:alpha val="218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2" name="Google Shape;1652;p16"/>
            <p:cNvSpPr/>
            <p:nvPr/>
          </p:nvSpPr>
          <p:spPr>
            <a:xfrm>
              <a:off x="1134585" y="686665"/>
              <a:ext cx="219356" cy="219356"/>
            </a:xfrm>
            <a:custGeom>
              <a:avLst/>
              <a:gdLst/>
              <a:ahLst/>
              <a:cxnLst/>
              <a:rect l="l" t="t" r="r" b="b"/>
              <a:pathLst>
                <a:path w="1620" h="1620" extrusionOk="0">
                  <a:moveTo>
                    <a:pt x="810" y="0"/>
                  </a:moveTo>
                  <a:cubicBezTo>
                    <a:pt x="357" y="0"/>
                    <a:pt x="0" y="369"/>
                    <a:pt x="0" y="810"/>
                  </a:cubicBezTo>
                  <a:cubicBezTo>
                    <a:pt x="0" y="1262"/>
                    <a:pt x="357" y="1619"/>
                    <a:pt x="810" y="1619"/>
                  </a:cubicBezTo>
                  <a:cubicBezTo>
                    <a:pt x="1262" y="1619"/>
                    <a:pt x="1619" y="1262"/>
                    <a:pt x="1619" y="810"/>
                  </a:cubicBezTo>
                  <a:cubicBezTo>
                    <a:pt x="1619" y="369"/>
                    <a:pt x="1262" y="0"/>
                    <a:pt x="810" y="0"/>
                  </a:cubicBezTo>
                  <a:close/>
                </a:path>
              </a:pathLst>
            </a:custGeom>
            <a:solidFill>
              <a:srgbClr val="F1DB58">
                <a:alpha val="218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3" name="Google Shape;1653;p16"/>
            <p:cNvSpPr/>
            <p:nvPr/>
          </p:nvSpPr>
          <p:spPr>
            <a:xfrm>
              <a:off x="1585888" y="317418"/>
              <a:ext cx="192004" cy="192004"/>
            </a:xfrm>
            <a:custGeom>
              <a:avLst/>
              <a:gdLst/>
              <a:ahLst/>
              <a:cxnLst/>
              <a:rect l="l" t="t" r="r" b="b"/>
              <a:pathLst>
                <a:path w="1418" h="1418" extrusionOk="0">
                  <a:moveTo>
                    <a:pt x="715" y="1"/>
                  </a:moveTo>
                  <a:cubicBezTo>
                    <a:pt x="322" y="1"/>
                    <a:pt x="1" y="322"/>
                    <a:pt x="1" y="715"/>
                  </a:cubicBezTo>
                  <a:cubicBezTo>
                    <a:pt x="1" y="1096"/>
                    <a:pt x="322" y="1417"/>
                    <a:pt x="715" y="1417"/>
                  </a:cubicBezTo>
                  <a:cubicBezTo>
                    <a:pt x="1108" y="1417"/>
                    <a:pt x="1418" y="1096"/>
                    <a:pt x="1418" y="715"/>
                  </a:cubicBezTo>
                  <a:cubicBezTo>
                    <a:pt x="1418" y="322"/>
                    <a:pt x="1108" y="1"/>
                    <a:pt x="715" y="1"/>
                  </a:cubicBezTo>
                  <a:close/>
                </a:path>
              </a:pathLst>
            </a:custGeom>
            <a:solidFill>
              <a:srgbClr val="F1DB58">
                <a:alpha val="218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4" name="Google Shape;1654;p16"/>
            <p:cNvSpPr/>
            <p:nvPr/>
          </p:nvSpPr>
          <p:spPr>
            <a:xfrm>
              <a:off x="1682702" y="1002563"/>
              <a:ext cx="219356" cy="219356"/>
            </a:xfrm>
            <a:custGeom>
              <a:avLst/>
              <a:gdLst/>
              <a:ahLst/>
              <a:cxnLst/>
              <a:rect l="l" t="t" r="r" b="b"/>
              <a:pathLst>
                <a:path w="1620" h="1620" extrusionOk="0">
                  <a:moveTo>
                    <a:pt x="810" y="1"/>
                  </a:moveTo>
                  <a:cubicBezTo>
                    <a:pt x="357" y="1"/>
                    <a:pt x="0" y="358"/>
                    <a:pt x="0" y="810"/>
                  </a:cubicBezTo>
                  <a:cubicBezTo>
                    <a:pt x="0" y="1251"/>
                    <a:pt x="357" y="1620"/>
                    <a:pt x="810" y="1620"/>
                  </a:cubicBezTo>
                  <a:cubicBezTo>
                    <a:pt x="1250" y="1620"/>
                    <a:pt x="1620" y="1251"/>
                    <a:pt x="1620" y="810"/>
                  </a:cubicBezTo>
                  <a:cubicBezTo>
                    <a:pt x="1620" y="358"/>
                    <a:pt x="1250" y="1"/>
                    <a:pt x="810" y="1"/>
                  </a:cubicBezTo>
                  <a:close/>
                </a:path>
              </a:pathLst>
            </a:custGeom>
            <a:solidFill>
              <a:srgbClr val="F1DB58">
                <a:alpha val="218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5" name="Google Shape;1655;p16"/>
            <p:cNvSpPr/>
            <p:nvPr/>
          </p:nvSpPr>
          <p:spPr>
            <a:xfrm>
              <a:off x="805688" y="1371811"/>
              <a:ext cx="137165" cy="137165"/>
            </a:xfrm>
            <a:custGeom>
              <a:avLst/>
              <a:gdLst/>
              <a:ahLst/>
              <a:cxnLst/>
              <a:rect l="l" t="t" r="r" b="b"/>
              <a:pathLst>
                <a:path w="1013" h="1013" extrusionOk="0">
                  <a:moveTo>
                    <a:pt x="512" y="0"/>
                  </a:moveTo>
                  <a:cubicBezTo>
                    <a:pt x="227" y="0"/>
                    <a:pt x="0" y="226"/>
                    <a:pt x="0" y="512"/>
                  </a:cubicBezTo>
                  <a:cubicBezTo>
                    <a:pt x="0" y="786"/>
                    <a:pt x="227" y="1012"/>
                    <a:pt x="512" y="1012"/>
                  </a:cubicBezTo>
                  <a:cubicBezTo>
                    <a:pt x="786" y="1012"/>
                    <a:pt x="1012" y="786"/>
                    <a:pt x="1012" y="512"/>
                  </a:cubicBezTo>
                  <a:cubicBezTo>
                    <a:pt x="1012" y="226"/>
                    <a:pt x="786" y="0"/>
                    <a:pt x="512" y="0"/>
                  </a:cubicBezTo>
                  <a:close/>
                </a:path>
              </a:pathLst>
            </a:custGeom>
            <a:solidFill>
              <a:srgbClr val="F1DB58">
                <a:alpha val="218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6" name="Google Shape;1656;p16"/>
            <p:cNvSpPr/>
            <p:nvPr/>
          </p:nvSpPr>
          <p:spPr>
            <a:xfrm>
              <a:off x="582838" y="727773"/>
              <a:ext cx="137165" cy="137165"/>
            </a:xfrm>
            <a:custGeom>
              <a:avLst/>
              <a:gdLst/>
              <a:ahLst/>
              <a:cxnLst/>
              <a:rect l="l" t="t" r="r" b="b"/>
              <a:pathLst>
                <a:path w="1013" h="1013" extrusionOk="0">
                  <a:moveTo>
                    <a:pt x="512" y="0"/>
                  </a:moveTo>
                  <a:cubicBezTo>
                    <a:pt x="227" y="0"/>
                    <a:pt x="0" y="226"/>
                    <a:pt x="0" y="512"/>
                  </a:cubicBezTo>
                  <a:cubicBezTo>
                    <a:pt x="0" y="786"/>
                    <a:pt x="227" y="1012"/>
                    <a:pt x="512" y="1012"/>
                  </a:cubicBezTo>
                  <a:cubicBezTo>
                    <a:pt x="786" y="1012"/>
                    <a:pt x="1012" y="786"/>
                    <a:pt x="1012" y="512"/>
                  </a:cubicBezTo>
                  <a:cubicBezTo>
                    <a:pt x="1012" y="226"/>
                    <a:pt x="786" y="0"/>
                    <a:pt x="512" y="0"/>
                  </a:cubicBezTo>
                  <a:close/>
                </a:path>
              </a:pathLst>
            </a:custGeom>
            <a:solidFill>
              <a:srgbClr val="F1DB58">
                <a:alpha val="218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7" name="Google Shape;1657;p16"/>
            <p:cNvSpPr/>
            <p:nvPr/>
          </p:nvSpPr>
          <p:spPr>
            <a:xfrm>
              <a:off x="204763" y="125543"/>
              <a:ext cx="192004" cy="192004"/>
            </a:xfrm>
            <a:custGeom>
              <a:avLst/>
              <a:gdLst/>
              <a:ahLst/>
              <a:cxnLst/>
              <a:rect l="l" t="t" r="r" b="b"/>
              <a:pathLst>
                <a:path w="1418" h="1418" extrusionOk="0">
                  <a:moveTo>
                    <a:pt x="715" y="1"/>
                  </a:moveTo>
                  <a:cubicBezTo>
                    <a:pt x="322" y="1"/>
                    <a:pt x="1" y="322"/>
                    <a:pt x="1" y="715"/>
                  </a:cubicBezTo>
                  <a:cubicBezTo>
                    <a:pt x="1" y="1096"/>
                    <a:pt x="322" y="1417"/>
                    <a:pt x="715" y="1417"/>
                  </a:cubicBezTo>
                  <a:cubicBezTo>
                    <a:pt x="1108" y="1417"/>
                    <a:pt x="1418" y="1096"/>
                    <a:pt x="1418" y="715"/>
                  </a:cubicBezTo>
                  <a:cubicBezTo>
                    <a:pt x="1418" y="322"/>
                    <a:pt x="1108" y="1"/>
                    <a:pt x="715" y="1"/>
                  </a:cubicBezTo>
                  <a:close/>
                </a:path>
              </a:pathLst>
            </a:custGeom>
            <a:solidFill>
              <a:srgbClr val="F1DB58">
                <a:alpha val="218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658" name="Google Shape;1658;p16"/>
          <p:cNvGrpSpPr/>
          <p:nvPr/>
        </p:nvGrpSpPr>
        <p:grpSpPr>
          <a:xfrm>
            <a:off x="5285613" y="4274093"/>
            <a:ext cx="1697295" cy="1383433"/>
            <a:chOff x="204763" y="125543"/>
            <a:chExt cx="1697295" cy="1383433"/>
          </a:xfrm>
        </p:grpSpPr>
        <p:sp>
          <p:nvSpPr>
            <p:cNvPr id="1659" name="Google Shape;1659;p16"/>
            <p:cNvSpPr/>
            <p:nvPr/>
          </p:nvSpPr>
          <p:spPr>
            <a:xfrm>
              <a:off x="792825" y="125550"/>
              <a:ext cx="274195" cy="274195"/>
            </a:xfrm>
            <a:custGeom>
              <a:avLst/>
              <a:gdLst/>
              <a:ahLst/>
              <a:cxnLst/>
              <a:rect l="l" t="t" r="r" b="b"/>
              <a:pathLst>
                <a:path w="2025" h="2025" extrusionOk="0">
                  <a:moveTo>
                    <a:pt x="1012" y="1"/>
                  </a:moveTo>
                  <a:cubicBezTo>
                    <a:pt x="452" y="1"/>
                    <a:pt x="0" y="453"/>
                    <a:pt x="0" y="1013"/>
                  </a:cubicBezTo>
                  <a:cubicBezTo>
                    <a:pt x="0" y="1572"/>
                    <a:pt x="452" y="2025"/>
                    <a:pt x="1012" y="2025"/>
                  </a:cubicBezTo>
                  <a:cubicBezTo>
                    <a:pt x="1572" y="2025"/>
                    <a:pt x="2024" y="1572"/>
                    <a:pt x="2024" y="1013"/>
                  </a:cubicBezTo>
                  <a:cubicBezTo>
                    <a:pt x="2024" y="453"/>
                    <a:pt x="1572" y="1"/>
                    <a:pt x="1012" y="1"/>
                  </a:cubicBezTo>
                  <a:close/>
                </a:path>
              </a:pathLst>
            </a:custGeom>
            <a:solidFill>
              <a:srgbClr val="F1DB58">
                <a:alpha val="218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0" name="Google Shape;1660;p16"/>
            <p:cNvSpPr/>
            <p:nvPr/>
          </p:nvSpPr>
          <p:spPr>
            <a:xfrm>
              <a:off x="1134585" y="686665"/>
              <a:ext cx="219356" cy="219356"/>
            </a:xfrm>
            <a:custGeom>
              <a:avLst/>
              <a:gdLst/>
              <a:ahLst/>
              <a:cxnLst/>
              <a:rect l="l" t="t" r="r" b="b"/>
              <a:pathLst>
                <a:path w="1620" h="1620" extrusionOk="0">
                  <a:moveTo>
                    <a:pt x="810" y="0"/>
                  </a:moveTo>
                  <a:cubicBezTo>
                    <a:pt x="357" y="0"/>
                    <a:pt x="0" y="369"/>
                    <a:pt x="0" y="810"/>
                  </a:cubicBezTo>
                  <a:cubicBezTo>
                    <a:pt x="0" y="1262"/>
                    <a:pt x="357" y="1619"/>
                    <a:pt x="810" y="1619"/>
                  </a:cubicBezTo>
                  <a:cubicBezTo>
                    <a:pt x="1262" y="1619"/>
                    <a:pt x="1619" y="1262"/>
                    <a:pt x="1619" y="810"/>
                  </a:cubicBezTo>
                  <a:cubicBezTo>
                    <a:pt x="1619" y="369"/>
                    <a:pt x="1262" y="0"/>
                    <a:pt x="810" y="0"/>
                  </a:cubicBezTo>
                  <a:close/>
                </a:path>
              </a:pathLst>
            </a:custGeom>
            <a:solidFill>
              <a:srgbClr val="F1DB58">
                <a:alpha val="218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1" name="Google Shape;1661;p16"/>
            <p:cNvSpPr/>
            <p:nvPr/>
          </p:nvSpPr>
          <p:spPr>
            <a:xfrm>
              <a:off x="1585888" y="317418"/>
              <a:ext cx="192004" cy="192004"/>
            </a:xfrm>
            <a:custGeom>
              <a:avLst/>
              <a:gdLst/>
              <a:ahLst/>
              <a:cxnLst/>
              <a:rect l="l" t="t" r="r" b="b"/>
              <a:pathLst>
                <a:path w="1418" h="1418" extrusionOk="0">
                  <a:moveTo>
                    <a:pt x="715" y="1"/>
                  </a:moveTo>
                  <a:cubicBezTo>
                    <a:pt x="322" y="1"/>
                    <a:pt x="1" y="322"/>
                    <a:pt x="1" y="715"/>
                  </a:cubicBezTo>
                  <a:cubicBezTo>
                    <a:pt x="1" y="1096"/>
                    <a:pt x="322" y="1417"/>
                    <a:pt x="715" y="1417"/>
                  </a:cubicBezTo>
                  <a:cubicBezTo>
                    <a:pt x="1108" y="1417"/>
                    <a:pt x="1418" y="1096"/>
                    <a:pt x="1418" y="715"/>
                  </a:cubicBezTo>
                  <a:cubicBezTo>
                    <a:pt x="1418" y="322"/>
                    <a:pt x="1108" y="1"/>
                    <a:pt x="715" y="1"/>
                  </a:cubicBezTo>
                  <a:close/>
                </a:path>
              </a:pathLst>
            </a:custGeom>
            <a:solidFill>
              <a:srgbClr val="F1DB58">
                <a:alpha val="218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2" name="Google Shape;1662;p16"/>
            <p:cNvSpPr/>
            <p:nvPr/>
          </p:nvSpPr>
          <p:spPr>
            <a:xfrm>
              <a:off x="1682702" y="1002563"/>
              <a:ext cx="219356" cy="219356"/>
            </a:xfrm>
            <a:custGeom>
              <a:avLst/>
              <a:gdLst/>
              <a:ahLst/>
              <a:cxnLst/>
              <a:rect l="l" t="t" r="r" b="b"/>
              <a:pathLst>
                <a:path w="1620" h="1620" extrusionOk="0">
                  <a:moveTo>
                    <a:pt x="810" y="1"/>
                  </a:moveTo>
                  <a:cubicBezTo>
                    <a:pt x="357" y="1"/>
                    <a:pt x="0" y="358"/>
                    <a:pt x="0" y="810"/>
                  </a:cubicBezTo>
                  <a:cubicBezTo>
                    <a:pt x="0" y="1251"/>
                    <a:pt x="357" y="1620"/>
                    <a:pt x="810" y="1620"/>
                  </a:cubicBezTo>
                  <a:cubicBezTo>
                    <a:pt x="1250" y="1620"/>
                    <a:pt x="1620" y="1251"/>
                    <a:pt x="1620" y="810"/>
                  </a:cubicBezTo>
                  <a:cubicBezTo>
                    <a:pt x="1620" y="358"/>
                    <a:pt x="1250" y="1"/>
                    <a:pt x="810" y="1"/>
                  </a:cubicBezTo>
                  <a:close/>
                </a:path>
              </a:pathLst>
            </a:custGeom>
            <a:solidFill>
              <a:srgbClr val="F1DB58">
                <a:alpha val="218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3" name="Google Shape;1663;p16"/>
            <p:cNvSpPr/>
            <p:nvPr/>
          </p:nvSpPr>
          <p:spPr>
            <a:xfrm>
              <a:off x="805688" y="1371811"/>
              <a:ext cx="137165" cy="137165"/>
            </a:xfrm>
            <a:custGeom>
              <a:avLst/>
              <a:gdLst/>
              <a:ahLst/>
              <a:cxnLst/>
              <a:rect l="l" t="t" r="r" b="b"/>
              <a:pathLst>
                <a:path w="1013" h="1013" extrusionOk="0">
                  <a:moveTo>
                    <a:pt x="512" y="0"/>
                  </a:moveTo>
                  <a:cubicBezTo>
                    <a:pt x="227" y="0"/>
                    <a:pt x="0" y="226"/>
                    <a:pt x="0" y="512"/>
                  </a:cubicBezTo>
                  <a:cubicBezTo>
                    <a:pt x="0" y="786"/>
                    <a:pt x="227" y="1012"/>
                    <a:pt x="512" y="1012"/>
                  </a:cubicBezTo>
                  <a:cubicBezTo>
                    <a:pt x="786" y="1012"/>
                    <a:pt x="1012" y="786"/>
                    <a:pt x="1012" y="512"/>
                  </a:cubicBezTo>
                  <a:cubicBezTo>
                    <a:pt x="1012" y="226"/>
                    <a:pt x="786" y="0"/>
                    <a:pt x="512" y="0"/>
                  </a:cubicBezTo>
                  <a:close/>
                </a:path>
              </a:pathLst>
            </a:custGeom>
            <a:solidFill>
              <a:srgbClr val="F1DB58">
                <a:alpha val="218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4" name="Google Shape;1664;p16"/>
            <p:cNvSpPr/>
            <p:nvPr/>
          </p:nvSpPr>
          <p:spPr>
            <a:xfrm>
              <a:off x="582838" y="727773"/>
              <a:ext cx="137165" cy="137165"/>
            </a:xfrm>
            <a:custGeom>
              <a:avLst/>
              <a:gdLst/>
              <a:ahLst/>
              <a:cxnLst/>
              <a:rect l="l" t="t" r="r" b="b"/>
              <a:pathLst>
                <a:path w="1013" h="1013" extrusionOk="0">
                  <a:moveTo>
                    <a:pt x="512" y="0"/>
                  </a:moveTo>
                  <a:cubicBezTo>
                    <a:pt x="227" y="0"/>
                    <a:pt x="0" y="226"/>
                    <a:pt x="0" y="512"/>
                  </a:cubicBezTo>
                  <a:cubicBezTo>
                    <a:pt x="0" y="786"/>
                    <a:pt x="227" y="1012"/>
                    <a:pt x="512" y="1012"/>
                  </a:cubicBezTo>
                  <a:cubicBezTo>
                    <a:pt x="786" y="1012"/>
                    <a:pt x="1012" y="786"/>
                    <a:pt x="1012" y="512"/>
                  </a:cubicBezTo>
                  <a:cubicBezTo>
                    <a:pt x="1012" y="226"/>
                    <a:pt x="786" y="0"/>
                    <a:pt x="512" y="0"/>
                  </a:cubicBezTo>
                  <a:close/>
                </a:path>
              </a:pathLst>
            </a:custGeom>
            <a:solidFill>
              <a:srgbClr val="F1DB58">
                <a:alpha val="218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5" name="Google Shape;1665;p16"/>
            <p:cNvSpPr/>
            <p:nvPr/>
          </p:nvSpPr>
          <p:spPr>
            <a:xfrm>
              <a:off x="204763" y="125543"/>
              <a:ext cx="192004" cy="192004"/>
            </a:xfrm>
            <a:custGeom>
              <a:avLst/>
              <a:gdLst/>
              <a:ahLst/>
              <a:cxnLst/>
              <a:rect l="l" t="t" r="r" b="b"/>
              <a:pathLst>
                <a:path w="1418" h="1418" extrusionOk="0">
                  <a:moveTo>
                    <a:pt x="715" y="1"/>
                  </a:moveTo>
                  <a:cubicBezTo>
                    <a:pt x="322" y="1"/>
                    <a:pt x="1" y="322"/>
                    <a:pt x="1" y="715"/>
                  </a:cubicBezTo>
                  <a:cubicBezTo>
                    <a:pt x="1" y="1096"/>
                    <a:pt x="322" y="1417"/>
                    <a:pt x="715" y="1417"/>
                  </a:cubicBezTo>
                  <a:cubicBezTo>
                    <a:pt x="1108" y="1417"/>
                    <a:pt x="1418" y="1096"/>
                    <a:pt x="1418" y="715"/>
                  </a:cubicBezTo>
                  <a:cubicBezTo>
                    <a:pt x="1418" y="322"/>
                    <a:pt x="1108" y="1"/>
                    <a:pt x="715" y="1"/>
                  </a:cubicBezTo>
                  <a:close/>
                </a:path>
              </a:pathLst>
            </a:custGeom>
            <a:solidFill>
              <a:srgbClr val="F1DB58">
                <a:alpha val="218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666" name="Google Shape;1666;p16"/>
          <p:cNvGrpSpPr/>
          <p:nvPr/>
        </p:nvGrpSpPr>
        <p:grpSpPr>
          <a:xfrm>
            <a:off x="2151888" y="-393157"/>
            <a:ext cx="1697295" cy="1383433"/>
            <a:chOff x="204763" y="125543"/>
            <a:chExt cx="1697295" cy="1383433"/>
          </a:xfrm>
        </p:grpSpPr>
        <p:sp>
          <p:nvSpPr>
            <p:cNvPr id="1667" name="Google Shape;1667;p16"/>
            <p:cNvSpPr/>
            <p:nvPr/>
          </p:nvSpPr>
          <p:spPr>
            <a:xfrm>
              <a:off x="792825" y="125550"/>
              <a:ext cx="274195" cy="274195"/>
            </a:xfrm>
            <a:custGeom>
              <a:avLst/>
              <a:gdLst/>
              <a:ahLst/>
              <a:cxnLst/>
              <a:rect l="l" t="t" r="r" b="b"/>
              <a:pathLst>
                <a:path w="2025" h="2025" extrusionOk="0">
                  <a:moveTo>
                    <a:pt x="1012" y="1"/>
                  </a:moveTo>
                  <a:cubicBezTo>
                    <a:pt x="452" y="1"/>
                    <a:pt x="0" y="453"/>
                    <a:pt x="0" y="1013"/>
                  </a:cubicBezTo>
                  <a:cubicBezTo>
                    <a:pt x="0" y="1572"/>
                    <a:pt x="452" y="2025"/>
                    <a:pt x="1012" y="2025"/>
                  </a:cubicBezTo>
                  <a:cubicBezTo>
                    <a:pt x="1572" y="2025"/>
                    <a:pt x="2024" y="1572"/>
                    <a:pt x="2024" y="1013"/>
                  </a:cubicBezTo>
                  <a:cubicBezTo>
                    <a:pt x="2024" y="453"/>
                    <a:pt x="1572" y="1"/>
                    <a:pt x="1012" y="1"/>
                  </a:cubicBezTo>
                  <a:close/>
                </a:path>
              </a:pathLst>
            </a:custGeom>
            <a:solidFill>
              <a:srgbClr val="F1DB58">
                <a:alpha val="218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8" name="Google Shape;1668;p16"/>
            <p:cNvSpPr/>
            <p:nvPr/>
          </p:nvSpPr>
          <p:spPr>
            <a:xfrm>
              <a:off x="1134585" y="686665"/>
              <a:ext cx="219356" cy="219356"/>
            </a:xfrm>
            <a:custGeom>
              <a:avLst/>
              <a:gdLst/>
              <a:ahLst/>
              <a:cxnLst/>
              <a:rect l="l" t="t" r="r" b="b"/>
              <a:pathLst>
                <a:path w="1620" h="1620" extrusionOk="0">
                  <a:moveTo>
                    <a:pt x="810" y="0"/>
                  </a:moveTo>
                  <a:cubicBezTo>
                    <a:pt x="357" y="0"/>
                    <a:pt x="0" y="369"/>
                    <a:pt x="0" y="810"/>
                  </a:cubicBezTo>
                  <a:cubicBezTo>
                    <a:pt x="0" y="1262"/>
                    <a:pt x="357" y="1619"/>
                    <a:pt x="810" y="1619"/>
                  </a:cubicBezTo>
                  <a:cubicBezTo>
                    <a:pt x="1262" y="1619"/>
                    <a:pt x="1619" y="1262"/>
                    <a:pt x="1619" y="810"/>
                  </a:cubicBezTo>
                  <a:cubicBezTo>
                    <a:pt x="1619" y="369"/>
                    <a:pt x="1262" y="0"/>
                    <a:pt x="810" y="0"/>
                  </a:cubicBezTo>
                  <a:close/>
                </a:path>
              </a:pathLst>
            </a:custGeom>
            <a:solidFill>
              <a:srgbClr val="F1DB58">
                <a:alpha val="218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9" name="Google Shape;1669;p16"/>
            <p:cNvSpPr/>
            <p:nvPr/>
          </p:nvSpPr>
          <p:spPr>
            <a:xfrm>
              <a:off x="1585888" y="317418"/>
              <a:ext cx="192004" cy="192004"/>
            </a:xfrm>
            <a:custGeom>
              <a:avLst/>
              <a:gdLst/>
              <a:ahLst/>
              <a:cxnLst/>
              <a:rect l="l" t="t" r="r" b="b"/>
              <a:pathLst>
                <a:path w="1418" h="1418" extrusionOk="0">
                  <a:moveTo>
                    <a:pt x="715" y="1"/>
                  </a:moveTo>
                  <a:cubicBezTo>
                    <a:pt x="322" y="1"/>
                    <a:pt x="1" y="322"/>
                    <a:pt x="1" y="715"/>
                  </a:cubicBezTo>
                  <a:cubicBezTo>
                    <a:pt x="1" y="1096"/>
                    <a:pt x="322" y="1417"/>
                    <a:pt x="715" y="1417"/>
                  </a:cubicBezTo>
                  <a:cubicBezTo>
                    <a:pt x="1108" y="1417"/>
                    <a:pt x="1418" y="1096"/>
                    <a:pt x="1418" y="715"/>
                  </a:cubicBezTo>
                  <a:cubicBezTo>
                    <a:pt x="1418" y="322"/>
                    <a:pt x="1108" y="1"/>
                    <a:pt x="715" y="1"/>
                  </a:cubicBezTo>
                  <a:close/>
                </a:path>
              </a:pathLst>
            </a:custGeom>
            <a:solidFill>
              <a:srgbClr val="F1DB58">
                <a:alpha val="218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0" name="Google Shape;1670;p16"/>
            <p:cNvSpPr/>
            <p:nvPr/>
          </p:nvSpPr>
          <p:spPr>
            <a:xfrm>
              <a:off x="1682702" y="1002563"/>
              <a:ext cx="219356" cy="219356"/>
            </a:xfrm>
            <a:custGeom>
              <a:avLst/>
              <a:gdLst/>
              <a:ahLst/>
              <a:cxnLst/>
              <a:rect l="l" t="t" r="r" b="b"/>
              <a:pathLst>
                <a:path w="1620" h="1620" extrusionOk="0">
                  <a:moveTo>
                    <a:pt x="810" y="1"/>
                  </a:moveTo>
                  <a:cubicBezTo>
                    <a:pt x="357" y="1"/>
                    <a:pt x="0" y="358"/>
                    <a:pt x="0" y="810"/>
                  </a:cubicBezTo>
                  <a:cubicBezTo>
                    <a:pt x="0" y="1251"/>
                    <a:pt x="357" y="1620"/>
                    <a:pt x="810" y="1620"/>
                  </a:cubicBezTo>
                  <a:cubicBezTo>
                    <a:pt x="1250" y="1620"/>
                    <a:pt x="1620" y="1251"/>
                    <a:pt x="1620" y="810"/>
                  </a:cubicBezTo>
                  <a:cubicBezTo>
                    <a:pt x="1620" y="358"/>
                    <a:pt x="1250" y="1"/>
                    <a:pt x="810" y="1"/>
                  </a:cubicBezTo>
                  <a:close/>
                </a:path>
              </a:pathLst>
            </a:custGeom>
            <a:solidFill>
              <a:srgbClr val="F1DB58">
                <a:alpha val="218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1" name="Google Shape;1671;p16"/>
            <p:cNvSpPr/>
            <p:nvPr/>
          </p:nvSpPr>
          <p:spPr>
            <a:xfrm>
              <a:off x="805688" y="1371811"/>
              <a:ext cx="137165" cy="137165"/>
            </a:xfrm>
            <a:custGeom>
              <a:avLst/>
              <a:gdLst/>
              <a:ahLst/>
              <a:cxnLst/>
              <a:rect l="l" t="t" r="r" b="b"/>
              <a:pathLst>
                <a:path w="1013" h="1013" extrusionOk="0">
                  <a:moveTo>
                    <a:pt x="512" y="0"/>
                  </a:moveTo>
                  <a:cubicBezTo>
                    <a:pt x="227" y="0"/>
                    <a:pt x="0" y="226"/>
                    <a:pt x="0" y="512"/>
                  </a:cubicBezTo>
                  <a:cubicBezTo>
                    <a:pt x="0" y="786"/>
                    <a:pt x="227" y="1012"/>
                    <a:pt x="512" y="1012"/>
                  </a:cubicBezTo>
                  <a:cubicBezTo>
                    <a:pt x="786" y="1012"/>
                    <a:pt x="1012" y="786"/>
                    <a:pt x="1012" y="512"/>
                  </a:cubicBezTo>
                  <a:cubicBezTo>
                    <a:pt x="1012" y="226"/>
                    <a:pt x="786" y="0"/>
                    <a:pt x="512" y="0"/>
                  </a:cubicBezTo>
                  <a:close/>
                </a:path>
              </a:pathLst>
            </a:custGeom>
            <a:solidFill>
              <a:srgbClr val="F1DB58">
                <a:alpha val="218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2" name="Google Shape;1672;p16"/>
            <p:cNvSpPr/>
            <p:nvPr/>
          </p:nvSpPr>
          <p:spPr>
            <a:xfrm>
              <a:off x="582838" y="727773"/>
              <a:ext cx="137165" cy="137165"/>
            </a:xfrm>
            <a:custGeom>
              <a:avLst/>
              <a:gdLst/>
              <a:ahLst/>
              <a:cxnLst/>
              <a:rect l="l" t="t" r="r" b="b"/>
              <a:pathLst>
                <a:path w="1013" h="1013" extrusionOk="0">
                  <a:moveTo>
                    <a:pt x="512" y="0"/>
                  </a:moveTo>
                  <a:cubicBezTo>
                    <a:pt x="227" y="0"/>
                    <a:pt x="0" y="226"/>
                    <a:pt x="0" y="512"/>
                  </a:cubicBezTo>
                  <a:cubicBezTo>
                    <a:pt x="0" y="786"/>
                    <a:pt x="227" y="1012"/>
                    <a:pt x="512" y="1012"/>
                  </a:cubicBezTo>
                  <a:cubicBezTo>
                    <a:pt x="786" y="1012"/>
                    <a:pt x="1012" y="786"/>
                    <a:pt x="1012" y="512"/>
                  </a:cubicBezTo>
                  <a:cubicBezTo>
                    <a:pt x="1012" y="226"/>
                    <a:pt x="786" y="0"/>
                    <a:pt x="512" y="0"/>
                  </a:cubicBezTo>
                  <a:close/>
                </a:path>
              </a:pathLst>
            </a:custGeom>
            <a:solidFill>
              <a:srgbClr val="F1DB58">
                <a:alpha val="218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3" name="Google Shape;1673;p16"/>
            <p:cNvSpPr/>
            <p:nvPr/>
          </p:nvSpPr>
          <p:spPr>
            <a:xfrm>
              <a:off x="204763" y="125543"/>
              <a:ext cx="192004" cy="192004"/>
            </a:xfrm>
            <a:custGeom>
              <a:avLst/>
              <a:gdLst/>
              <a:ahLst/>
              <a:cxnLst/>
              <a:rect l="l" t="t" r="r" b="b"/>
              <a:pathLst>
                <a:path w="1418" h="1418" extrusionOk="0">
                  <a:moveTo>
                    <a:pt x="715" y="1"/>
                  </a:moveTo>
                  <a:cubicBezTo>
                    <a:pt x="322" y="1"/>
                    <a:pt x="1" y="322"/>
                    <a:pt x="1" y="715"/>
                  </a:cubicBezTo>
                  <a:cubicBezTo>
                    <a:pt x="1" y="1096"/>
                    <a:pt x="322" y="1417"/>
                    <a:pt x="715" y="1417"/>
                  </a:cubicBezTo>
                  <a:cubicBezTo>
                    <a:pt x="1108" y="1417"/>
                    <a:pt x="1418" y="1096"/>
                    <a:pt x="1418" y="715"/>
                  </a:cubicBezTo>
                  <a:cubicBezTo>
                    <a:pt x="1418" y="322"/>
                    <a:pt x="1108" y="1"/>
                    <a:pt x="715" y="1"/>
                  </a:cubicBezTo>
                  <a:close/>
                </a:path>
              </a:pathLst>
            </a:custGeom>
            <a:solidFill>
              <a:srgbClr val="F1DB58">
                <a:alpha val="218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674" name="Google Shape;1674;p16"/>
          <p:cNvGrpSpPr/>
          <p:nvPr/>
        </p:nvGrpSpPr>
        <p:grpSpPr>
          <a:xfrm>
            <a:off x="-162687" y="1816643"/>
            <a:ext cx="1697295" cy="1383433"/>
            <a:chOff x="204763" y="125543"/>
            <a:chExt cx="1697295" cy="1383433"/>
          </a:xfrm>
        </p:grpSpPr>
        <p:sp>
          <p:nvSpPr>
            <p:cNvPr id="1675" name="Google Shape;1675;p16"/>
            <p:cNvSpPr/>
            <p:nvPr/>
          </p:nvSpPr>
          <p:spPr>
            <a:xfrm>
              <a:off x="792825" y="125550"/>
              <a:ext cx="274195" cy="274195"/>
            </a:xfrm>
            <a:custGeom>
              <a:avLst/>
              <a:gdLst/>
              <a:ahLst/>
              <a:cxnLst/>
              <a:rect l="l" t="t" r="r" b="b"/>
              <a:pathLst>
                <a:path w="2025" h="2025" extrusionOk="0">
                  <a:moveTo>
                    <a:pt x="1012" y="1"/>
                  </a:moveTo>
                  <a:cubicBezTo>
                    <a:pt x="452" y="1"/>
                    <a:pt x="0" y="453"/>
                    <a:pt x="0" y="1013"/>
                  </a:cubicBezTo>
                  <a:cubicBezTo>
                    <a:pt x="0" y="1572"/>
                    <a:pt x="452" y="2025"/>
                    <a:pt x="1012" y="2025"/>
                  </a:cubicBezTo>
                  <a:cubicBezTo>
                    <a:pt x="1572" y="2025"/>
                    <a:pt x="2024" y="1572"/>
                    <a:pt x="2024" y="1013"/>
                  </a:cubicBezTo>
                  <a:cubicBezTo>
                    <a:pt x="2024" y="453"/>
                    <a:pt x="1572" y="1"/>
                    <a:pt x="1012" y="1"/>
                  </a:cubicBezTo>
                  <a:close/>
                </a:path>
              </a:pathLst>
            </a:custGeom>
            <a:solidFill>
              <a:srgbClr val="F1DB58">
                <a:alpha val="218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6" name="Google Shape;1676;p16"/>
            <p:cNvSpPr/>
            <p:nvPr/>
          </p:nvSpPr>
          <p:spPr>
            <a:xfrm>
              <a:off x="1134585" y="686665"/>
              <a:ext cx="219356" cy="219356"/>
            </a:xfrm>
            <a:custGeom>
              <a:avLst/>
              <a:gdLst/>
              <a:ahLst/>
              <a:cxnLst/>
              <a:rect l="l" t="t" r="r" b="b"/>
              <a:pathLst>
                <a:path w="1620" h="1620" extrusionOk="0">
                  <a:moveTo>
                    <a:pt x="810" y="0"/>
                  </a:moveTo>
                  <a:cubicBezTo>
                    <a:pt x="357" y="0"/>
                    <a:pt x="0" y="369"/>
                    <a:pt x="0" y="810"/>
                  </a:cubicBezTo>
                  <a:cubicBezTo>
                    <a:pt x="0" y="1262"/>
                    <a:pt x="357" y="1619"/>
                    <a:pt x="810" y="1619"/>
                  </a:cubicBezTo>
                  <a:cubicBezTo>
                    <a:pt x="1262" y="1619"/>
                    <a:pt x="1619" y="1262"/>
                    <a:pt x="1619" y="810"/>
                  </a:cubicBezTo>
                  <a:cubicBezTo>
                    <a:pt x="1619" y="369"/>
                    <a:pt x="1262" y="0"/>
                    <a:pt x="810" y="0"/>
                  </a:cubicBezTo>
                  <a:close/>
                </a:path>
              </a:pathLst>
            </a:custGeom>
            <a:solidFill>
              <a:srgbClr val="F1DB58">
                <a:alpha val="218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7" name="Google Shape;1677;p16"/>
            <p:cNvSpPr/>
            <p:nvPr/>
          </p:nvSpPr>
          <p:spPr>
            <a:xfrm>
              <a:off x="1585888" y="317418"/>
              <a:ext cx="192004" cy="192004"/>
            </a:xfrm>
            <a:custGeom>
              <a:avLst/>
              <a:gdLst/>
              <a:ahLst/>
              <a:cxnLst/>
              <a:rect l="l" t="t" r="r" b="b"/>
              <a:pathLst>
                <a:path w="1418" h="1418" extrusionOk="0">
                  <a:moveTo>
                    <a:pt x="715" y="1"/>
                  </a:moveTo>
                  <a:cubicBezTo>
                    <a:pt x="322" y="1"/>
                    <a:pt x="1" y="322"/>
                    <a:pt x="1" y="715"/>
                  </a:cubicBezTo>
                  <a:cubicBezTo>
                    <a:pt x="1" y="1096"/>
                    <a:pt x="322" y="1417"/>
                    <a:pt x="715" y="1417"/>
                  </a:cubicBezTo>
                  <a:cubicBezTo>
                    <a:pt x="1108" y="1417"/>
                    <a:pt x="1418" y="1096"/>
                    <a:pt x="1418" y="715"/>
                  </a:cubicBezTo>
                  <a:cubicBezTo>
                    <a:pt x="1418" y="322"/>
                    <a:pt x="1108" y="1"/>
                    <a:pt x="715" y="1"/>
                  </a:cubicBezTo>
                  <a:close/>
                </a:path>
              </a:pathLst>
            </a:custGeom>
            <a:solidFill>
              <a:srgbClr val="F1DB58">
                <a:alpha val="218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8" name="Google Shape;1678;p16"/>
            <p:cNvSpPr/>
            <p:nvPr/>
          </p:nvSpPr>
          <p:spPr>
            <a:xfrm>
              <a:off x="1682702" y="1002563"/>
              <a:ext cx="219356" cy="219356"/>
            </a:xfrm>
            <a:custGeom>
              <a:avLst/>
              <a:gdLst/>
              <a:ahLst/>
              <a:cxnLst/>
              <a:rect l="l" t="t" r="r" b="b"/>
              <a:pathLst>
                <a:path w="1620" h="1620" extrusionOk="0">
                  <a:moveTo>
                    <a:pt x="810" y="1"/>
                  </a:moveTo>
                  <a:cubicBezTo>
                    <a:pt x="357" y="1"/>
                    <a:pt x="0" y="358"/>
                    <a:pt x="0" y="810"/>
                  </a:cubicBezTo>
                  <a:cubicBezTo>
                    <a:pt x="0" y="1251"/>
                    <a:pt x="357" y="1620"/>
                    <a:pt x="810" y="1620"/>
                  </a:cubicBezTo>
                  <a:cubicBezTo>
                    <a:pt x="1250" y="1620"/>
                    <a:pt x="1620" y="1251"/>
                    <a:pt x="1620" y="810"/>
                  </a:cubicBezTo>
                  <a:cubicBezTo>
                    <a:pt x="1620" y="358"/>
                    <a:pt x="1250" y="1"/>
                    <a:pt x="810" y="1"/>
                  </a:cubicBezTo>
                  <a:close/>
                </a:path>
              </a:pathLst>
            </a:custGeom>
            <a:solidFill>
              <a:srgbClr val="F1DB58">
                <a:alpha val="218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9" name="Google Shape;1679;p16"/>
            <p:cNvSpPr/>
            <p:nvPr/>
          </p:nvSpPr>
          <p:spPr>
            <a:xfrm>
              <a:off x="805688" y="1371811"/>
              <a:ext cx="137165" cy="137165"/>
            </a:xfrm>
            <a:custGeom>
              <a:avLst/>
              <a:gdLst/>
              <a:ahLst/>
              <a:cxnLst/>
              <a:rect l="l" t="t" r="r" b="b"/>
              <a:pathLst>
                <a:path w="1013" h="1013" extrusionOk="0">
                  <a:moveTo>
                    <a:pt x="512" y="0"/>
                  </a:moveTo>
                  <a:cubicBezTo>
                    <a:pt x="227" y="0"/>
                    <a:pt x="0" y="226"/>
                    <a:pt x="0" y="512"/>
                  </a:cubicBezTo>
                  <a:cubicBezTo>
                    <a:pt x="0" y="786"/>
                    <a:pt x="227" y="1012"/>
                    <a:pt x="512" y="1012"/>
                  </a:cubicBezTo>
                  <a:cubicBezTo>
                    <a:pt x="786" y="1012"/>
                    <a:pt x="1012" y="786"/>
                    <a:pt x="1012" y="512"/>
                  </a:cubicBezTo>
                  <a:cubicBezTo>
                    <a:pt x="1012" y="226"/>
                    <a:pt x="786" y="0"/>
                    <a:pt x="512" y="0"/>
                  </a:cubicBezTo>
                  <a:close/>
                </a:path>
              </a:pathLst>
            </a:custGeom>
            <a:solidFill>
              <a:srgbClr val="F1DB58">
                <a:alpha val="218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0" name="Google Shape;1680;p16"/>
            <p:cNvSpPr/>
            <p:nvPr/>
          </p:nvSpPr>
          <p:spPr>
            <a:xfrm>
              <a:off x="582838" y="727773"/>
              <a:ext cx="137165" cy="137165"/>
            </a:xfrm>
            <a:custGeom>
              <a:avLst/>
              <a:gdLst/>
              <a:ahLst/>
              <a:cxnLst/>
              <a:rect l="l" t="t" r="r" b="b"/>
              <a:pathLst>
                <a:path w="1013" h="1013" extrusionOk="0">
                  <a:moveTo>
                    <a:pt x="512" y="0"/>
                  </a:moveTo>
                  <a:cubicBezTo>
                    <a:pt x="227" y="0"/>
                    <a:pt x="0" y="226"/>
                    <a:pt x="0" y="512"/>
                  </a:cubicBezTo>
                  <a:cubicBezTo>
                    <a:pt x="0" y="786"/>
                    <a:pt x="227" y="1012"/>
                    <a:pt x="512" y="1012"/>
                  </a:cubicBezTo>
                  <a:cubicBezTo>
                    <a:pt x="786" y="1012"/>
                    <a:pt x="1012" y="786"/>
                    <a:pt x="1012" y="512"/>
                  </a:cubicBezTo>
                  <a:cubicBezTo>
                    <a:pt x="1012" y="226"/>
                    <a:pt x="786" y="0"/>
                    <a:pt x="512" y="0"/>
                  </a:cubicBezTo>
                  <a:close/>
                </a:path>
              </a:pathLst>
            </a:custGeom>
            <a:solidFill>
              <a:srgbClr val="F1DB58">
                <a:alpha val="218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1" name="Google Shape;1681;p16"/>
            <p:cNvSpPr/>
            <p:nvPr/>
          </p:nvSpPr>
          <p:spPr>
            <a:xfrm>
              <a:off x="204763" y="125543"/>
              <a:ext cx="192004" cy="192004"/>
            </a:xfrm>
            <a:custGeom>
              <a:avLst/>
              <a:gdLst/>
              <a:ahLst/>
              <a:cxnLst/>
              <a:rect l="l" t="t" r="r" b="b"/>
              <a:pathLst>
                <a:path w="1418" h="1418" extrusionOk="0">
                  <a:moveTo>
                    <a:pt x="715" y="1"/>
                  </a:moveTo>
                  <a:cubicBezTo>
                    <a:pt x="322" y="1"/>
                    <a:pt x="1" y="322"/>
                    <a:pt x="1" y="715"/>
                  </a:cubicBezTo>
                  <a:cubicBezTo>
                    <a:pt x="1" y="1096"/>
                    <a:pt x="322" y="1417"/>
                    <a:pt x="715" y="1417"/>
                  </a:cubicBezTo>
                  <a:cubicBezTo>
                    <a:pt x="1108" y="1417"/>
                    <a:pt x="1418" y="1096"/>
                    <a:pt x="1418" y="715"/>
                  </a:cubicBezTo>
                  <a:cubicBezTo>
                    <a:pt x="1418" y="322"/>
                    <a:pt x="1108" y="1"/>
                    <a:pt x="715" y="1"/>
                  </a:cubicBezTo>
                  <a:close/>
                </a:path>
              </a:pathLst>
            </a:custGeom>
            <a:solidFill>
              <a:srgbClr val="F1DB58">
                <a:alpha val="218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682" name="Google Shape;1682;p16"/>
          <p:cNvSpPr/>
          <p:nvPr/>
        </p:nvSpPr>
        <p:spPr>
          <a:xfrm>
            <a:off x="955013" y="369413"/>
            <a:ext cx="7233970" cy="4404675"/>
          </a:xfrm>
          <a:custGeom>
            <a:avLst/>
            <a:gdLst/>
            <a:ahLst/>
            <a:cxnLst/>
            <a:rect l="l" t="t" r="r" b="b"/>
            <a:pathLst>
              <a:path w="38053" h="23170" extrusionOk="0">
                <a:moveTo>
                  <a:pt x="37981" y="0"/>
                </a:moveTo>
                <a:cubicBezTo>
                  <a:pt x="37969" y="0"/>
                  <a:pt x="16145" y="488"/>
                  <a:pt x="13966" y="655"/>
                </a:cubicBezTo>
                <a:cubicBezTo>
                  <a:pt x="12490" y="774"/>
                  <a:pt x="751" y="643"/>
                  <a:pt x="751" y="822"/>
                </a:cubicBezTo>
                <a:cubicBezTo>
                  <a:pt x="751" y="1024"/>
                  <a:pt x="0" y="15312"/>
                  <a:pt x="72" y="18550"/>
                </a:cubicBezTo>
                <a:cubicBezTo>
                  <a:pt x="203" y="23170"/>
                  <a:pt x="108" y="22836"/>
                  <a:pt x="203" y="22991"/>
                </a:cubicBezTo>
                <a:cubicBezTo>
                  <a:pt x="237" y="23042"/>
                  <a:pt x="2787" y="23060"/>
                  <a:pt x="6451" y="23060"/>
                </a:cubicBezTo>
                <a:cubicBezTo>
                  <a:pt x="14885" y="23060"/>
                  <a:pt x="29225" y="22966"/>
                  <a:pt x="32376" y="22966"/>
                </a:cubicBezTo>
                <a:cubicBezTo>
                  <a:pt x="32619" y="22966"/>
                  <a:pt x="32795" y="22966"/>
                  <a:pt x="32897" y="22967"/>
                </a:cubicBezTo>
                <a:cubicBezTo>
                  <a:pt x="33243" y="22967"/>
                  <a:pt x="37993" y="22753"/>
                  <a:pt x="38005" y="22682"/>
                </a:cubicBezTo>
                <a:cubicBezTo>
                  <a:pt x="38053" y="18455"/>
                  <a:pt x="37993" y="191"/>
                  <a:pt x="37981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83" name="Google Shape;1683;p16"/>
          <p:cNvSpPr txBox="1">
            <a:spLocks noGrp="1"/>
          </p:cNvSpPr>
          <p:nvPr>
            <p:ph type="title"/>
          </p:nvPr>
        </p:nvSpPr>
        <p:spPr>
          <a:xfrm>
            <a:off x="4255050" y="1673000"/>
            <a:ext cx="3708000" cy="1678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2800"/>
              <a:buNone/>
              <a:defRPr sz="6000">
                <a:solidFill>
                  <a:schemeClr val="accent3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grpSp>
        <p:nvGrpSpPr>
          <p:cNvPr id="1684" name="Google Shape;1684;p16"/>
          <p:cNvGrpSpPr/>
          <p:nvPr/>
        </p:nvGrpSpPr>
        <p:grpSpPr>
          <a:xfrm>
            <a:off x="161163" y="140243"/>
            <a:ext cx="1697295" cy="1383433"/>
            <a:chOff x="204763" y="125543"/>
            <a:chExt cx="1697295" cy="1383433"/>
          </a:xfrm>
        </p:grpSpPr>
        <p:sp>
          <p:nvSpPr>
            <p:cNvPr id="1685" name="Google Shape;1685;p16"/>
            <p:cNvSpPr/>
            <p:nvPr/>
          </p:nvSpPr>
          <p:spPr>
            <a:xfrm>
              <a:off x="792825" y="125550"/>
              <a:ext cx="274195" cy="274195"/>
            </a:xfrm>
            <a:custGeom>
              <a:avLst/>
              <a:gdLst/>
              <a:ahLst/>
              <a:cxnLst/>
              <a:rect l="l" t="t" r="r" b="b"/>
              <a:pathLst>
                <a:path w="2025" h="2025" extrusionOk="0">
                  <a:moveTo>
                    <a:pt x="1012" y="1"/>
                  </a:moveTo>
                  <a:cubicBezTo>
                    <a:pt x="452" y="1"/>
                    <a:pt x="0" y="453"/>
                    <a:pt x="0" y="1013"/>
                  </a:cubicBezTo>
                  <a:cubicBezTo>
                    <a:pt x="0" y="1572"/>
                    <a:pt x="452" y="2025"/>
                    <a:pt x="1012" y="2025"/>
                  </a:cubicBezTo>
                  <a:cubicBezTo>
                    <a:pt x="1572" y="2025"/>
                    <a:pt x="2024" y="1572"/>
                    <a:pt x="2024" y="1013"/>
                  </a:cubicBezTo>
                  <a:cubicBezTo>
                    <a:pt x="2024" y="453"/>
                    <a:pt x="1572" y="1"/>
                    <a:pt x="101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6" name="Google Shape;1686;p16"/>
            <p:cNvSpPr/>
            <p:nvPr/>
          </p:nvSpPr>
          <p:spPr>
            <a:xfrm>
              <a:off x="1134585" y="686665"/>
              <a:ext cx="219356" cy="219356"/>
            </a:xfrm>
            <a:custGeom>
              <a:avLst/>
              <a:gdLst/>
              <a:ahLst/>
              <a:cxnLst/>
              <a:rect l="l" t="t" r="r" b="b"/>
              <a:pathLst>
                <a:path w="1620" h="1620" extrusionOk="0">
                  <a:moveTo>
                    <a:pt x="810" y="0"/>
                  </a:moveTo>
                  <a:cubicBezTo>
                    <a:pt x="357" y="0"/>
                    <a:pt x="0" y="369"/>
                    <a:pt x="0" y="810"/>
                  </a:cubicBezTo>
                  <a:cubicBezTo>
                    <a:pt x="0" y="1262"/>
                    <a:pt x="357" y="1619"/>
                    <a:pt x="810" y="1619"/>
                  </a:cubicBezTo>
                  <a:cubicBezTo>
                    <a:pt x="1262" y="1619"/>
                    <a:pt x="1619" y="1262"/>
                    <a:pt x="1619" y="810"/>
                  </a:cubicBezTo>
                  <a:cubicBezTo>
                    <a:pt x="1619" y="369"/>
                    <a:pt x="1262" y="0"/>
                    <a:pt x="81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7" name="Google Shape;1687;p16"/>
            <p:cNvSpPr/>
            <p:nvPr/>
          </p:nvSpPr>
          <p:spPr>
            <a:xfrm>
              <a:off x="1585888" y="317418"/>
              <a:ext cx="192004" cy="192004"/>
            </a:xfrm>
            <a:custGeom>
              <a:avLst/>
              <a:gdLst/>
              <a:ahLst/>
              <a:cxnLst/>
              <a:rect l="l" t="t" r="r" b="b"/>
              <a:pathLst>
                <a:path w="1418" h="1418" extrusionOk="0">
                  <a:moveTo>
                    <a:pt x="715" y="1"/>
                  </a:moveTo>
                  <a:cubicBezTo>
                    <a:pt x="322" y="1"/>
                    <a:pt x="1" y="322"/>
                    <a:pt x="1" y="715"/>
                  </a:cubicBezTo>
                  <a:cubicBezTo>
                    <a:pt x="1" y="1096"/>
                    <a:pt x="322" y="1417"/>
                    <a:pt x="715" y="1417"/>
                  </a:cubicBezTo>
                  <a:cubicBezTo>
                    <a:pt x="1108" y="1417"/>
                    <a:pt x="1418" y="1096"/>
                    <a:pt x="1418" y="715"/>
                  </a:cubicBezTo>
                  <a:cubicBezTo>
                    <a:pt x="1418" y="322"/>
                    <a:pt x="1108" y="1"/>
                    <a:pt x="71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8" name="Google Shape;1688;p16"/>
            <p:cNvSpPr/>
            <p:nvPr/>
          </p:nvSpPr>
          <p:spPr>
            <a:xfrm>
              <a:off x="1682702" y="1002563"/>
              <a:ext cx="219356" cy="219356"/>
            </a:xfrm>
            <a:custGeom>
              <a:avLst/>
              <a:gdLst/>
              <a:ahLst/>
              <a:cxnLst/>
              <a:rect l="l" t="t" r="r" b="b"/>
              <a:pathLst>
                <a:path w="1620" h="1620" extrusionOk="0">
                  <a:moveTo>
                    <a:pt x="810" y="1"/>
                  </a:moveTo>
                  <a:cubicBezTo>
                    <a:pt x="357" y="1"/>
                    <a:pt x="0" y="358"/>
                    <a:pt x="0" y="810"/>
                  </a:cubicBezTo>
                  <a:cubicBezTo>
                    <a:pt x="0" y="1251"/>
                    <a:pt x="357" y="1620"/>
                    <a:pt x="810" y="1620"/>
                  </a:cubicBezTo>
                  <a:cubicBezTo>
                    <a:pt x="1250" y="1620"/>
                    <a:pt x="1620" y="1251"/>
                    <a:pt x="1620" y="810"/>
                  </a:cubicBezTo>
                  <a:cubicBezTo>
                    <a:pt x="1620" y="358"/>
                    <a:pt x="1250" y="1"/>
                    <a:pt x="81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9" name="Google Shape;1689;p16"/>
            <p:cNvSpPr/>
            <p:nvPr/>
          </p:nvSpPr>
          <p:spPr>
            <a:xfrm>
              <a:off x="805688" y="1371811"/>
              <a:ext cx="137165" cy="137165"/>
            </a:xfrm>
            <a:custGeom>
              <a:avLst/>
              <a:gdLst/>
              <a:ahLst/>
              <a:cxnLst/>
              <a:rect l="l" t="t" r="r" b="b"/>
              <a:pathLst>
                <a:path w="1013" h="1013" extrusionOk="0">
                  <a:moveTo>
                    <a:pt x="512" y="0"/>
                  </a:moveTo>
                  <a:cubicBezTo>
                    <a:pt x="227" y="0"/>
                    <a:pt x="0" y="226"/>
                    <a:pt x="0" y="512"/>
                  </a:cubicBezTo>
                  <a:cubicBezTo>
                    <a:pt x="0" y="786"/>
                    <a:pt x="227" y="1012"/>
                    <a:pt x="512" y="1012"/>
                  </a:cubicBezTo>
                  <a:cubicBezTo>
                    <a:pt x="786" y="1012"/>
                    <a:pt x="1012" y="786"/>
                    <a:pt x="1012" y="512"/>
                  </a:cubicBezTo>
                  <a:cubicBezTo>
                    <a:pt x="1012" y="226"/>
                    <a:pt x="786" y="0"/>
                    <a:pt x="51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0" name="Google Shape;1690;p16"/>
            <p:cNvSpPr/>
            <p:nvPr/>
          </p:nvSpPr>
          <p:spPr>
            <a:xfrm>
              <a:off x="582838" y="727773"/>
              <a:ext cx="137165" cy="137165"/>
            </a:xfrm>
            <a:custGeom>
              <a:avLst/>
              <a:gdLst/>
              <a:ahLst/>
              <a:cxnLst/>
              <a:rect l="l" t="t" r="r" b="b"/>
              <a:pathLst>
                <a:path w="1013" h="1013" extrusionOk="0">
                  <a:moveTo>
                    <a:pt x="512" y="0"/>
                  </a:moveTo>
                  <a:cubicBezTo>
                    <a:pt x="227" y="0"/>
                    <a:pt x="0" y="226"/>
                    <a:pt x="0" y="512"/>
                  </a:cubicBezTo>
                  <a:cubicBezTo>
                    <a:pt x="0" y="786"/>
                    <a:pt x="227" y="1012"/>
                    <a:pt x="512" y="1012"/>
                  </a:cubicBezTo>
                  <a:cubicBezTo>
                    <a:pt x="786" y="1012"/>
                    <a:pt x="1012" y="786"/>
                    <a:pt x="1012" y="512"/>
                  </a:cubicBezTo>
                  <a:cubicBezTo>
                    <a:pt x="1012" y="226"/>
                    <a:pt x="786" y="0"/>
                    <a:pt x="51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1" name="Google Shape;1691;p16"/>
            <p:cNvSpPr/>
            <p:nvPr/>
          </p:nvSpPr>
          <p:spPr>
            <a:xfrm>
              <a:off x="204763" y="125543"/>
              <a:ext cx="192004" cy="192004"/>
            </a:xfrm>
            <a:custGeom>
              <a:avLst/>
              <a:gdLst/>
              <a:ahLst/>
              <a:cxnLst/>
              <a:rect l="l" t="t" r="r" b="b"/>
              <a:pathLst>
                <a:path w="1418" h="1418" extrusionOk="0">
                  <a:moveTo>
                    <a:pt x="715" y="1"/>
                  </a:moveTo>
                  <a:cubicBezTo>
                    <a:pt x="322" y="1"/>
                    <a:pt x="1" y="322"/>
                    <a:pt x="1" y="715"/>
                  </a:cubicBezTo>
                  <a:cubicBezTo>
                    <a:pt x="1" y="1096"/>
                    <a:pt x="322" y="1417"/>
                    <a:pt x="715" y="1417"/>
                  </a:cubicBezTo>
                  <a:cubicBezTo>
                    <a:pt x="1108" y="1417"/>
                    <a:pt x="1418" y="1096"/>
                    <a:pt x="1418" y="715"/>
                  </a:cubicBezTo>
                  <a:cubicBezTo>
                    <a:pt x="1418" y="322"/>
                    <a:pt x="1108" y="1"/>
                    <a:pt x="71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692" name="Google Shape;1692;p16"/>
          <p:cNvGrpSpPr/>
          <p:nvPr/>
        </p:nvGrpSpPr>
        <p:grpSpPr>
          <a:xfrm>
            <a:off x="7572463" y="3907593"/>
            <a:ext cx="1410353" cy="1406302"/>
            <a:chOff x="7616063" y="3892893"/>
            <a:chExt cx="1410353" cy="1406302"/>
          </a:xfrm>
        </p:grpSpPr>
        <p:sp>
          <p:nvSpPr>
            <p:cNvPr id="1693" name="Google Shape;1693;p16"/>
            <p:cNvSpPr/>
            <p:nvPr/>
          </p:nvSpPr>
          <p:spPr>
            <a:xfrm>
              <a:off x="8122075" y="5025000"/>
              <a:ext cx="274195" cy="274195"/>
            </a:xfrm>
            <a:custGeom>
              <a:avLst/>
              <a:gdLst/>
              <a:ahLst/>
              <a:cxnLst/>
              <a:rect l="l" t="t" r="r" b="b"/>
              <a:pathLst>
                <a:path w="2025" h="2025" extrusionOk="0">
                  <a:moveTo>
                    <a:pt x="1012" y="1"/>
                  </a:moveTo>
                  <a:cubicBezTo>
                    <a:pt x="452" y="1"/>
                    <a:pt x="0" y="453"/>
                    <a:pt x="0" y="1013"/>
                  </a:cubicBezTo>
                  <a:cubicBezTo>
                    <a:pt x="0" y="1572"/>
                    <a:pt x="452" y="2025"/>
                    <a:pt x="1012" y="2025"/>
                  </a:cubicBezTo>
                  <a:cubicBezTo>
                    <a:pt x="1572" y="2025"/>
                    <a:pt x="2024" y="1572"/>
                    <a:pt x="2024" y="1013"/>
                  </a:cubicBezTo>
                  <a:cubicBezTo>
                    <a:pt x="2024" y="453"/>
                    <a:pt x="1572" y="1"/>
                    <a:pt x="101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4" name="Google Shape;1694;p16"/>
            <p:cNvSpPr/>
            <p:nvPr/>
          </p:nvSpPr>
          <p:spPr>
            <a:xfrm>
              <a:off x="7753235" y="4246890"/>
              <a:ext cx="219356" cy="219356"/>
            </a:xfrm>
            <a:custGeom>
              <a:avLst/>
              <a:gdLst/>
              <a:ahLst/>
              <a:cxnLst/>
              <a:rect l="l" t="t" r="r" b="b"/>
              <a:pathLst>
                <a:path w="1620" h="1620" extrusionOk="0">
                  <a:moveTo>
                    <a:pt x="810" y="0"/>
                  </a:moveTo>
                  <a:cubicBezTo>
                    <a:pt x="357" y="0"/>
                    <a:pt x="0" y="369"/>
                    <a:pt x="0" y="810"/>
                  </a:cubicBezTo>
                  <a:cubicBezTo>
                    <a:pt x="0" y="1262"/>
                    <a:pt x="357" y="1619"/>
                    <a:pt x="810" y="1619"/>
                  </a:cubicBezTo>
                  <a:cubicBezTo>
                    <a:pt x="1262" y="1619"/>
                    <a:pt x="1619" y="1262"/>
                    <a:pt x="1619" y="810"/>
                  </a:cubicBezTo>
                  <a:cubicBezTo>
                    <a:pt x="1619" y="369"/>
                    <a:pt x="1262" y="0"/>
                    <a:pt x="81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5" name="Google Shape;1695;p16"/>
            <p:cNvSpPr/>
            <p:nvPr/>
          </p:nvSpPr>
          <p:spPr>
            <a:xfrm>
              <a:off x="8396263" y="3892893"/>
              <a:ext cx="192004" cy="192004"/>
            </a:xfrm>
            <a:custGeom>
              <a:avLst/>
              <a:gdLst/>
              <a:ahLst/>
              <a:cxnLst/>
              <a:rect l="l" t="t" r="r" b="b"/>
              <a:pathLst>
                <a:path w="1418" h="1418" extrusionOk="0">
                  <a:moveTo>
                    <a:pt x="715" y="1"/>
                  </a:moveTo>
                  <a:cubicBezTo>
                    <a:pt x="322" y="1"/>
                    <a:pt x="1" y="322"/>
                    <a:pt x="1" y="715"/>
                  </a:cubicBezTo>
                  <a:cubicBezTo>
                    <a:pt x="1" y="1096"/>
                    <a:pt x="322" y="1417"/>
                    <a:pt x="715" y="1417"/>
                  </a:cubicBezTo>
                  <a:cubicBezTo>
                    <a:pt x="1108" y="1417"/>
                    <a:pt x="1418" y="1096"/>
                    <a:pt x="1418" y="715"/>
                  </a:cubicBezTo>
                  <a:cubicBezTo>
                    <a:pt x="1418" y="322"/>
                    <a:pt x="1108" y="1"/>
                    <a:pt x="71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6" name="Google Shape;1696;p16"/>
            <p:cNvSpPr/>
            <p:nvPr/>
          </p:nvSpPr>
          <p:spPr>
            <a:xfrm>
              <a:off x="8493077" y="4578038"/>
              <a:ext cx="219356" cy="219356"/>
            </a:xfrm>
            <a:custGeom>
              <a:avLst/>
              <a:gdLst/>
              <a:ahLst/>
              <a:cxnLst/>
              <a:rect l="l" t="t" r="r" b="b"/>
              <a:pathLst>
                <a:path w="1620" h="1620" extrusionOk="0">
                  <a:moveTo>
                    <a:pt x="810" y="1"/>
                  </a:moveTo>
                  <a:cubicBezTo>
                    <a:pt x="357" y="1"/>
                    <a:pt x="0" y="358"/>
                    <a:pt x="0" y="810"/>
                  </a:cubicBezTo>
                  <a:cubicBezTo>
                    <a:pt x="0" y="1251"/>
                    <a:pt x="357" y="1620"/>
                    <a:pt x="810" y="1620"/>
                  </a:cubicBezTo>
                  <a:cubicBezTo>
                    <a:pt x="1250" y="1620"/>
                    <a:pt x="1620" y="1251"/>
                    <a:pt x="1620" y="810"/>
                  </a:cubicBezTo>
                  <a:cubicBezTo>
                    <a:pt x="1620" y="358"/>
                    <a:pt x="1250" y="1"/>
                    <a:pt x="81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7" name="Google Shape;1697;p16"/>
            <p:cNvSpPr/>
            <p:nvPr/>
          </p:nvSpPr>
          <p:spPr>
            <a:xfrm>
              <a:off x="7616063" y="4947286"/>
              <a:ext cx="137165" cy="137165"/>
            </a:xfrm>
            <a:custGeom>
              <a:avLst/>
              <a:gdLst/>
              <a:ahLst/>
              <a:cxnLst/>
              <a:rect l="l" t="t" r="r" b="b"/>
              <a:pathLst>
                <a:path w="1013" h="1013" extrusionOk="0">
                  <a:moveTo>
                    <a:pt x="512" y="0"/>
                  </a:moveTo>
                  <a:cubicBezTo>
                    <a:pt x="227" y="0"/>
                    <a:pt x="0" y="226"/>
                    <a:pt x="0" y="512"/>
                  </a:cubicBezTo>
                  <a:cubicBezTo>
                    <a:pt x="0" y="786"/>
                    <a:pt x="227" y="1012"/>
                    <a:pt x="512" y="1012"/>
                  </a:cubicBezTo>
                  <a:cubicBezTo>
                    <a:pt x="786" y="1012"/>
                    <a:pt x="1012" y="786"/>
                    <a:pt x="1012" y="512"/>
                  </a:cubicBezTo>
                  <a:cubicBezTo>
                    <a:pt x="1012" y="226"/>
                    <a:pt x="786" y="0"/>
                    <a:pt x="51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8" name="Google Shape;1698;p16"/>
            <p:cNvSpPr/>
            <p:nvPr/>
          </p:nvSpPr>
          <p:spPr>
            <a:xfrm>
              <a:off x="8834413" y="4260568"/>
              <a:ext cx="192004" cy="192004"/>
            </a:xfrm>
            <a:custGeom>
              <a:avLst/>
              <a:gdLst/>
              <a:ahLst/>
              <a:cxnLst/>
              <a:rect l="l" t="t" r="r" b="b"/>
              <a:pathLst>
                <a:path w="1418" h="1418" extrusionOk="0">
                  <a:moveTo>
                    <a:pt x="715" y="1"/>
                  </a:moveTo>
                  <a:cubicBezTo>
                    <a:pt x="322" y="1"/>
                    <a:pt x="1" y="322"/>
                    <a:pt x="1" y="715"/>
                  </a:cubicBezTo>
                  <a:cubicBezTo>
                    <a:pt x="1" y="1096"/>
                    <a:pt x="322" y="1417"/>
                    <a:pt x="715" y="1417"/>
                  </a:cubicBezTo>
                  <a:cubicBezTo>
                    <a:pt x="1108" y="1417"/>
                    <a:pt x="1418" y="1096"/>
                    <a:pt x="1418" y="715"/>
                  </a:cubicBezTo>
                  <a:cubicBezTo>
                    <a:pt x="1418" y="322"/>
                    <a:pt x="1108" y="1"/>
                    <a:pt x="71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6">
  <p:cSld name="CUSTOM_3_1">
    <p:bg>
      <p:bgPr>
        <a:solidFill>
          <a:srgbClr val="F0BEF1">
            <a:alpha val="31700"/>
          </a:srgbClr>
        </a:solidFill>
        <a:effectLst/>
      </p:bgPr>
    </p:bg>
    <p:spTree>
      <p:nvGrpSpPr>
        <p:cNvPr id="1" name="Shape 16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0" name="Google Shape;1700;p17"/>
          <p:cNvSpPr/>
          <p:nvPr/>
        </p:nvSpPr>
        <p:spPr>
          <a:xfrm rot="-109">
            <a:off x="-171450" y="333300"/>
            <a:ext cx="9486900" cy="4476900"/>
          </a:xfrm>
          <a:prstGeom prst="doubleWave">
            <a:avLst>
              <a:gd name="adj1" fmla="val 6250"/>
              <a:gd name="adj2" fmla="val -663"/>
            </a:avLst>
          </a:prstGeom>
          <a:solidFill>
            <a:srgbClr val="F0BEF1">
              <a:alpha val="2991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01" name="Google Shape;1701;p17"/>
          <p:cNvSpPr txBox="1">
            <a:spLocks noGrp="1"/>
          </p:cNvSpPr>
          <p:nvPr>
            <p:ph type="title"/>
          </p:nvPr>
        </p:nvSpPr>
        <p:spPr>
          <a:xfrm>
            <a:off x="972625" y="1554950"/>
            <a:ext cx="3239100" cy="1445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800"/>
              <a:buNone/>
              <a:defRPr sz="40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702" name="Google Shape;1702;p17"/>
          <p:cNvSpPr/>
          <p:nvPr/>
        </p:nvSpPr>
        <p:spPr>
          <a:xfrm rot="-5400000">
            <a:off x="4029325" y="676650"/>
            <a:ext cx="5439000" cy="3723300"/>
          </a:xfrm>
          <a:prstGeom prst="doubleWave">
            <a:avLst>
              <a:gd name="adj1" fmla="val 6250"/>
              <a:gd name="adj2" fmla="val -663"/>
            </a:avLst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03" name="Google Shape;1703;p17"/>
          <p:cNvSpPr txBox="1"/>
          <p:nvPr/>
        </p:nvSpPr>
        <p:spPr>
          <a:xfrm rot="3272774">
            <a:off x="4571961" y="94177"/>
            <a:ext cx="619089" cy="7524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0">
                <a:solidFill>
                  <a:schemeClr val="accent1"/>
                </a:solidFill>
                <a:latin typeface="Itim"/>
                <a:ea typeface="Itim"/>
                <a:cs typeface="Itim"/>
                <a:sym typeface="Itim"/>
              </a:rPr>
              <a:t>*</a:t>
            </a:r>
            <a:endParaRPr sz="6000">
              <a:solidFill>
                <a:schemeClr val="accent1"/>
              </a:solidFill>
              <a:latin typeface="Itim"/>
              <a:ea typeface="Itim"/>
              <a:cs typeface="Itim"/>
              <a:sym typeface="Itim"/>
            </a:endParaRPr>
          </a:p>
        </p:txBody>
      </p:sp>
      <p:sp>
        <p:nvSpPr>
          <p:cNvPr id="1704" name="Google Shape;1704;p17"/>
          <p:cNvSpPr txBox="1"/>
          <p:nvPr/>
        </p:nvSpPr>
        <p:spPr>
          <a:xfrm rot="3272774">
            <a:off x="4748461" y="2725977"/>
            <a:ext cx="619089" cy="7524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0">
                <a:solidFill>
                  <a:schemeClr val="dk2"/>
                </a:solidFill>
                <a:latin typeface="Itim"/>
                <a:ea typeface="Itim"/>
                <a:cs typeface="Itim"/>
                <a:sym typeface="Itim"/>
              </a:rPr>
              <a:t>*</a:t>
            </a:r>
            <a:endParaRPr sz="6000">
              <a:solidFill>
                <a:schemeClr val="dk2"/>
              </a:solidFill>
              <a:latin typeface="Itim"/>
              <a:ea typeface="Itim"/>
              <a:cs typeface="Itim"/>
              <a:sym typeface="Itim"/>
            </a:endParaRPr>
          </a:p>
        </p:txBody>
      </p:sp>
      <p:sp>
        <p:nvSpPr>
          <p:cNvPr id="1705" name="Google Shape;1705;p17"/>
          <p:cNvSpPr txBox="1"/>
          <p:nvPr/>
        </p:nvSpPr>
        <p:spPr>
          <a:xfrm rot="3272774">
            <a:off x="8477411" y="1104552"/>
            <a:ext cx="619089" cy="7524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900">
                <a:solidFill>
                  <a:schemeClr val="dk2"/>
                </a:solidFill>
                <a:latin typeface="Itim"/>
                <a:ea typeface="Itim"/>
                <a:cs typeface="Itim"/>
                <a:sym typeface="Itim"/>
              </a:rPr>
              <a:t>*</a:t>
            </a:r>
            <a:endParaRPr sz="4900">
              <a:solidFill>
                <a:schemeClr val="dk2"/>
              </a:solidFill>
              <a:latin typeface="Itim"/>
              <a:ea typeface="Itim"/>
              <a:cs typeface="Itim"/>
              <a:sym typeface="Itim"/>
            </a:endParaRPr>
          </a:p>
        </p:txBody>
      </p:sp>
      <p:sp>
        <p:nvSpPr>
          <p:cNvPr id="1706" name="Google Shape;1706;p17"/>
          <p:cNvSpPr txBox="1"/>
          <p:nvPr/>
        </p:nvSpPr>
        <p:spPr>
          <a:xfrm rot="3272774">
            <a:off x="8477411" y="4152552"/>
            <a:ext cx="619089" cy="7524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0">
                <a:solidFill>
                  <a:schemeClr val="accent1"/>
                </a:solidFill>
                <a:latin typeface="Itim"/>
                <a:ea typeface="Itim"/>
                <a:cs typeface="Itim"/>
                <a:sym typeface="Itim"/>
              </a:rPr>
              <a:t>*</a:t>
            </a:r>
            <a:endParaRPr sz="8000">
              <a:solidFill>
                <a:schemeClr val="accent1"/>
              </a:solidFill>
              <a:latin typeface="Itim"/>
              <a:ea typeface="Itim"/>
              <a:cs typeface="Itim"/>
              <a:sym typeface="Itim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10">
  <p:cSld name="CUSTOM_6">
    <p:bg>
      <p:bgPr>
        <a:solidFill>
          <a:schemeClr val="accent4"/>
        </a:solidFill>
        <a:effectLst/>
      </p:bgPr>
    </p:bg>
    <p:spTree>
      <p:nvGrpSpPr>
        <p:cNvPr id="1" name="Shape 18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8" name="Google Shape;1818;p20"/>
          <p:cNvSpPr/>
          <p:nvPr/>
        </p:nvSpPr>
        <p:spPr>
          <a:xfrm rot="5400000" flipH="1">
            <a:off x="3486063" y="804775"/>
            <a:ext cx="5203200" cy="3526500"/>
          </a:xfrm>
          <a:prstGeom prst="doubleWave">
            <a:avLst>
              <a:gd name="adj1" fmla="val 6250"/>
              <a:gd name="adj2" fmla="val -129"/>
            </a:avLst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19" name="Google Shape;1819;p20"/>
          <p:cNvSpPr/>
          <p:nvPr/>
        </p:nvSpPr>
        <p:spPr>
          <a:xfrm rot="-5400000" flipH="1">
            <a:off x="454738" y="812225"/>
            <a:ext cx="5203200" cy="3526500"/>
          </a:xfrm>
          <a:prstGeom prst="doubleWave">
            <a:avLst>
              <a:gd name="adj1" fmla="val 6250"/>
              <a:gd name="adj2" fmla="val -129"/>
            </a:avLst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20" name="Google Shape;1820;p20"/>
          <p:cNvSpPr/>
          <p:nvPr/>
        </p:nvSpPr>
        <p:spPr>
          <a:xfrm rot="-5400000">
            <a:off x="3968977" y="-1035311"/>
            <a:ext cx="6672159" cy="7428262"/>
          </a:xfrm>
          <a:custGeom>
            <a:avLst/>
            <a:gdLst/>
            <a:ahLst/>
            <a:cxnLst/>
            <a:rect l="l" t="t" r="r" b="b"/>
            <a:pathLst>
              <a:path w="73391" h="107217" extrusionOk="0">
                <a:moveTo>
                  <a:pt x="62770" y="13904"/>
                </a:moveTo>
                <a:cubicBezTo>
                  <a:pt x="62806" y="15975"/>
                  <a:pt x="62829" y="18059"/>
                  <a:pt x="62841" y="20131"/>
                </a:cubicBezTo>
                <a:cubicBezTo>
                  <a:pt x="61460" y="20143"/>
                  <a:pt x="60079" y="20154"/>
                  <a:pt x="58698" y="20166"/>
                </a:cubicBezTo>
                <a:cubicBezTo>
                  <a:pt x="58365" y="20166"/>
                  <a:pt x="58019" y="20166"/>
                  <a:pt x="57686" y="20178"/>
                </a:cubicBezTo>
                <a:cubicBezTo>
                  <a:pt x="57662" y="18095"/>
                  <a:pt x="57626" y="16011"/>
                  <a:pt x="57579" y="13927"/>
                </a:cubicBezTo>
                <a:cubicBezTo>
                  <a:pt x="59305" y="13916"/>
                  <a:pt x="61043" y="13916"/>
                  <a:pt x="62770" y="13904"/>
                </a:cubicBezTo>
                <a:close/>
                <a:moveTo>
                  <a:pt x="56829" y="13927"/>
                </a:moveTo>
                <a:cubicBezTo>
                  <a:pt x="56864" y="16011"/>
                  <a:pt x="56876" y="18095"/>
                  <a:pt x="56888" y="20178"/>
                </a:cubicBezTo>
                <a:cubicBezTo>
                  <a:pt x="55174" y="20190"/>
                  <a:pt x="53447" y="20202"/>
                  <a:pt x="51733" y="20214"/>
                </a:cubicBezTo>
                <a:cubicBezTo>
                  <a:pt x="51721" y="18130"/>
                  <a:pt x="51685" y="16047"/>
                  <a:pt x="51626" y="13975"/>
                </a:cubicBezTo>
                <a:cubicBezTo>
                  <a:pt x="53352" y="13951"/>
                  <a:pt x="55090" y="13939"/>
                  <a:pt x="56829" y="13927"/>
                </a:cubicBezTo>
                <a:close/>
                <a:moveTo>
                  <a:pt x="50876" y="13975"/>
                </a:moveTo>
                <a:cubicBezTo>
                  <a:pt x="50899" y="16059"/>
                  <a:pt x="50923" y="18142"/>
                  <a:pt x="50935" y="20226"/>
                </a:cubicBezTo>
                <a:cubicBezTo>
                  <a:pt x="49221" y="20238"/>
                  <a:pt x="47494" y="20262"/>
                  <a:pt x="45780" y="20273"/>
                </a:cubicBezTo>
                <a:cubicBezTo>
                  <a:pt x="45768" y="18190"/>
                  <a:pt x="45732" y="16118"/>
                  <a:pt x="45673" y="14035"/>
                </a:cubicBezTo>
                <a:cubicBezTo>
                  <a:pt x="47411" y="14011"/>
                  <a:pt x="49137" y="13987"/>
                  <a:pt x="50876" y="13975"/>
                </a:cubicBezTo>
                <a:close/>
                <a:moveTo>
                  <a:pt x="44922" y="14047"/>
                </a:moveTo>
                <a:cubicBezTo>
                  <a:pt x="44958" y="16118"/>
                  <a:pt x="44970" y="18202"/>
                  <a:pt x="44982" y="20285"/>
                </a:cubicBezTo>
                <a:cubicBezTo>
                  <a:pt x="44803" y="20285"/>
                  <a:pt x="44625" y="20285"/>
                  <a:pt x="44446" y="20297"/>
                </a:cubicBezTo>
                <a:cubicBezTo>
                  <a:pt x="42898" y="20309"/>
                  <a:pt x="41362" y="20333"/>
                  <a:pt x="39827" y="20357"/>
                </a:cubicBezTo>
                <a:cubicBezTo>
                  <a:pt x="39815" y="18273"/>
                  <a:pt x="39779" y="16202"/>
                  <a:pt x="39719" y="14118"/>
                </a:cubicBezTo>
                <a:cubicBezTo>
                  <a:pt x="41458" y="14094"/>
                  <a:pt x="43184" y="14058"/>
                  <a:pt x="44922" y="14047"/>
                </a:cubicBezTo>
                <a:close/>
                <a:moveTo>
                  <a:pt x="38969" y="14130"/>
                </a:moveTo>
                <a:cubicBezTo>
                  <a:pt x="39005" y="16213"/>
                  <a:pt x="39017" y="18297"/>
                  <a:pt x="39029" y="20369"/>
                </a:cubicBezTo>
                <a:cubicBezTo>
                  <a:pt x="37314" y="20404"/>
                  <a:pt x="35600" y="20428"/>
                  <a:pt x="33873" y="20464"/>
                </a:cubicBezTo>
                <a:cubicBezTo>
                  <a:pt x="33862" y="18380"/>
                  <a:pt x="33826" y="16297"/>
                  <a:pt x="33778" y="14213"/>
                </a:cubicBezTo>
                <a:cubicBezTo>
                  <a:pt x="35505" y="14178"/>
                  <a:pt x="37231" y="14154"/>
                  <a:pt x="38969" y="14130"/>
                </a:cubicBezTo>
                <a:close/>
                <a:moveTo>
                  <a:pt x="33016" y="14225"/>
                </a:moveTo>
                <a:cubicBezTo>
                  <a:pt x="33052" y="16309"/>
                  <a:pt x="33064" y="18392"/>
                  <a:pt x="33076" y="20476"/>
                </a:cubicBezTo>
                <a:cubicBezTo>
                  <a:pt x="31361" y="20512"/>
                  <a:pt x="29647" y="20547"/>
                  <a:pt x="27920" y="20595"/>
                </a:cubicBezTo>
                <a:cubicBezTo>
                  <a:pt x="27908" y="18499"/>
                  <a:pt x="27873" y="16416"/>
                  <a:pt x="27825" y="14332"/>
                </a:cubicBezTo>
                <a:cubicBezTo>
                  <a:pt x="28111" y="14320"/>
                  <a:pt x="28408" y="14320"/>
                  <a:pt x="28706" y="14308"/>
                </a:cubicBezTo>
                <a:cubicBezTo>
                  <a:pt x="30135" y="14285"/>
                  <a:pt x="31576" y="14261"/>
                  <a:pt x="33016" y="14225"/>
                </a:cubicBezTo>
                <a:close/>
                <a:moveTo>
                  <a:pt x="27063" y="14344"/>
                </a:moveTo>
                <a:cubicBezTo>
                  <a:pt x="27099" y="16440"/>
                  <a:pt x="27123" y="18523"/>
                  <a:pt x="27123" y="20607"/>
                </a:cubicBezTo>
                <a:cubicBezTo>
                  <a:pt x="25408" y="20654"/>
                  <a:pt x="23694" y="20690"/>
                  <a:pt x="21967" y="20738"/>
                </a:cubicBezTo>
                <a:cubicBezTo>
                  <a:pt x="21955" y="18642"/>
                  <a:pt x="21931" y="16559"/>
                  <a:pt x="21872" y="14463"/>
                </a:cubicBezTo>
                <a:cubicBezTo>
                  <a:pt x="23598" y="14428"/>
                  <a:pt x="25337" y="14380"/>
                  <a:pt x="27063" y="14344"/>
                </a:cubicBezTo>
                <a:close/>
                <a:moveTo>
                  <a:pt x="21110" y="14487"/>
                </a:moveTo>
                <a:cubicBezTo>
                  <a:pt x="21146" y="16571"/>
                  <a:pt x="21169" y="18666"/>
                  <a:pt x="21169" y="20762"/>
                </a:cubicBezTo>
                <a:cubicBezTo>
                  <a:pt x="19526" y="20809"/>
                  <a:pt x="17871" y="20857"/>
                  <a:pt x="16228" y="20905"/>
                </a:cubicBezTo>
                <a:lnTo>
                  <a:pt x="16014" y="20905"/>
                </a:lnTo>
                <a:cubicBezTo>
                  <a:pt x="16002" y="18809"/>
                  <a:pt x="15978" y="16714"/>
                  <a:pt x="15919" y="14618"/>
                </a:cubicBezTo>
                <a:cubicBezTo>
                  <a:pt x="17657" y="14570"/>
                  <a:pt x="19384" y="14523"/>
                  <a:pt x="21110" y="14487"/>
                </a:cubicBezTo>
                <a:close/>
                <a:moveTo>
                  <a:pt x="15169" y="14630"/>
                </a:moveTo>
                <a:cubicBezTo>
                  <a:pt x="15193" y="16737"/>
                  <a:pt x="15216" y="18833"/>
                  <a:pt x="15216" y="20928"/>
                </a:cubicBezTo>
                <a:cubicBezTo>
                  <a:pt x="13502" y="20988"/>
                  <a:pt x="11787" y="21047"/>
                  <a:pt x="10073" y="21119"/>
                </a:cubicBezTo>
                <a:cubicBezTo>
                  <a:pt x="10049" y="19000"/>
                  <a:pt x="10025" y="16880"/>
                  <a:pt x="9978" y="14773"/>
                </a:cubicBezTo>
                <a:cubicBezTo>
                  <a:pt x="11466" y="14737"/>
                  <a:pt x="12954" y="14689"/>
                  <a:pt x="14442" y="14654"/>
                </a:cubicBezTo>
                <a:cubicBezTo>
                  <a:pt x="14681" y="14642"/>
                  <a:pt x="14919" y="14642"/>
                  <a:pt x="15169" y="14630"/>
                </a:cubicBezTo>
                <a:close/>
                <a:moveTo>
                  <a:pt x="62841" y="20905"/>
                </a:moveTo>
                <a:cubicBezTo>
                  <a:pt x="62841" y="20988"/>
                  <a:pt x="62841" y="21059"/>
                  <a:pt x="62841" y="21143"/>
                </a:cubicBezTo>
                <a:cubicBezTo>
                  <a:pt x="62841" y="23143"/>
                  <a:pt x="62841" y="25131"/>
                  <a:pt x="62818" y="27120"/>
                </a:cubicBezTo>
                <a:cubicBezTo>
                  <a:pt x="61448" y="27143"/>
                  <a:pt x="60079" y="27155"/>
                  <a:pt x="58698" y="27167"/>
                </a:cubicBezTo>
                <a:lnTo>
                  <a:pt x="57698" y="27167"/>
                </a:lnTo>
                <a:cubicBezTo>
                  <a:pt x="57698" y="25988"/>
                  <a:pt x="57710" y="24810"/>
                  <a:pt x="57710" y="23631"/>
                </a:cubicBezTo>
                <a:cubicBezTo>
                  <a:pt x="57710" y="22726"/>
                  <a:pt x="57698" y="21821"/>
                  <a:pt x="57698" y="20916"/>
                </a:cubicBezTo>
                <a:cubicBezTo>
                  <a:pt x="59412" y="20916"/>
                  <a:pt x="61127" y="20905"/>
                  <a:pt x="62841" y="20905"/>
                </a:cubicBezTo>
                <a:close/>
                <a:moveTo>
                  <a:pt x="56888" y="20928"/>
                </a:moveTo>
                <a:cubicBezTo>
                  <a:pt x="56888" y="21000"/>
                  <a:pt x="56888" y="21071"/>
                  <a:pt x="56888" y="21143"/>
                </a:cubicBezTo>
                <a:cubicBezTo>
                  <a:pt x="56888" y="23155"/>
                  <a:pt x="56876" y="25167"/>
                  <a:pt x="56864" y="27179"/>
                </a:cubicBezTo>
                <a:cubicBezTo>
                  <a:pt x="55162" y="27179"/>
                  <a:pt x="53447" y="27191"/>
                  <a:pt x="51745" y="27203"/>
                </a:cubicBezTo>
                <a:cubicBezTo>
                  <a:pt x="51745" y="26012"/>
                  <a:pt x="51757" y="24822"/>
                  <a:pt x="51745" y="23631"/>
                </a:cubicBezTo>
                <a:cubicBezTo>
                  <a:pt x="51745" y="22738"/>
                  <a:pt x="51745" y="21845"/>
                  <a:pt x="51745" y="20964"/>
                </a:cubicBezTo>
                <a:cubicBezTo>
                  <a:pt x="53459" y="20952"/>
                  <a:pt x="55174" y="20928"/>
                  <a:pt x="56888" y="20928"/>
                </a:cubicBezTo>
                <a:close/>
                <a:moveTo>
                  <a:pt x="50935" y="20976"/>
                </a:moveTo>
                <a:cubicBezTo>
                  <a:pt x="50935" y="21024"/>
                  <a:pt x="50935" y="21083"/>
                  <a:pt x="50935" y="21143"/>
                </a:cubicBezTo>
                <a:cubicBezTo>
                  <a:pt x="50935" y="23167"/>
                  <a:pt x="50923" y="25191"/>
                  <a:pt x="50911" y="27215"/>
                </a:cubicBezTo>
                <a:cubicBezTo>
                  <a:pt x="49197" y="27227"/>
                  <a:pt x="47494" y="27251"/>
                  <a:pt x="45792" y="27274"/>
                </a:cubicBezTo>
                <a:cubicBezTo>
                  <a:pt x="45792" y="26060"/>
                  <a:pt x="45803" y="24845"/>
                  <a:pt x="45792" y="23631"/>
                </a:cubicBezTo>
                <a:cubicBezTo>
                  <a:pt x="45792" y="22762"/>
                  <a:pt x="45792" y="21893"/>
                  <a:pt x="45780" y="21024"/>
                </a:cubicBezTo>
                <a:cubicBezTo>
                  <a:pt x="47494" y="21012"/>
                  <a:pt x="49221" y="20988"/>
                  <a:pt x="50935" y="20976"/>
                </a:cubicBezTo>
                <a:close/>
                <a:moveTo>
                  <a:pt x="44982" y="21035"/>
                </a:moveTo>
                <a:lnTo>
                  <a:pt x="44982" y="21143"/>
                </a:lnTo>
                <a:cubicBezTo>
                  <a:pt x="44982" y="23191"/>
                  <a:pt x="44970" y="25238"/>
                  <a:pt x="44958" y="27286"/>
                </a:cubicBezTo>
                <a:lnTo>
                  <a:pt x="44446" y="27286"/>
                </a:lnTo>
                <a:cubicBezTo>
                  <a:pt x="42910" y="27310"/>
                  <a:pt x="41374" y="27334"/>
                  <a:pt x="39838" y="27358"/>
                </a:cubicBezTo>
                <a:cubicBezTo>
                  <a:pt x="39838" y="26108"/>
                  <a:pt x="39850" y="24869"/>
                  <a:pt x="39838" y="23631"/>
                </a:cubicBezTo>
                <a:cubicBezTo>
                  <a:pt x="39838" y="22786"/>
                  <a:pt x="39838" y="21952"/>
                  <a:pt x="39838" y="21107"/>
                </a:cubicBezTo>
                <a:cubicBezTo>
                  <a:pt x="41553" y="21083"/>
                  <a:pt x="43267" y="21059"/>
                  <a:pt x="44982" y="21035"/>
                </a:cubicBezTo>
                <a:close/>
                <a:moveTo>
                  <a:pt x="39029" y="21119"/>
                </a:moveTo>
                <a:lnTo>
                  <a:pt x="39029" y="21143"/>
                </a:lnTo>
                <a:cubicBezTo>
                  <a:pt x="39029" y="23226"/>
                  <a:pt x="39017" y="25298"/>
                  <a:pt x="39005" y="27370"/>
                </a:cubicBezTo>
                <a:cubicBezTo>
                  <a:pt x="37291" y="27393"/>
                  <a:pt x="35588" y="27429"/>
                  <a:pt x="33885" y="27465"/>
                </a:cubicBezTo>
                <a:cubicBezTo>
                  <a:pt x="33885" y="26179"/>
                  <a:pt x="33897" y="24905"/>
                  <a:pt x="33885" y="23631"/>
                </a:cubicBezTo>
                <a:cubicBezTo>
                  <a:pt x="33885" y="22821"/>
                  <a:pt x="33885" y="22012"/>
                  <a:pt x="33885" y="21202"/>
                </a:cubicBezTo>
                <a:cubicBezTo>
                  <a:pt x="35600" y="21178"/>
                  <a:pt x="37314" y="21143"/>
                  <a:pt x="39029" y="21119"/>
                </a:cubicBezTo>
                <a:close/>
                <a:moveTo>
                  <a:pt x="33076" y="21226"/>
                </a:moveTo>
                <a:cubicBezTo>
                  <a:pt x="33076" y="23310"/>
                  <a:pt x="33064" y="25393"/>
                  <a:pt x="33052" y="27477"/>
                </a:cubicBezTo>
                <a:cubicBezTo>
                  <a:pt x="31337" y="27512"/>
                  <a:pt x="29635" y="27548"/>
                  <a:pt x="27932" y="27584"/>
                </a:cubicBezTo>
                <a:cubicBezTo>
                  <a:pt x="27932" y="26262"/>
                  <a:pt x="27944" y="24953"/>
                  <a:pt x="27944" y="23631"/>
                </a:cubicBezTo>
                <a:cubicBezTo>
                  <a:pt x="27932" y="22857"/>
                  <a:pt x="27932" y="22083"/>
                  <a:pt x="27932" y="21321"/>
                </a:cubicBezTo>
                <a:cubicBezTo>
                  <a:pt x="28182" y="21309"/>
                  <a:pt x="28444" y="21309"/>
                  <a:pt x="28706" y="21297"/>
                </a:cubicBezTo>
                <a:cubicBezTo>
                  <a:pt x="30159" y="21274"/>
                  <a:pt x="31623" y="21250"/>
                  <a:pt x="33076" y="21226"/>
                </a:cubicBezTo>
                <a:close/>
                <a:moveTo>
                  <a:pt x="27123" y="21333"/>
                </a:moveTo>
                <a:cubicBezTo>
                  <a:pt x="27123" y="23429"/>
                  <a:pt x="27111" y="25512"/>
                  <a:pt x="27099" y="27608"/>
                </a:cubicBezTo>
                <a:cubicBezTo>
                  <a:pt x="25384" y="27643"/>
                  <a:pt x="23682" y="27691"/>
                  <a:pt x="21979" y="27739"/>
                </a:cubicBezTo>
                <a:cubicBezTo>
                  <a:pt x="21979" y="26369"/>
                  <a:pt x="21991" y="25000"/>
                  <a:pt x="21979" y="23631"/>
                </a:cubicBezTo>
                <a:cubicBezTo>
                  <a:pt x="21979" y="22905"/>
                  <a:pt x="21979" y="22178"/>
                  <a:pt x="21979" y="21452"/>
                </a:cubicBezTo>
                <a:cubicBezTo>
                  <a:pt x="23694" y="21416"/>
                  <a:pt x="25408" y="21381"/>
                  <a:pt x="27123" y="21333"/>
                </a:cubicBezTo>
                <a:close/>
                <a:moveTo>
                  <a:pt x="21169" y="21476"/>
                </a:moveTo>
                <a:cubicBezTo>
                  <a:pt x="21169" y="23572"/>
                  <a:pt x="21158" y="25667"/>
                  <a:pt x="21134" y="27763"/>
                </a:cubicBezTo>
                <a:cubicBezTo>
                  <a:pt x="19503" y="27798"/>
                  <a:pt x="17860" y="27846"/>
                  <a:pt x="16228" y="27893"/>
                </a:cubicBezTo>
                <a:cubicBezTo>
                  <a:pt x="16157" y="27893"/>
                  <a:pt x="16085" y="27905"/>
                  <a:pt x="16014" y="27905"/>
                </a:cubicBezTo>
                <a:cubicBezTo>
                  <a:pt x="16026" y="26477"/>
                  <a:pt x="16038" y="25048"/>
                  <a:pt x="16026" y="23631"/>
                </a:cubicBezTo>
                <a:cubicBezTo>
                  <a:pt x="16026" y="22952"/>
                  <a:pt x="16026" y="22274"/>
                  <a:pt x="16026" y="21607"/>
                </a:cubicBezTo>
                <a:cubicBezTo>
                  <a:pt x="17740" y="21559"/>
                  <a:pt x="19455" y="21524"/>
                  <a:pt x="21169" y="21476"/>
                </a:cubicBezTo>
                <a:close/>
                <a:moveTo>
                  <a:pt x="15216" y="21631"/>
                </a:moveTo>
                <a:cubicBezTo>
                  <a:pt x="15216" y="23726"/>
                  <a:pt x="15204" y="25834"/>
                  <a:pt x="15181" y="27929"/>
                </a:cubicBezTo>
                <a:cubicBezTo>
                  <a:pt x="13478" y="27989"/>
                  <a:pt x="11775" y="28036"/>
                  <a:pt x="10061" y="28108"/>
                </a:cubicBezTo>
                <a:cubicBezTo>
                  <a:pt x="10073" y="26620"/>
                  <a:pt x="10085" y="25119"/>
                  <a:pt x="10085" y="23631"/>
                </a:cubicBezTo>
                <a:cubicBezTo>
                  <a:pt x="10073" y="23012"/>
                  <a:pt x="10073" y="22381"/>
                  <a:pt x="10073" y="21762"/>
                </a:cubicBezTo>
                <a:cubicBezTo>
                  <a:pt x="11525" y="21726"/>
                  <a:pt x="12990" y="21690"/>
                  <a:pt x="14442" y="21643"/>
                </a:cubicBezTo>
                <a:cubicBezTo>
                  <a:pt x="14704" y="21643"/>
                  <a:pt x="14954" y="21631"/>
                  <a:pt x="15216" y="21631"/>
                </a:cubicBezTo>
                <a:close/>
                <a:moveTo>
                  <a:pt x="62806" y="27893"/>
                </a:moveTo>
                <a:cubicBezTo>
                  <a:pt x="62794" y="29977"/>
                  <a:pt x="62758" y="32049"/>
                  <a:pt x="62722" y="34120"/>
                </a:cubicBezTo>
                <a:cubicBezTo>
                  <a:pt x="61377" y="34132"/>
                  <a:pt x="60043" y="34156"/>
                  <a:pt x="58698" y="34156"/>
                </a:cubicBezTo>
                <a:cubicBezTo>
                  <a:pt x="58341" y="34156"/>
                  <a:pt x="57984" y="34168"/>
                  <a:pt x="57626" y="34168"/>
                </a:cubicBezTo>
                <a:cubicBezTo>
                  <a:pt x="57650" y="32084"/>
                  <a:pt x="57674" y="30001"/>
                  <a:pt x="57698" y="27917"/>
                </a:cubicBezTo>
                <a:cubicBezTo>
                  <a:pt x="59400" y="27905"/>
                  <a:pt x="61103" y="27905"/>
                  <a:pt x="62806" y="27893"/>
                </a:cubicBezTo>
                <a:close/>
                <a:moveTo>
                  <a:pt x="56852" y="27917"/>
                </a:moveTo>
                <a:cubicBezTo>
                  <a:pt x="56841" y="30001"/>
                  <a:pt x="56805" y="32084"/>
                  <a:pt x="56769" y="34168"/>
                </a:cubicBezTo>
                <a:cubicBezTo>
                  <a:pt x="55067" y="34180"/>
                  <a:pt x="53364" y="34192"/>
                  <a:pt x="51673" y="34204"/>
                </a:cubicBezTo>
                <a:cubicBezTo>
                  <a:pt x="51709" y="32120"/>
                  <a:pt x="51721" y="30037"/>
                  <a:pt x="51745" y="27965"/>
                </a:cubicBezTo>
                <a:cubicBezTo>
                  <a:pt x="53447" y="27941"/>
                  <a:pt x="55150" y="27929"/>
                  <a:pt x="56852" y="27917"/>
                </a:cubicBezTo>
                <a:close/>
                <a:moveTo>
                  <a:pt x="50899" y="27965"/>
                </a:moveTo>
                <a:lnTo>
                  <a:pt x="50899" y="27965"/>
                </a:lnTo>
                <a:cubicBezTo>
                  <a:pt x="50887" y="30049"/>
                  <a:pt x="50852" y="32132"/>
                  <a:pt x="50816" y="34216"/>
                </a:cubicBezTo>
                <a:cubicBezTo>
                  <a:pt x="49113" y="34228"/>
                  <a:pt x="47411" y="34251"/>
                  <a:pt x="45720" y="34263"/>
                </a:cubicBezTo>
                <a:cubicBezTo>
                  <a:pt x="45744" y="32180"/>
                  <a:pt x="45768" y="30108"/>
                  <a:pt x="45792" y="28024"/>
                </a:cubicBezTo>
                <a:cubicBezTo>
                  <a:pt x="47494" y="28001"/>
                  <a:pt x="49197" y="27977"/>
                  <a:pt x="50899" y="27965"/>
                </a:cubicBezTo>
                <a:close/>
                <a:moveTo>
                  <a:pt x="44946" y="28036"/>
                </a:moveTo>
                <a:lnTo>
                  <a:pt x="44946" y="28036"/>
                </a:lnTo>
                <a:cubicBezTo>
                  <a:pt x="44922" y="30108"/>
                  <a:pt x="44899" y="32192"/>
                  <a:pt x="44863" y="34275"/>
                </a:cubicBezTo>
                <a:lnTo>
                  <a:pt x="44446" y="34275"/>
                </a:lnTo>
                <a:cubicBezTo>
                  <a:pt x="42886" y="34299"/>
                  <a:pt x="41315" y="34323"/>
                  <a:pt x="39755" y="34347"/>
                </a:cubicBezTo>
                <a:cubicBezTo>
                  <a:pt x="39791" y="32263"/>
                  <a:pt x="39815" y="30179"/>
                  <a:pt x="39827" y="28108"/>
                </a:cubicBezTo>
                <a:cubicBezTo>
                  <a:pt x="41541" y="28072"/>
                  <a:pt x="43244" y="28048"/>
                  <a:pt x="44946" y="28036"/>
                </a:cubicBezTo>
                <a:close/>
                <a:moveTo>
                  <a:pt x="38993" y="28120"/>
                </a:moveTo>
                <a:lnTo>
                  <a:pt x="38993" y="28120"/>
                </a:lnTo>
                <a:cubicBezTo>
                  <a:pt x="38969" y="30203"/>
                  <a:pt x="38945" y="32287"/>
                  <a:pt x="38910" y="34359"/>
                </a:cubicBezTo>
                <a:cubicBezTo>
                  <a:pt x="37207" y="34394"/>
                  <a:pt x="35505" y="34418"/>
                  <a:pt x="33802" y="34454"/>
                </a:cubicBezTo>
                <a:cubicBezTo>
                  <a:pt x="33838" y="32370"/>
                  <a:pt x="33862" y="30287"/>
                  <a:pt x="33873" y="28203"/>
                </a:cubicBezTo>
                <a:cubicBezTo>
                  <a:pt x="35588" y="28167"/>
                  <a:pt x="37291" y="28144"/>
                  <a:pt x="38993" y="28120"/>
                </a:cubicBezTo>
                <a:close/>
                <a:moveTo>
                  <a:pt x="33040" y="28215"/>
                </a:moveTo>
                <a:cubicBezTo>
                  <a:pt x="33016" y="30299"/>
                  <a:pt x="32992" y="32382"/>
                  <a:pt x="32945" y="34478"/>
                </a:cubicBezTo>
                <a:cubicBezTo>
                  <a:pt x="31254" y="34501"/>
                  <a:pt x="29551" y="34549"/>
                  <a:pt x="27849" y="34585"/>
                </a:cubicBezTo>
                <a:cubicBezTo>
                  <a:pt x="27885" y="32489"/>
                  <a:pt x="27908" y="30406"/>
                  <a:pt x="27920" y="28310"/>
                </a:cubicBezTo>
                <a:cubicBezTo>
                  <a:pt x="28182" y="28310"/>
                  <a:pt x="28444" y="28298"/>
                  <a:pt x="28706" y="28298"/>
                </a:cubicBezTo>
                <a:cubicBezTo>
                  <a:pt x="30147" y="28263"/>
                  <a:pt x="31599" y="28239"/>
                  <a:pt x="33040" y="28215"/>
                </a:cubicBezTo>
                <a:close/>
                <a:moveTo>
                  <a:pt x="27087" y="28334"/>
                </a:moveTo>
                <a:lnTo>
                  <a:pt x="27087" y="28334"/>
                </a:lnTo>
                <a:cubicBezTo>
                  <a:pt x="27063" y="30430"/>
                  <a:pt x="27027" y="32513"/>
                  <a:pt x="26992" y="34609"/>
                </a:cubicBezTo>
                <a:cubicBezTo>
                  <a:pt x="25289" y="34644"/>
                  <a:pt x="23598" y="34680"/>
                  <a:pt x="21896" y="34728"/>
                </a:cubicBezTo>
                <a:cubicBezTo>
                  <a:pt x="21931" y="32644"/>
                  <a:pt x="21955" y="30549"/>
                  <a:pt x="21967" y="28453"/>
                </a:cubicBezTo>
                <a:cubicBezTo>
                  <a:pt x="23682" y="28405"/>
                  <a:pt x="25384" y="28370"/>
                  <a:pt x="27087" y="28334"/>
                </a:cubicBezTo>
                <a:close/>
                <a:moveTo>
                  <a:pt x="21134" y="28477"/>
                </a:moveTo>
                <a:cubicBezTo>
                  <a:pt x="21110" y="30572"/>
                  <a:pt x="21074" y="32656"/>
                  <a:pt x="21038" y="34751"/>
                </a:cubicBezTo>
                <a:cubicBezTo>
                  <a:pt x="19431" y="34799"/>
                  <a:pt x="17836" y="34847"/>
                  <a:pt x="16228" y="34894"/>
                </a:cubicBezTo>
                <a:lnTo>
                  <a:pt x="15943" y="34906"/>
                </a:lnTo>
                <a:cubicBezTo>
                  <a:pt x="15978" y="32799"/>
                  <a:pt x="16002" y="30703"/>
                  <a:pt x="16014" y="28596"/>
                </a:cubicBezTo>
                <a:cubicBezTo>
                  <a:pt x="17717" y="28560"/>
                  <a:pt x="19431" y="28513"/>
                  <a:pt x="21134" y="28477"/>
                </a:cubicBezTo>
                <a:close/>
                <a:moveTo>
                  <a:pt x="15181" y="28620"/>
                </a:moveTo>
                <a:cubicBezTo>
                  <a:pt x="15157" y="30727"/>
                  <a:pt x="15121" y="32823"/>
                  <a:pt x="15085" y="34930"/>
                </a:cubicBezTo>
                <a:cubicBezTo>
                  <a:pt x="13383" y="34978"/>
                  <a:pt x="11680" y="35037"/>
                  <a:pt x="9978" y="35109"/>
                </a:cubicBezTo>
                <a:cubicBezTo>
                  <a:pt x="10013" y="32989"/>
                  <a:pt x="10049" y="30882"/>
                  <a:pt x="10061" y="28763"/>
                </a:cubicBezTo>
                <a:cubicBezTo>
                  <a:pt x="11525" y="28727"/>
                  <a:pt x="12990" y="28679"/>
                  <a:pt x="14442" y="28644"/>
                </a:cubicBezTo>
                <a:cubicBezTo>
                  <a:pt x="14692" y="28644"/>
                  <a:pt x="14931" y="28632"/>
                  <a:pt x="15181" y="28620"/>
                </a:cubicBezTo>
                <a:close/>
                <a:moveTo>
                  <a:pt x="62710" y="34894"/>
                </a:moveTo>
                <a:cubicBezTo>
                  <a:pt x="62663" y="36966"/>
                  <a:pt x="62627" y="39038"/>
                  <a:pt x="62579" y="41109"/>
                </a:cubicBezTo>
                <a:cubicBezTo>
                  <a:pt x="61282" y="41133"/>
                  <a:pt x="59996" y="41145"/>
                  <a:pt x="58698" y="41157"/>
                </a:cubicBezTo>
                <a:lnTo>
                  <a:pt x="57495" y="41157"/>
                </a:lnTo>
                <a:cubicBezTo>
                  <a:pt x="57531" y="39073"/>
                  <a:pt x="57579" y="36990"/>
                  <a:pt x="57614" y="34906"/>
                </a:cubicBezTo>
                <a:cubicBezTo>
                  <a:pt x="59305" y="34906"/>
                  <a:pt x="61008" y="34894"/>
                  <a:pt x="62710" y="34894"/>
                </a:cubicBezTo>
                <a:close/>
                <a:moveTo>
                  <a:pt x="56757" y="34918"/>
                </a:moveTo>
                <a:cubicBezTo>
                  <a:pt x="56722" y="37002"/>
                  <a:pt x="56674" y="39085"/>
                  <a:pt x="56614" y="41169"/>
                </a:cubicBezTo>
                <a:cubicBezTo>
                  <a:pt x="54924" y="41181"/>
                  <a:pt x="53233" y="41181"/>
                  <a:pt x="51542" y="41205"/>
                </a:cubicBezTo>
                <a:cubicBezTo>
                  <a:pt x="51578" y="39121"/>
                  <a:pt x="51626" y="37037"/>
                  <a:pt x="51661" y="34954"/>
                </a:cubicBezTo>
                <a:cubicBezTo>
                  <a:pt x="53352" y="34942"/>
                  <a:pt x="55055" y="34918"/>
                  <a:pt x="56757" y="34918"/>
                </a:cubicBezTo>
                <a:close/>
                <a:moveTo>
                  <a:pt x="50804" y="34966"/>
                </a:moveTo>
                <a:cubicBezTo>
                  <a:pt x="50768" y="37037"/>
                  <a:pt x="50721" y="39121"/>
                  <a:pt x="50673" y="41205"/>
                </a:cubicBezTo>
                <a:cubicBezTo>
                  <a:pt x="48971" y="41228"/>
                  <a:pt x="47280" y="41240"/>
                  <a:pt x="45577" y="41264"/>
                </a:cubicBezTo>
                <a:cubicBezTo>
                  <a:pt x="45625" y="39181"/>
                  <a:pt x="45673" y="37097"/>
                  <a:pt x="45708" y="35013"/>
                </a:cubicBezTo>
                <a:cubicBezTo>
                  <a:pt x="47399" y="35001"/>
                  <a:pt x="49102" y="34978"/>
                  <a:pt x="50804" y="34966"/>
                </a:cubicBezTo>
                <a:close/>
                <a:moveTo>
                  <a:pt x="44839" y="35025"/>
                </a:moveTo>
                <a:lnTo>
                  <a:pt x="44839" y="35025"/>
                </a:lnTo>
                <a:cubicBezTo>
                  <a:pt x="44803" y="37109"/>
                  <a:pt x="44756" y="39192"/>
                  <a:pt x="44708" y="41276"/>
                </a:cubicBezTo>
                <a:lnTo>
                  <a:pt x="44446" y="41276"/>
                </a:lnTo>
                <a:cubicBezTo>
                  <a:pt x="42839" y="41300"/>
                  <a:pt x="41231" y="41324"/>
                  <a:pt x="39624" y="41348"/>
                </a:cubicBezTo>
                <a:cubicBezTo>
                  <a:pt x="39672" y="39264"/>
                  <a:pt x="39707" y="37180"/>
                  <a:pt x="39743" y="35097"/>
                </a:cubicBezTo>
                <a:cubicBezTo>
                  <a:pt x="41446" y="35073"/>
                  <a:pt x="43148" y="35049"/>
                  <a:pt x="44839" y="35025"/>
                </a:cubicBezTo>
                <a:close/>
                <a:moveTo>
                  <a:pt x="38886" y="35109"/>
                </a:moveTo>
                <a:cubicBezTo>
                  <a:pt x="38850" y="37192"/>
                  <a:pt x="38803" y="39276"/>
                  <a:pt x="38755" y="41359"/>
                </a:cubicBezTo>
                <a:cubicBezTo>
                  <a:pt x="37064" y="41383"/>
                  <a:pt x="35362" y="41419"/>
                  <a:pt x="33671" y="41455"/>
                </a:cubicBezTo>
                <a:cubicBezTo>
                  <a:pt x="33719" y="39371"/>
                  <a:pt x="33754" y="37287"/>
                  <a:pt x="33790" y="35204"/>
                </a:cubicBezTo>
                <a:cubicBezTo>
                  <a:pt x="35493" y="35168"/>
                  <a:pt x="37195" y="35144"/>
                  <a:pt x="38886" y="35109"/>
                </a:cubicBezTo>
                <a:close/>
                <a:moveTo>
                  <a:pt x="32933" y="35216"/>
                </a:moveTo>
                <a:cubicBezTo>
                  <a:pt x="32897" y="37299"/>
                  <a:pt x="32849" y="39383"/>
                  <a:pt x="32802" y="41467"/>
                </a:cubicBezTo>
                <a:cubicBezTo>
                  <a:pt x="31099" y="41502"/>
                  <a:pt x="29409" y="41538"/>
                  <a:pt x="27718" y="41586"/>
                </a:cubicBezTo>
                <a:cubicBezTo>
                  <a:pt x="27766" y="39490"/>
                  <a:pt x="27801" y="37395"/>
                  <a:pt x="27837" y="35311"/>
                </a:cubicBezTo>
                <a:cubicBezTo>
                  <a:pt x="28123" y="35311"/>
                  <a:pt x="28408" y="35299"/>
                  <a:pt x="28706" y="35287"/>
                </a:cubicBezTo>
                <a:cubicBezTo>
                  <a:pt x="30111" y="35263"/>
                  <a:pt x="31528" y="35240"/>
                  <a:pt x="32933" y="35216"/>
                </a:cubicBezTo>
                <a:close/>
                <a:moveTo>
                  <a:pt x="26980" y="35335"/>
                </a:moveTo>
                <a:cubicBezTo>
                  <a:pt x="26944" y="37418"/>
                  <a:pt x="26896" y="39514"/>
                  <a:pt x="26849" y="41598"/>
                </a:cubicBezTo>
                <a:cubicBezTo>
                  <a:pt x="25146" y="41645"/>
                  <a:pt x="23455" y="41681"/>
                  <a:pt x="21765" y="41729"/>
                </a:cubicBezTo>
                <a:cubicBezTo>
                  <a:pt x="21800" y="39633"/>
                  <a:pt x="21848" y="37538"/>
                  <a:pt x="21884" y="35454"/>
                </a:cubicBezTo>
                <a:cubicBezTo>
                  <a:pt x="23586" y="35406"/>
                  <a:pt x="25277" y="35371"/>
                  <a:pt x="26980" y="35335"/>
                </a:cubicBezTo>
                <a:close/>
                <a:moveTo>
                  <a:pt x="21027" y="35466"/>
                </a:moveTo>
                <a:lnTo>
                  <a:pt x="21027" y="35466"/>
                </a:lnTo>
                <a:cubicBezTo>
                  <a:pt x="20979" y="37561"/>
                  <a:pt x="20931" y="39657"/>
                  <a:pt x="20884" y="41752"/>
                </a:cubicBezTo>
                <a:cubicBezTo>
                  <a:pt x="19336" y="41800"/>
                  <a:pt x="17776" y="41836"/>
                  <a:pt x="16228" y="41883"/>
                </a:cubicBezTo>
                <a:cubicBezTo>
                  <a:pt x="16085" y="41895"/>
                  <a:pt x="15943" y="41895"/>
                  <a:pt x="15800" y="41907"/>
                </a:cubicBezTo>
                <a:cubicBezTo>
                  <a:pt x="15847" y="39800"/>
                  <a:pt x="15895" y="37704"/>
                  <a:pt x="15931" y="35597"/>
                </a:cubicBezTo>
                <a:cubicBezTo>
                  <a:pt x="17621" y="35561"/>
                  <a:pt x="19324" y="35513"/>
                  <a:pt x="21027" y="35466"/>
                </a:cubicBezTo>
                <a:close/>
                <a:moveTo>
                  <a:pt x="15073" y="35621"/>
                </a:moveTo>
                <a:cubicBezTo>
                  <a:pt x="15026" y="37716"/>
                  <a:pt x="14978" y="39800"/>
                  <a:pt x="14931" y="41895"/>
                </a:cubicBezTo>
                <a:cubicBezTo>
                  <a:pt x="14931" y="41907"/>
                  <a:pt x="14931" y="41919"/>
                  <a:pt x="14931" y="41931"/>
                </a:cubicBezTo>
                <a:cubicBezTo>
                  <a:pt x="13240" y="41979"/>
                  <a:pt x="11537" y="42038"/>
                  <a:pt x="9847" y="42110"/>
                </a:cubicBezTo>
                <a:cubicBezTo>
                  <a:pt x="9894" y="39990"/>
                  <a:pt x="9930" y="37871"/>
                  <a:pt x="9978" y="35752"/>
                </a:cubicBezTo>
                <a:cubicBezTo>
                  <a:pt x="11466" y="35716"/>
                  <a:pt x="12954" y="35680"/>
                  <a:pt x="14442" y="35633"/>
                </a:cubicBezTo>
                <a:cubicBezTo>
                  <a:pt x="14657" y="35633"/>
                  <a:pt x="14859" y="35633"/>
                  <a:pt x="15073" y="35621"/>
                </a:cubicBezTo>
                <a:close/>
                <a:moveTo>
                  <a:pt x="62556" y="41883"/>
                </a:moveTo>
                <a:cubicBezTo>
                  <a:pt x="62556" y="41895"/>
                  <a:pt x="62556" y="41895"/>
                  <a:pt x="62556" y="41895"/>
                </a:cubicBezTo>
                <a:cubicBezTo>
                  <a:pt x="62508" y="43967"/>
                  <a:pt x="62460" y="46039"/>
                  <a:pt x="62401" y="48110"/>
                </a:cubicBezTo>
                <a:cubicBezTo>
                  <a:pt x="61174" y="48122"/>
                  <a:pt x="59936" y="48146"/>
                  <a:pt x="58698" y="48146"/>
                </a:cubicBezTo>
                <a:cubicBezTo>
                  <a:pt x="58246" y="48146"/>
                  <a:pt x="57793" y="48158"/>
                  <a:pt x="57329" y="48158"/>
                </a:cubicBezTo>
                <a:cubicBezTo>
                  <a:pt x="57376" y="46074"/>
                  <a:pt x="57424" y="43991"/>
                  <a:pt x="57472" y="41907"/>
                </a:cubicBezTo>
                <a:cubicBezTo>
                  <a:pt x="59162" y="41895"/>
                  <a:pt x="60865" y="41895"/>
                  <a:pt x="62556" y="41883"/>
                </a:cubicBezTo>
                <a:close/>
                <a:moveTo>
                  <a:pt x="56602" y="41907"/>
                </a:moveTo>
                <a:cubicBezTo>
                  <a:pt x="56555" y="43991"/>
                  <a:pt x="56495" y="46074"/>
                  <a:pt x="56448" y="48158"/>
                </a:cubicBezTo>
                <a:cubicBezTo>
                  <a:pt x="54757" y="48170"/>
                  <a:pt x="53066" y="48182"/>
                  <a:pt x="51376" y="48194"/>
                </a:cubicBezTo>
                <a:cubicBezTo>
                  <a:pt x="51423" y="46110"/>
                  <a:pt x="51471" y="44038"/>
                  <a:pt x="51518" y="41955"/>
                </a:cubicBezTo>
                <a:cubicBezTo>
                  <a:pt x="53209" y="41931"/>
                  <a:pt x="54912" y="41919"/>
                  <a:pt x="56602" y="41907"/>
                </a:cubicBezTo>
                <a:close/>
                <a:moveTo>
                  <a:pt x="50649" y="41955"/>
                </a:moveTo>
                <a:lnTo>
                  <a:pt x="50649" y="41955"/>
                </a:lnTo>
                <a:cubicBezTo>
                  <a:pt x="50602" y="44038"/>
                  <a:pt x="50542" y="46122"/>
                  <a:pt x="50495" y="48206"/>
                </a:cubicBezTo>
                <a:cubicBezTo>
                  <a:pt x="48804" y="48217"/>
                  <a:pt x="47113" y="48241"/>
                  <a:pt x="45422" y="48265"/>
                </a:cubicBezTo>
                <a:cubicBezTo>
                  <a:pt x="45470" y="46181"/>
                  <a:pt x="45518" y="44098"/>
                  <a:pt x="45565" y="42014"/>
                </a:cubicBezTo>
                <a:cubicBezTo>
                  <a:pt x="47256" y="41990"/>
                  <a:pt x="48959" y="41967"/>
                  <a:pt x="50649" y="41955"/>
                </a:cubicBezTo>
                <a:close/>
                <a:moveTo>
                  <a:pt x="44696" y="42026"/>
                </a:moveTo>
                <a:lnTo>
                  <a:pt x="44696" y="42026"/>
                </a:lnTo>
                <a:cubicBezTo>
                  <a:pt x="44649" y="44110"/>
                  <a:pt x="44589" y="46181"/>
                  <a:pt x="44541" y="48265"/>
                </a:cubicBezTo>
                <a:lnTo>
                  <a:pt x="44446" y="48265"/>
                </a:lnTo>
                <a:cubicBezTo>
                  <a:pt x="42779" y="48289"/>
                  <a:pt x="41124" y="48313"/>
                  <a:pt x="39469" y="48348"/>
                </a:cubicBezTo>
                <a:cubicBezTo>
                  <a:pt x="39517" y="46265"/>
                  <a:pt x="39565" y="44181"/>
                  <a:pt x="39612" y="42098"/>
                </a:cubicBezTo>
                <a:cubicBezTo>
                  <a:pt x="41303" y="42074"/>
                  <a:pt x="42994" y="42050"/>
                  <a:pt x="44696" y="42026"/>
                </a:cubicBezTo>
                <a:close/>
                <a:moveTo>
                  <a:pt x="38743" y="42110"/>
                </a:moveTo>
                <a:lnTo>
                  <a:pt x="38743" y="42110"/>
                </a:lnTo>
                <a:cubicBezTo>
                  <a:pt x="38684" y="44193"/>
                  <a:pt x="38636" y="46277"/>
                  <a:pt x="38588" y="48360"/>
                </a:cubicBezTo>
                <a:cubicBezTo>
                  <a:pt x="36898" y="48384"/>
                  <a:pt x="35207" y="48420"/>
                  <a:pt x="33516" y="48456"/>
                </a:cubicBezTo>
                <a:cubicBezTo>
                  <a:pt x="33564" y="46372"/>
                  <a:pt x="33611" y="44276"/>
                  <a:pt x="33659" y="42193"/>
                </a:cubicBezTo>
                <a:cubicBezTo>
                  <a:pt x="35350" y="42169"/>
                  <a:pt x="37040" y="42133"/>
                  <a:pt x="38743" y="42110"/>
                </a:cubicBezTo>
                <a:close/>
                <a:moveTo>
                  <a:pt x="32778" y="42217"/>
                </a:moveTo>
                <a:cubicBezTo>
                  <a:pt x="32730" y="44300"/>
                  <a:pt x="32683" y="46384"/>
                  <a:pt x="32635" y="48467"/>
                </a:cubicBezTo>
                <a:cubicBezTo>
                  <a:pt x="30944" y="48503"/>
                  <a:pt x="29242" y="48539"/>
                  <a:pt x="27551" y="48587"/>
                </a:cubicBezTo>
                <a:cubicBezTo>
                  <a:pt x="27599" y="46491"/>
                  <a:pt x="27646" y="44396"/>
                  <a:pt x="27694" y="42312"/>
                </a:cubicBezTo>
                <a:cubicBezTo>
                  <a:pt x="28039" y="42300"/>
                  <a:pt x="28373" y="42300"/>
                  <a:pt x="28706" y="42288"/>
                </a:cubicBezTo>
                <a:cubicBezTo>
                  <a:pt x="30063" y="42264"/>
                  <a:pt x="31421" y="42240"/>
                  <a:pt x="32778" y="42217"/>
                </a:cubicBezTo>
                <a:close/>
                <a:moveTo>
                  <a:pt x="26825" y="42324"/>
                </a:moveTo>
                <a:cubicBezTo>
                  <a:pt x="26777" y="44419"/>
                  <a:pt x="26730" y="46515"/>
                  <a:pt x="26670" y="48598"/>
                </a:cubicBezTo>
                <a:cubicBezTo>
                  <a:pt x="24979" y="48646"/>
                  <a:pt x="23289" y="48682"/>
                  <a:pt x="21598" y="48729"/>
                </a:cubicBezTo>
                <a:cubicBezTo>
                  <a:pt x="21646" y="46634"/>
                  <a:pt x="21693" y="44538"/>
                  <a:pt x="21741" y="42443"/>
                </a:cubicBezTo>
                <a:cubicBezTo>
                  <a:pt x="23444" y="42407"/>
                  <a:pt x="25134" y="42371"/>
                  <a:pt x="26825" y="42324"/>
                </a:cubicBezTo>
                <a:close/>
                <a:moveTo>
                  <a:pt x="20872" y="42467"/>
                </a:moveTo>
                <a:lnTo>
                  <a:pt x="20872" y="42467"/>
                </a:lnTo>
                <a:cubicBezTo>
                  <a:pt x="20824" y="44562"/>
                  <a:pt x="20765" y="46658"/>
                  <a:pt x="20717" y="48753"/>
                </a:cubicBezTo>
                <a:cubicBezTo>
                  <a:pt x="19217" y="48801"/>
                  <a:pt x="17729" y="48837"/>
                  <a:pt x="16228" y="48884"/>
                </a:cubicBezTo>
                <a:lnTo>
                  <a:pt x="15645" y="48896"/>
                </a:lnTo>
                <a:cubicBezTo>
                  <a:pt x="15693" y="46801"/>
                  <a:pt x="15740" y="44693"/>
                  <a:pt x="15788" y="42598"/>
                </a:cubicBezTo>
                <a:cubicBezTo>
                  <a:pt x="17479" y="42550"/>
                  <a:pt x="19181" y="42514"/>
                  <a:pt x="20872" y="42467"/>
                </a:cubicBezTo>
                <a:close/>
                <a:moveTo>
                  <a:pt x="14919" y="42621"/>
                </a:moveTo>
                <a:cubicBezTo>
                  <a:pt x="14859" y="44729"/>
                  <a:pt x="14812" y="46824"/>
                  <a:pt x="14764" y="48932"/>
                </a:cubicBezTo>
                <a:cubicBezTo>
                  <a:pt x="13073" y="48979"/>
                  <a:pt x="11383" y="49039"/>
                  <a:pt x="9692" y="49110"/>
                </a:cubicBezTo>
                <a:cubicBezTo>
                  <a:pt x="9739" y="46991"/>
                  <a:pt x="9787" y="44872"/>
                  <a:pt x="9835" y="42752"/>
                </a:cubicBezTo>
                <a:cubicBezTo>
                  <a:pt x="11371" y="42717"/>
                  <a:pt x="12907" y="42669"/>
                  <a:pt x="14442" y="42633"/>
                </a:cubicBezTo>
                <a:cubicBezTo>
                  <a:pt x="14609" y="42633"/>
                  <a:pt x="14764" y="42621"/>
                  <a:pt x="14919" y="42621"/>
                </a:cubicBezTo>
                <a:close/>
                <a:moveTo>
                  <a:pt x="62389" y="48884"/>
                </a:moveTo>
                <a:cubicBezTo>
                  <a:pt x="62341" y="50956"/>
                  <a:pt x="62294" y="53028"/>
                  <a:pt x="62246" y="55111"/>
                </a:cubicBezTo>
                <a:cubicBezTo>
                  <a:pt x="61067" y="55123"/>
                  <a:pt x="59877" y="55135"/>
                  <a:pt x="58698" y="55147"/>
                </a:cubicBezTo>
                <a:cubicBezTo>
                  <a:pt x="58198" y="55147"/>
                  <a:pt x="57686" y="55147"/>
                  <a:pt x="57174" y="55159"/>
                </a:cubicBezTo>
                <a:cubicBezTo>
                  <a:pt x="57222" y="53075"/>
                  <a:pt x="57269" y="50992"/>
                  <a:pt x="57317" y="48908"/>
                </a:cubicBezTo>
                <a:cubicBezTo>
                  <a:pt x="59008" y="48896"/>
                  <a:pt x="60698" y="48884"/>
                  <a:pt x="62389" y="48884"/>
                </a:cubicBezTo>
                <a:close/>
                <a:moveTo>
                  <a:pt x="56436" y="48908"/>
                </a:moveTo>
                <a:lnTo>
                  <a:pt x="56436" y="48908"/>
                </a:lnTo>
                <a:cubicBezTo>
                  <a:pt x="56388" y="50992"/>
                  <a:pt x="56329" y="53075"/>
                  <a:pt x="56293" y="55159"/>
                </a:cubicBezTo>
                <a:cubicBezTo>
                  <a:pt x="54602" y="55171"/>
                  <a:pt x="52912" y="55183"/>
                  <a:pt x="51221" y="55194"/>
                </a:cubicBezTo>
                <a:cubicBezTo>
                  <a:pt x="51268" y="53111"/>
                  <a:pt x="51316" y="51027"/>
                  <a:pt x="51364" y="48944"/>
                </a:cubicBezTo>
                <a:cubicBezTo>
                  <a:pt x="53054" y="48932"/>
                  <a:pt x="54745" y="48920"/>
                  <a:pt x="56436" y="48908"/>
                </a:cubicBezTo>
                <a:close/>
                <a:moveTo>
                  <a:pt x="50483" y="48956"/>
                </a:moveTo>
                <a:cubicBezTo>
                  <a:pt x="50435" y="51039"/>
                  <a:pt x="50375" y="53123"/>
                  <a:pt x="50340" y="55206"/>
                </a:cubicBezTo>
                <a:cubicBezTo>
                  <a:pt x="48649" y="55218"/>
                  <a:pt x="46958" y="55242"/>
                  <a:pt x="45268" y="55254"/>
                </a:cubicBezTo>
                <a:cubicBezTo>
                  <a:pt x="45315" y="53170"/>
                  <a:pt x="45363" y="51087"/>
                  <a:pt x="45411" y="49015"/>
                </a:cubicBezTo>
                <a:cubicBezTo>
                  <a:pt x="47101" y="48991"/>
                  <a:pt x="48792" y="48968"/>
                  <a:pt x="50483" y="48956"/>
                </a:cubicBezTo>
                <a:close/>
                <a:moveTo>
                  <a:pt x="44530" y="49015"/>
                </a:moveTo>
                <a:lnTo>
                  <a:pt x="44530" y="49015"/>
                </a:lnTo>
                <a:cubicBezTo>
                  <a:pt x="44482" y="51099"/>
                  <a:pt x="44434" y="53182"/>
                  <a:pt x="44387" y="55266"/>
                </a:cubicBezTo>
                <a:cubicBezTo>
                  <a:pt x="42696" y="55290"/>
                  <a:pt x="41005" y="55314"/>
                  <a:pt x="39315" y="55337"/>
                </a:cubicBezTo>
                <a:cubicBezTo>
                  <a:pt x="39350" y="53254"/>
                  <a:pt x="39398" y="51182"/>
                  <a:pt x="39446" y="49098"/>
                </a:cubicBezTo>
                <a:cubicBezTo>
                  <a:pt x="41148" y="49063"/>
                  <a:pt x="42839" y="49039"/>
                  <a:pt x="44530" y="49015"/>
                </a:cubicBezTo>
                <a:close/>
                <a:moveTo>
                  <a:pt x="38564" y="49110"/>
                </a:moveTo>
                <a:lnTo>
                  <a:pt x="38564" y="49110"/>
                </a:lnTo>
                <a:cubicBezTo>
                  <a:pt x="38517" y="51194"/>
                  <a:pt x="38469" y="53266"/>
                  <a:pt x="38434" y="55349"/>
                </a:cubicBezTo>
                <a:cubicBezTo>
                  <a:pt x="36743" y="55385"/>
                  <a:pt x="35052" y="55421"/>
                  <a:pt x="33361" y="55444"/>
                </a:cubicBezTo>
                <a:cubicBezTo>
                  <a:pt x="33397" y="53361"/>
                  <a:pt x="33445" y="51277"/>
                  <a:pt x="33492" y="49194"/>
                </a:cubicBezTo>
                <a:cubicBezTo>
                  <a:pt x="35183" y="49158"/>
                  <a:pt x="36874" y="49134"/>
                  <a:pt x="38564" y="49110"/>
                </a:cubicBezTo>
                <a:close/>
                <a:moveTo>
                  <a:pt x="32611" y="49206"/>
                </a:moveTo>
                <a:lnTo>
                  <a:pt x="32611" y="49206"/>
                </a:lnTo>
                <a:cubicBezTo>
                  <a:pt x="32564" y="51301"/>
                  <a:pt x="32516" y="53385"/>
                  <a:pt x="32468" y="55468"/>
                </a:cubicBezTo>
                <a:cubicBezTo>
                  <a:pt x="30778" y="55504"/>
                  <a:pt x="29099" y="55540"/>
                  <a:pt x="27408" y="55575"/>
                </a:cubicBezTo>
                <a:cubicBezTo>
                  <a:pt x="27444" y="53492"/>
                  <a:pt x="27492" y="51396"/>
                  <a:pt x="27539" y="49313"/>
                </a:cubicBezTo>
                <a:cubicBezTo>
                  <a:pt x="27932" y="49301"/>
                  <a:pt x="28313" y="49289"/>
                  <a:pt x="28706" y="49289"/>
                </a:cubicBezTo>
                <a:cubicBezTo>
                  <a:pt x="30004" y="49253"/>
                  <a:pt x="31314" y="49229"/>
                  <a:pt x="32611" y="49206"/>
                </a:cubicBezTo>
                <a:close/>
                <a:moveTo>
                  <a:pt x="26658" y="49325"/>
                </a:moveTo>
                <a:cubicBezTo>
                  <a:pt x="26611" y="51420"/>
                  <a:pt x="26563" y="53504"/>
                  <a:pt x="26515" y="55599"/>
                </a:cubicBezTo>
                <a:cubicBezTo>
                  <a:pt x="24825" y="55635"/>
                  <a:pt x="23134" y="55683"/>
                  <a:pt x="21443" y="55730"/>
                </a:cubicBezTo>
                <a:cubicBezTo>
                  <a:pt x="21491" y="53635"/>
                  <a:pt x="21539" y="51539"/>
                  <a:pt x="21586" y="49444"/>
                </a:cubicBezTo>
                <a:cubicBezTo>
                  <a:pt x="23277" y="49408"/>
                  <a:pt x="24968" y="49360"/>
                  <a:pt x="26658" y="49325"/>
                </a:cubicBezTo>
                <a:close/>
                <a:moveTo>
                  <a:pt x="20705" y="49468"/>
                </a:moveTo>
                <a:cubicBezTo>
                  <a:pt x="20657" y="51563"/>
                  <a:pt x="20610" y="53659"/>
                  <a:pt x="20562" y="55754"/>
                </a:cubicBezTo>
                <a:cubicBezTo>
                  <a:pt x="19122" y="55790"/>
                  <a:pt x="17669" y="55837"/>
                  <a:pt x="16228" y="55873"/>
                </a:cubicBezTo>
                <a:cubicBezTo>
                  <a:pt x="15978" y="55885"/>
                  <a:pt x="15740" y="55885"/>
                  <a:pt x="15490" y="55897"/>
                </a:cubicBezTo>
                <a:cubicBezTo>
                  <a:pt x="15538" y="53801"/>
                  <a:pt x="15574" y="51694"/>
                  <a:pt x="15633" y="49599"/>
                </a:cubicBezTo>
                <a:cubicBezTo>
                  <a:pt x="17324" y="49551"/>
                  <a:pt x="19014" y="49515"/>
                  <a:pt x="20705" y="49468"/>
                </a:cubicBezTo>
                <a:close/>
                <a:moveTo>
                  <a:pt x="14740" y="49622"/>
                </a:moveTo>
                <a:cubicBezTo>
                  <a:pt x="14692" y="51718"/>
                  <a:pt x="14645" y="53825"/>
                  <a:pt x="14609" y="55933"/>
                </a:cubicBezTo>
                <a:cubicBezTo>
                  <a:pt x="12918" y="55980"/>
                  <a:pt x="11228" y="56040"/>
                  <a:pt x="9537" y="56111"/>
                </a:cubicBezTo>
                <a:cubicBezTo>
                  <a:pt x="9573" y="53992"/>
                  <a:pt x="9620" y="51873"/>
                  <a:pt x="9668" y="49753"/>
                </a:cubicBezTo>
                <a:cubicBezTo>
                  <a:pt x="11263" y="49718"/>
                  <a:pt x="12859" y="49670"/>
                  <a:pt x="14442" y="49622"/>
                </a:cubicBezTo>
                <a:close/>
                <a:moveTo>
                  <a:pt x="62234" y="55873"/>
                </a:moveTo>
                <a:lnTo>
                  <a:pt x="62234" y="55873"/>
                </a:lnTo>
                <a:cubicBezTo>
                  <a:pt x="62186" y="57957"/>
                  <a:pt x="62151" y="60028"/>
                  <a:pt x="62127" y="62100"/>
                </a:cubicBezTo>
                <a:cubicBezTo>
                  <a:pt x="60984" y="62124"/>
                  <a:pt x="59841" y="62136"/>
                  <a:pt x="58698" y="62136"/>
                </a:cubicBezTo>
                <a:cubicBezTo>
                  <a:pt x="58150" y="62136"/>
                  <a:pt x="57603" y="62148"/>
                  <a:pt x="57055" y="62148"/>
                </a:cubicBezTo>
                <a:cubicBezTo>
                  <a:pt x="57079" y="60064"/>
                  <a:pt x="57114" y="57981"/>
                  <a:pt x="57162" y="55897"/>
                </a:cubicBezTo>
                <a:cubicBezTo>
                  <a:pt x="58853" y="55885"/>
                  <a:pt x="60543" y="55885"/>
                  <a:pt x="62234" y="55873"/>
                </a:cubicBezTo>
                <a:close/>
                <a:moveTo>
                  <a:pt x="56281" y="55909"/>
                </a:moveTo>
                <a:cubicBezTo>
                  <a:pt x="56233" y="57992"/>
                  <a:pt x="56198" y="60076"/>
                  <a:pt x="56174" y="62160"/>
                </a:cubicBezTo>
                <a:cubicBezTo>
                  <a:pt x="54483" y="62160"/>
                  <a:pt x="52792" y="62172"/>
                  <a:pt x="51102" y="62195"/>
                </a:cubicBezTo>
                <a:cubicBezTo>
                  <a:pt x="51126" y="60112"/>
                  <a:pt x="51161" y="58028"/>
                  <a:pt x="51209" y="55945"/>
                </a:cubicBezTo>
                <a:cubicBezTo>
                  <a:pt x="52900" y="55933"/>
                  <a:pt x="54590" y="55909"/>
                  <a:pt x="56281" y="55909"/>
                </a:cubicBezTo>
                <a:close/>
                <a:moveTo>
                  <a:pt x="50328" y="55945"/>
                </a:moveTo>
                <a:lnTo>
                  <a:pt x="50328" y="55945"/>
                </a:lnTo>
                <a:cubicBezTo>
                  <a:pt x="50280" y="58028"/>
                  <a:pt x="50245" y="60112"/>
                  <a:pt x="50221" y="62195"/>
                </a:cubicBezTo>
                <a:cubicBezTo>
                  <a:pt x="48530" y="62219"/>
                  <a:pt x="46839" y="62231"/>
                  <a:pt x="45149" y="62255"/>
                </a:cubicBezTo>
                <a:cubicBezTo>
                  <a:pt x="45172" y="60171"/>
                  <a:pt x="45208" y="58088"/>
                  <a:pt x="45256" y="56004"/>
                </a:cubicBezTo>
                <a:cubicBezTo>
                  <a:pt x="46946" y="55980"/>
                  <a:pt x="48637" y="55968"/>
                  <a:pt x="50328" y="55945"/>
                </a:cubicBezTo>
                <a:close/>
                <a:moveTo>
                  <a:pt x="44375" y="56016"/>
                </a:moveTo>
                <a:cubicBezTo>
                  <a:pt x="44327" y="58100"/>
                  <a:pt x="44291" y="60183"/>
                  <a:pt x="44268" y="62267"/>
                </a:cubicBezTo>
                <a:cubicBezTo>
                  <a:pt x="42577" y="62291"/>
                  <a:pt x="40886" y="62314"/>
                  <a:pt x="39196" y="62338"/>
                </a:cubicBezTo>
                <a:cubicBezTo>
                  <a:pt x="39219" y="60255"/>
                  <a:pt x="39255" y="58171"/>
                  <a:pt x="39303" y="56087"/>
                </a:cubicBezTo>
                <a:cubicBezTo>
                  <a:pt x="40993" y="56064"/>
                  <a:pt x="42684" y="56040"/>
                  <a:pt x="44375" y="56016"/>
                </a:cubicBezTo>
                <a:close/>
                <a:moveTo>
                  <a:pt x="38410" y="56099"/>
                </a:moveTo>
                <a:lnTo>
                  <a:pt x="38410" y="56099"/>
                </a:lnTo>
                <a:cubicBezTo>
                  <a:pt x="38374" y="58183"/>
                  <a:pt x="38338" y="60267"/>
                  <a:pt x="38314" y="62350"/>
                </a:cubicBezTo>
                <a:cubicBezTo>
                  <a:pt x="36624" y="62386"/>
                  <a:pt x="34933" y="62410"/>
                  <a:pt x="33242" y="62445"/>
                </a:cubicBezTo>
                <a:cubicBezTo>
                  <a:pt x="33266" y="60362"/>
                  <a:pt x="33302" y="58278"/>
                  <a:pt x="33350" y="56195"/>
                </a:cubicBezTo>
                <a:cubicBezTo>
                  <a:pt x="35028" y="56159"/>
                  <a:pt x="36719" y="56135"/>
                  <a:pt x="38410" y="56099"/>
                </a:cubicBezTo>
                <a:close/>
                <a:moveTo>
                  <a:pt x="32457" y="56206"/>
                </a:moveTo>
                <a:lnTo>
                  <a:pt x="32457" y="56206"/>
                </a:lnTo>
                <a:cubicBezTo>
                  <a:pt x="32421" y="58290"/>
                  <a:pt x="32385" y="60374"/>
                  <a:pt x="32349" y="62469"/>
                </a:cubicBezTo>
                <a:cubicBezTo>
                  <a:pt x="30659" y="62493"/>
                  <a:pt x="28968" y="62541"/>
                  <a:pt x="27289" y="62576"/>
                </a:cubicBezTo>
                <a:cubicBezTo>
                  <a:pt x="27313" y="60493"/>
                  <a:pt x="27349" y="58397"/>
                  <a:pt x="27385" y="56302"/>
                </a:cubicBezTo>
                <a:cubicBezTo>
                  <a:pt x="27825" y="56302"/>
                  <a:pt x="28266" y="56290"/>
                  <a:pt x="28706" y="56278"/>
                </a:cubicBezTo>
                <a:cubicBezTo>
                  <a:pt x="29956" y="56254"/>
                  <a:pt x="31206" y="56230"/>
                  <a:pt x="32457" y="56206"/>
                </a:cubicBezTo>
                <a:close/>
                <a:moveTo>
                  <a:pt x="26503" y="56326"/>
                </a:moveTo>
                <a:cubicBezTo>
                  <a:pt x="26468" y="58421"/>
                  <a:pt x="26432" y="60505"/>
                  <a:pt x="26396" y="62600"/>
                </a:cubicBezTo>
                <a:cubicBezTo>
                  <a:pt x="24706" y="62636"/>
                  <a:pt x="23015" y="62683"/>
                  <a:pt x="21336" y="62731"/>
                </a:cubicBezTo>
                <a:cubicBezTo>
                  <a:pt x="21360" y="60636"/>
                  <a:pt x="21396" y="58540"/>
                  <a:pt x="21431" y="56445"/>
                </a:cubicBezTo>
                <a:cubicBezTo>
                  <a:pt x="23122" y="56409"/>
                  <a:pt x="24813" y="56361"/>
                  <a:pt x="26503" y="56326"/>
                </a:cubicBezTo>
                <a:close/>
                <a:moveTo>
                  <a:pt x="20550" y="56468"/>
                </a:moveTo>
                <a:lnTo>
                  <a:pt x="20550" y="56468"/>
                </a:lnTo>
                <a:cubicBezTo>
                  <a:pt x="20503" y="58564"/>
                  <a:pt x="20467" y="60659"/>
                  <a:pt x="20443" y="62755"/>
                </a:cubicBezTo>
                <a:cubicBezTo>
                  <a:pt x="19038" y="62791"/>
                  <a:pt x="17633" y="62826"/>
                  <a:pt x="16228" y="62874"/>
                </a:cubicBezTo>
                <a:cubicBezTo>
                  <a:pt x="15943" y="62874"/>
                  <a:pt x="15657" y="62886"/>
                  <a:pt x="15371" y="62898"/>
                </a:cubicBezTo>
                <a:cubicBezTo>
                  <a:pt x="15395" y="60802"/>
                  <a:pt x="15431" y="58695"/>
                  <a:pt x="15478" y="56599"/>
                </a:cubicBezTo>
                <a:cubicBezTo>
                  <a:pt x="17169" y="56552"/>
                  <a:pt x="18860" y="56504"/>
                  <a:pt x="20550" y="56468"/>
                </a:cubicBezTo>
                <a:close/>
                <a:moveTo>
                  <a:pt x="14597" y="56623"/>
                </a:moveTo>
                <a:cubicBezTo>
                  <a:pt x="14550" y="58719"/>
                  <a:pt x="14514" y="60826"/>
                  <a:pt x="14490" y="62934"/>
                </a:cubicBezTo>
                <a:cubicBezTo>
                  <a:pt x="12799" y="62981"/>
                  <a:pt x="11109" y="63041"/>
                  <a:pt x="9418" y="63112"/>
                </a:cubicBezTo>
                <a:cubicBezTo>
                  <a:pt x="9442" y="60993"/>
                  <a:pt x="9478" y="58873"/>
                  <a:pt x="9525" y="56754"/>
                </a:cubicBezTo>
                <a:cubicBezTo>
                  <a:pt x="11156" y="56718"/>
                  <a:pt x="12799" y="56659"/>
                  <a:pt x="14442" y="56623"/>
                </a:cubicBezTo>
                <a:close/>
                <a:moveTo>
                  <a:pt x="62115" y="62874"/>
                </a:moveTo>
                <a:cubicBezTo>
                  <a:pt x="62091" y="64946"/>
                  <a:pt x="62079" y="67029"/>
                  <a:pt x="62067" y="69101"/>
                </a:cubicBezTo>
                <a:cubicBezTo>
                  <a:pt x="60948" y="69113"/>
                  <a:pt x="59829" y="69125"/>
                  <a:pt x="58698" y="69137"/>
                </a:cubicBezTo>
                <a:cubicBezTo>
                  <a:pt x="58138" y="69137"/>
                  <a:pt x="57567" y="69137"/>
                  <a:pt x="56995" y="69149"/>
                </a:cubicBezTo>
                <a:cubicBezTo>
                  <a:pt x="57007" y="67851"/>
                  <a:pt x="57007" y="66565"/>
                  <a:pt x="57019" y="65267"/>
                </a:cubicBezTo>
                <a:cubicBezTo>
                  <a:pt x="57031" y="64481"/>
                  <a:pt x="57031" y="63684"/>
                  <a:pt x="57043" y="62898"/>
                </a:cubicBezTo>
                <a:cubicBezTo>
                  <a:pt x="58734" y="62886"/>
                  <a:pt x="60424" y="62874"/>
                  <a:pt x="62115" y="62874"/>
                </a:cubicBezTo>
                <a:close/>
                <a:moveTo>
                  <a:pt x="56162" y="62898"/>
                </a:moveTo>
                <a:lnTo>
                  <a:pt x="56162" y="62898"/>
                </a:lnTo>
                <a:cubicBezTo>
                  <a:pt x="56138" y="64981"/>
                  <a:pt x="56126" y="67065"/>
                  <a:pt x="56114" y="69149"/>
                </a:cubicBezTo>
                <a:cubicBezTo>
                  <a:pt x="54424" y="69160"/>
                  <a:pt x="52733" y="69172"/>
                  <a:pt x="51042" y="69184"/>
                </a:cubicBezTo>
                <a:cubicBezTo>
                  <a:pt x="51054" y="67875"/>
                  <a:pt x="51054" y="66577"/>
                  <a:pt x="51066" y="65267"/>
                </a:cubicBezTo>
                <a:cubicBezTo>
                  <a:pt x="51078" y="64493"/>
                  <a:pt x="51078" y="63719"/>
                  <a:pt x="51090" y="62934"/>
                </a:cubicBezTo>
                <a:cubicBezTo>
                  <a:pt x="52781" y="62922"/>
                  <a:pt x="54471" y="62910"/>
                  <a:pt x="56162" y="62898"/>
                </a:cubicBezTo>
                <a:close/>
                <a:moveTo>
                  <a:pt x="50209" y="62945"/>
                </a:moveTo>
                <a:lnTo>
                  <a:pt x="50209" y="62945"/>
                </a:lnTo>
                <a:cubicBezTo>
                  <a:pt x="50185" y="65029"/>
                  <a:pt x="50173" y="67113"/>
                  <a:pt x="50161" y="69196"/>
                </a:cubicBezTo>
                <a:cubicBezTo>
                  <a:pt x="48470" y="69208"/>
                  <a:pt x="46780" y="69232"/>
                  <a:pt x="45089" y="69244"/>
                </a:cubicBezTo>
                <a:cubicBezTo>
                  <a:pt x="45101" y="67922"/>
                  <a:pt x="45101" y="66601"/>
                  <a:pt x="45113" y="65267"/>
                </a:cubicBezTo>
                <a:cubicBezTo>
                  <a:pt x="45125" y="64517"/>
                  <a:pt x="45125" y="63755"/>
                  <a:pt x="45137" y="63005"/>
                </a:cubicBezTo>
                <a:cubicBezTo>
                  <a:pt x="46827" y="62981"/>
                  <a:pt x="48518" y="62957"/>
                  <a:pt x="50209" y="62945"/>
                </a:cubicBezTo>
                <a:close/>
                <a:moveTo>
                  <a:pt x="44256" y="63017"/>
                </a:moveTo>
                <a:lnTo>
                  <a:pt x="44256" y="63017"/>
                </a:lnTo>
                <a:cubicBezTo>
                  <a:pt x="44232" y="65100"/>
                  <a:pt x="44220" y="67172"/>
                  <a:pt x="44208" y="69256"/>
                </a:cubicBezTo>
                <a:cubicBezTo>
                  <a:pt x="42517" y="69280"/>
                  <a:pt x="40827" y="69303"/>
                  <a:pt x="39136" y="69339"/>
                </a:cubicBezTo>
                <a:cubicBezTo>
                  <a:pt x="39148" y="67982"/>
                  <a:pt x="39148" y="66624"/>
                  <a:pt x="39160" y="65267"/>
                </a:cubicBezTo>
                <a:cubicBezTo>
                  <a:pt x="39172" y="64541"/>
                  <a:pt x="39172" y="63815"/>
                  <a:pt x="39184" y="63088"/>
                </a:cubicBezTo>
                <a:cubicBezTo>
                  <a:pt x="40874" y="63064"/>
                  <a:pt x="42565" y="63041"/>
                  <a:pt x="44256" y="63017"/>
                </a:cubicBezTo>
                <a:close/>
                <a:moveTo>
                  <a:pt x="38303" y="63100"/>
                </a:moveTo>
                <a:cubicBezTo>
                  <a:pt x="38279" y="65184"/>
                  <a:pt x="38267" y="67267"/>
                  <a:pt x="38255" y="69351"/>
                </a:cubicBezTo>
                <a:cubicBezTo>
                  <a:pt x="36564" y="69375"/>
                  <a:pt x="34874" y="69410"/>
                  <a:pt x="33195" y="69446"/>
                </a:cubicBezTo>
                <a:cubicBezTo>
                  <a:pt x="33195" y="68053"/>
                  <a:pt x="33195" y="66660"/>
                  <a:pt x="33207" y="65267"/>
                </a:cubicBezTo>
                <a:cubicBezTo>
                  <a:pt x="33219" y="64577"/>
                  <a:pt x="33219" y="63886"/>
                  <a:pt x="33230" y="63184"/>
                </a:cubicBezTo>
                <a:cubicBezTo>
                  <a:pt x="34921" y="63160"/>
                  <a:pt x="36612" y="63124"/>
                  <a:pt x="38303" y="63100"/>
                </a:cubicBezTo>
                <a:close/>
                <a:moveTo>
                  <a:pt x="32349" y="63207"/>
                </a:moveTo>
                <a:lnTo>
                  <a:pt x="32349" y="63207"/>
                </a:lnTo>
                <a:cubicBezTo>
                  <a:pt x="32326" y="65291"/>
                  <a:pt x="32314" y="67375"/>
                  <a:pt x="32302" y="69458"/>
                </a:cubicBezTo>
                <a:cubicBezTo>
                  <a:pt x="30611" y="69494"/>
                  <a:pt x="28920" y="69530"/>
                  <a:pt x="27242" y="69577"/>
                </a:cubicBezTo>
                <a:cubicBezTo>
                  <a:pt x="27242" y="68137"/>
                  <a:pt x="27242" y="66708"/>
                  <a:pt x="27254" y="65267"/>
                </a:cubicBezTo>
                <a:cubicBezTo>
                  <a:pt x="27265" y="64612"/>
                  <a:pt x="27265" y="63957"/>
                  <a:pt x="27277" y="63303"/>
                </a:cubicBezTo>
                <a:lnTo>
                  <a:pt x="28706" y="63279"/>
                </a:lnTo>
                <a:cubicBezTo>
                  <a:pt x="29921" y="63243"/>
                  <a:pt x="31135" y="63231"/>
                  <a:pt x="32349" y="63207"/>
                </a:cubicBezTo>
                <a:close/>
                <a:moveTo>
                  <a:pt x="26396" y="63326"/>
                </a:moveTo>
                <a:cubicBezTo>
                  <a:pt x="26372" y="65410"/>
                  <a:pt x="26349" y="67505"/>
                  <a:pt x="26349" y="69589"/>
                </a:cubicBezTo>
                <a:cubicBezTo>
                  <a:pt x="24658" y="69637"/>
                  <a:pt x="22967" y="69672"/>
                  <a:pt x="21289" y="69720"/>
                </a:cubicBezTo>
                <a:cubicBezTo>
                  <a:pt x="21289" y="68244"/>
                  <a:pt x="21289" y="66755"/>
                  <a:pt x="21300" y="65267"/>
                </a:cubicBezTo>
                <a:cubicBezTo>
                  <a:pt x="21312" y="64660"/>
                  <a:pt x="21312" y="64053"/>
                  <a:pt x="21324" y="63445"/>
                </a:cubicBezTo>
                <a:cubicBezTo>
                  <a:pt x="23015" y="63398"/>
                  <a:pt x="24706" y="63362"/>
                  <a:pt x="26396" y="63326"/>
                </a:cubicBezTo>
                <a:close/>
                <a:moveTo>
                  <a:pt x="20443" y="63469"/>
                </a:moveTo>
                <a:lnTo>
                  <a:pt x="20443" y="63469"/>
                </a:lnTo>
                <a:cubicBezTo>
                  <a:pt x="20419" y="65565"/>
                  <a:pt x="20396" y="67660"/>
                  <a:pt x="20396" y="69744"/>
                </a:cubicBezTo>
                <a:cubicBezTo>
                  <a:pt x="19014" y="69791"/>
                  <a:pt x="17621" y="69827"/>
                  <a:pt x="16228" y="69863"/>
                </a:cubicBezTo>
                <a:cubicBezTo>
                  <a:pt x="15931" y="69875"/>
                  <a:pt x="15633" y="69887"/>
                  <a:pt x="15323" y="69899"/>
                </a:cubicBezTo>
                <a:cubicBezTo>
                  <a:pt x="15323" y="68351"/>
                  <a:pt x="15335" y="66815"/>
                  <a:pt x="15347" y="65267"/>
                </a:cubicBezTo>
                <a:cubicBezTo>
                  <a:pt x="15359" y="64708"/>
                  <a:pt x="15359" y="64148"/>
                  <a:pt x="15371" y="63600"/>
                </a:cubicBezTo>
                <a:cubicBezTo>
                  <a:pt x="17062" y="63553"/>
                  <a:pt x="18752" y="63505"/>
                  <a:pt x="20443" y="63469"/>
                </a:cubicBezTo>
                <a:close/>
                <a:moveTo>
                  <a:pt x="14490" y="63612"/>
                </a:moveTo>
                <a:cubicBezTo>
                  <a:pt x="14466" y="65720"/>
                  <a:pt x="14454" y="67815"/>
                  <a:pt x="14454" y="69922"/>
                </a:cubicBezTo>
                <a:cubicBezTo>
                  <a:pt x="12764" y="69982"/>
                  <a:pt x="11073" y="70042"/>
                  <a:pt x="9382" y="70113"/>
                </a:cubicBezTo>
                <a:cubicBezTo>
                  <a:pt x="9370" y="68494"/>
                  <a:pt x="9382" y="66886"/>
                  <a:pt x="9394" y="65267"/>
                </a:cubicBezTo>
                <a:cubicBezTo>
                  <a:pt x="9406" y="64767"/>
                  <a:pt x="9406" y="64255"/>
                  <a:pt x="9418" y="63755"/>
                </a:cubicBezTo>
                <a:cubicBezTo>
                  <a:pt x="11097" y="63707"/>
                  <a:pt x="12764" y="63660"/>
                  <a:pt x="14454" y="63612"/>
                </a:cubicBezTo>
                <a:close/>
                <a:moveTo>
                  <a:pt x="62067" y="69863"/>
                </a:moveTo>
                <a:cubicBezTo>
                  <a:pt x="62067" y="71947"/>
                  <a:pt x="62079" y="74018"/>
                  <a:pt x="62103" y="76090"/>
                </a:cubicBezTo>
                <a:cubicBezTo>
                  <a:pt x="60972" y="76114"/>
                  <a:pt x="59841" y="76126"/>
                  <a:pt x="58698" y="76126"/>
                </a:cubicBezTo>
                <a:cubicBezTo>
                  <a:pt x="58150" y="76126"/>
                  <a:pt x="57591" y="76138"/>
                  <a:pt x="57043" y="76138"/>
                </a:cubicBezTo>
                <a:cubicBezTo>
                  <a:pt x="57007" y="74054"/>
                  <a:pt x="56995" y="71970"/>
                  <a:pt x="56995" y="69887"/>
                </a:cubicBezTo>
                <a:cubicBezTo>
                  <a:pt x="58686" y="69875"/>
                  <a:pt x="60377" y="69875"/>
                  <a:pt x="62067" y="69863"/>
                </a:cubicBezTo>
                <a:close/>
                <a:moveTo>
                  <a:pt x="56114" y="69899"/>
                </a:moveTo>
                <a:cubicBezTo>
                  <a:pt x="56114" y="71982"/>
                  <a:pt x="56126" y="74066"/>
                  <a:pt x="56162" y="76149"/>
                </a:cubicBezTo>
                <a:cubicBezTo>
                  <a:pt x="54471" y="76149"/>
                  <a:pt x="52781" y="76161"/>
                  <a:pt x="51090" y="76185"/>
                </a:cubicBezTo>
                <a:cubicBezTo>
                  <a:pt x="51054" y="74102"/>
                  <a:pt x="51042" y="72018"/>
                  <a:pt x="51042" y="69934"/>
                </a:cubicBezTo>
                <a:cubicBezTo>
                  <a:pt x="52733" y="69922"/>
                  <a:pt x="54424" y="69899"/>
                  <a:pt x="56114" y="69899"/>
                </a:cubicBezTo>
                <a:close/>
                <a:moveTo>
                  <a:pt x="50161" y="69934"/>
                </a:moveTo>
                <a:cubicBezTo>
                  <a:pt x="50161" y="72018"/>
                  <a:pt x="50173" y="74102"/>
                  <a:pt x="50209" y="76185"/>
                </a:cubicBezTo>
                <a:cubicBezTo>
                  <a:pt x="48518" y="76197"/>
                  <a:pt x="46827" y="76221"/>
                  <a:pt x="45137" y="76245"/>
                </a:cubicBezTo>
                <a:cubicBezTo>
                  <a:pt x="45101" y="74161"/>
                  <a:pt x="45089" y="72077"/>
                  <a:pt x="45089" y="69994"/>
                </a:cubicBezTo>
                <a:cubicBezTo>
                  <a:pt x="46780" y="69982"/>
                  <a:pt x="48470" y="69958"/>
                  <a:pt x="50161" y="69934"/>
                </a:cubicBezTo>
                <a:close/>
                <a:moveTo>
                  <a:pt x="44208" y="70006"/>
                </a:moveTo>
                <a:cubicBezTo>
                  <a:pt x="44208" y="72089"/>
                  <a:pt x="44220" y="74173"/>
                  <a:pt x="44256" y="76257"/>
                </a:cubicBezTo>
                <a:cubicBezTo>
                  <a:pt x="42565" y="76280"/>
                  <a:pt x="40874" y="76304"/>
                  <a:pt x="39184" y="76328"/>
                </a:cubicBezTo>
                <a:cubicBezTo>
                  <a:pt x="39148" y="74244"/>
                  <a:pt x="39136" y="72161"/>
                  <a:pt x="39136" y="70089"/>
                </a:cubicBezTo>
                <a:cubicBezTo>
                  <a:pt x="40827" y="70053"/>
                  <a:pt x="42517" y="70030"/>
                  <a:pt x="44208" y="70006"/>
                </a:cubicBezTo>
                <a:close/>
                <a:moveTo>
                  <a:pt x="38255" y="70101"/>
                </a:moveTo>
                <a:cubicBezTo>
                  <a:pt x="38255" y="72185"/>
                  <a:pt x="38267" y="74256"/>
                  <a:pt x="38303" y="76340"/>
                </a:cubicBezTo>
                <a:cubicBezTo>
                  <a:pt x="36612" y="76376"/>
                  <a:pt x="34921" y="76399"/>
                  <a:pt x="33230" y="76435"/>
                </a:cubicBezTo>
                <a:cubicBezTo>
                  <a:pt x="33195" y="74352"/>
                  <a:pt x="33183" y="72268"/>
                  <a:pt x="33183" y="70184"/>
                </a:cubicBezTo>
                <a:cubicBezTo>
                  <a:pt x="34874" y="70149"/>
                  <a:pt x="36564" y="70125"/>
                  <a:pt x="38255" y="70101"/>
                </a:cubicBezTo>
                <a:close/>
                <a:moveTo>
                  <a:pt x="32302" y="70196"/>
                </a:moveTo>
                <a:cubicBezTo>
                  <a:pt x="32302" y="72280"/>
                  <a:pt x="32314" y="74363"/>
                  <a:pt x="32349" y="76459"/>
                </a:cubicBezTo>
                <a:cubicBezTo>
                  <a:pt x="30659" y="76483"/>
                  <a:pt x="28968" y="76530"/>
                  <a:pt x="27277" y="76566"/>
                </a:cubicBezTo>
                <a:cubicBezTo>
                  <a:pt x="27254" y="74483"/>
                  <a:pt x="27230" y="72387"/>
                  <a:pt x="27230" y="70303"/>
                </a:cubicBezTo>
                <a:cubicBezTo>
                  <a:pt x="27718" y="70292"/>
                  <a:pt x="28206" y="70280"/>
                  <a:pt x="28706" y="70268"/>
                </a:cubicBezTo>
                <a:cubicBezTo>
                  <a:pt x="29897" y="70244"/>
                  <a:pt x="31099" y="70220"/>
                  <a:pt x="32302" y="70196"/>
                </a:cubicBezTo>
                <a:close/>
                <a:moveTo>
                  <a:pt x="26349" y="70315"/>
                </a:moveTo>
                <a:cubicBezTo>
                  <a:pt x="26349" y="72411"/>
                  <a:pt x="26372" y="74494"/>
                  <a:pt x="26396" y="76590"/>
                </a:cubicBezTo>
                <a:cubicBezTo>
                  <a:pt x="24706" y="76626"/>
                  <a:pt x="23015" y="76673"/>
                  <a:pt x="21324" y="76721"/>
                </a:cubicBezTo>
                <a:cubicBezTo>
                  <a:pt x="21300" y="74625"/>
                  <a:pt x="21277" y="72530"/>
                  <a:pt x="21277" y="70434"/>
                </a:cubicBezTo>
                <a:cubicBezTo>
                  <a:pt x="22967" y="70399"/>
                  <a:pt x="24658" y="70351"/>
                  <a:pt x="26349" y="70315"/>
                </a:cubicBezTo>
                <a:close/>
                <a:moveTo>
                  <a:pt x="20396" y="70458"/>
                </a:moveTo>
                <a:cubicBezTo>
                  <a:pt x="20396" y="72554"/>
                  <a:pt x="20419" y="74649"/>
                  <a:pt x="20443" y="76745"/>
                </a:cubicBezTo>
                <a:cubicBezTo>
                  <a:pt x="19038" y="76780"/>
                  <a:pt x="17633" y="76816"/>
                  <a:pt x="16228" y="76864"/>
                </a:cubicBezTo>
                <a:cubicBezTo>
                  <a:pt x="15943" y="76864"/>
                  <a:pt x="15657" y="76876"/>
                  <a:pt x="15383" y="76888"/>
                </a:cubicBezTo>
                <a:cubicBezTo>
                  <a:pt x="15347" y="74792"/>
                  <a:pt x="15323" y="72685"/>
                  <a:pt x="15323" y="70589"/>
                </a:cubicBezTo>
                <a:cubicBezTo>
                  <a:pt x="17014" y="70542"/>
                  <a:pt x="18705" y="70506"/>
                  <a:pt x="20396" y="70458"/>
                </a:cubicBezTo>
                <a:close/>
                <a:moveTo>
                  <a:pt x="14442" y="70613"/>
                </a:moveTo>
                <a:cubicBezTo>
                  <a:pt x="14454" y="72709"/>
                  <a:pt x="14466" y="74816"/>
                  <a:pt x="14502" y="76911"/>
                </a:cubicBezTo>
                <a:cubicBezTo>
                  <a:pt x="12811" y="76971"/>
                  <a:pt x="11121" y="77030"/>
                  <a:pt x="9430" y="77102"/>
                </a:cubicBezTo>
                <a:cubicBezTo>
                  <a:pt x="9394" y="74983"/>
                  <a:pt x="9382" y="72863"/>
                  <a:pt x="9370" y="70744"/>
                </a:cubicBezTo>
                <a:cubicBezTo>
                  <a:pt x="11061" y="70708"/>
                  <a:pt x="12752" y="70661"/>
                  <a:pt x="14442" y="70613"/>
                </a:cubicBezTo>
                <a:close/>
                <a:moveTo>
                  <a:pt x="62127" y="76864"/>
                </a:moveTo>
                <a:cubicBezTo>
                  <a:pt x="62151" y="78935"/>
                  <a:pt x="62198" y="81019"/>
                  <a:pt x="62270" y="83091"/>
                </a:cubicBezTo>
                <a:cubicBezTo>
                  <a:pt x="61079" y="83103"/>
                  <a:pt x="59889" y="83115"/>
                  <a:pt x="58698" y="83126"/>
                </a:cubicBezTo>
                <a:cubicBezTo>
                  <a:pt x="58198" y="83126"/>
                  <a:pt x="57698" y="83126"/>
                  <a:pt x="57198" y="83138"/>
                </a:cubicBezTo>
                <a:cubicBezTo>
                  <a:pt x="57126" y="81055"/>
                  <a:pt x="57079" y="78971"/>
                  <a:pt x="57055" y="76888"/>
                </a:cubicBezTo>
                <a:cubicBezTo>
                  <a:pt x="58746" y="76876"/>
                  <a:pt x="60436" y="76864"/>
                  <a:pt x="62127" y="76864"/>
                </a:cubicBezTo>
                <a:close/>
                <a:moveTo>
                  <a:pt x="56162" y="76888"/>
                </a:moveTo>
                <a:cubicBezTo>
                  <a:pt x="56198" y="78971"/>
                  <a:pt x="56245" y="81055"/>
                  <a:pt x="56317" y="83138"/>
                </a:cubicBezTo>
                <a:cubicBezTo>
                  <a:pt x="54626" y="83150"/>
                  <a:pt x="52935" y="83162"/>
                  <a:pt x="51245" y="83174"/>
                </a:cubicBezTo>
                <a:cubicBezTo>
                  <a:pt x="51173" y="81090"/>
                  <a:pt x="51126" y="79007"/>
                  <a:pt x="51102" y="76923"/>
                </a:cubicBezTo>
                <a:cubicBezTo>
                  <a:pt x="52792" y="76911"/>
                  <a:pt x="54483" y="76900"/>
                  <a:pt x="56162" y="76888"/>
                </a:cubicBezTo>
                <a:close/>
                <a:moveTo>
                  <a:pt x="50221" y="76935"/>
                </a:moveTo>
                <a:cubicBezTo>
                  <a:pt x="50245" y="79019"/>
                  <a:pt x="50292" y="81102"/>
                  <a:pt x="50364" y="83186"/>
                </a:cubicBezTo>
                <a:cubicBezTo>
                  <a:pt x="48673" y="83198"/>
                  <a:pt x="46982" y="83222"/>
                  <a:pt x="45292" y="83234"/>
                </a:cubicBezTo>
                <a:cubicBezTo>
                  <a:pt x="45220" y="81150"/>
                  <a:pt x="45172" y="79078"/>
                  <a:pt x="45149" y="76995"/>
                </a:cubicBezTo>
                <a:cubicBezTo>
                  <a:pt x="46839" y="76971"/>
                  <a:pt x="48530" y="76947"/>
                  <a:pt x="50221" y="76935"/>
                </a:cubicBezTo>
                <a:close/>
                <a:moveTo>
                  <a:pt x="44268" y="77007"/>
                </a:moveTo>
                <a:cubicBezTo>
                  <a:pt x="44303" y="79090"/>
                  <a:pt x="44351" y="81162"/>
                  <a:pt x="44410" y="83246"/>
                </a:cubicBezTo>
                <a:cubicBezTo>
                  <a:pt x="42720" y="83269"/>
                  <a:pt x="41029" y="83293"/>
                  <a:pt x="39338" y="83317"/>
                </a:cubicBezTo>
                <a:cubicBezTo>
                  <a:pt x="39279" y="81245"/>
                  <a:pt x="39231" y="79162"/>
                  <a:pt x="39196" y="77078"/>
                </a:cubicBezTo>
                <a:cubicBezTo>
                  <a:pt x="40886" y="77054"/>
                  <a:pt x="42577" y="77030"/>
                  <a:pt x="44268" y="77007"/>
                </a:cubicBezTo>
                <a:close/>
                <a:moveTo>
                  <a:pt x="38314" y="77090"/>
                </a:moveTo>
                <a:cubicBezTo>
                  <a:pt x="38350" y="79174"/>
                  <a:pt x="38398" y="81257"/>
                  <a:pt x="38469" y="83341"/>
                </a:cubicBezTo>
                <a:cubicBezTo>
                  <a:pt x="36779" y="83365"/>
                  <a:pt x="35088" y="83400"/>
                  <a:pt x="33397" y="83424"/>
                </a:cubicBezTo>
                <a:cubicBezTo>
                  <a:pt x="33326" y="81341"/>
                  <a:pt x="33278" y="79257"/>
                  <a:pt x="33242" y="77173"/>
                </a:cubicBezTo>
                <a:cubicBezTo>
                  <a:pt x="34933" y="77150"/>
                  <a:pt x="36624" y="77114"/>
                  <a:pt x="38314" y="77090"/>
                </a:cubicBezTo>
                <a:close/>
                <a:moveTo>
                  <a:pt x="32361" y="77197"/>
                </a:moveTo>
                <a:cubicBezTo>
                  <a:pt x="32397" y="79281"/>
                  <a:pt x="32445" y="81364"/>
                  <a:pt x="32516" y="83448"/>
                </a:cubicBezTo>
                <a:cubicBezTo>
                  <a:pt x="30825" y="83484"/>
                  <a:pt x="29135" y="83519"/>
                  <a:pt x="27444" y="83555"/>
                </a:cubicBezTo>
                <a:cubicBezTo>
                  <a:pt x="27373" y="81471"/>
                  <a:pt x="27325" y="79388"/>
                  <a:pt x="27289" y="77292"/>
                </a:cubicBezTo>
                <a:lnTo>
                  <a:pt x="28706" y="77257"/>
                </a:lnTo>
                <a:cubicBezTo>
                  <a:pt x="29921" y="77233"/>
                  <a:pt x="31135" y="77221"/>
                  <a:pt x="32361" y="77197"/>
                </a:cubicBezTo>
                <a:close/>
                <a:moveTo>
                  <a:pt x="26408" y="77316"/>
                </a:moveTo>
                <a:cubicBezTo>
                  <a:pt x="26444" y="79400"/>
                  <a:pt x="26492" y="81495"/>
                  <a:pt x="26563" y="83579"/>
                </a:cubicBezTo>
                <a:cubicBezTo>
                  <a:pt x="24872" y="83615"/>
                  <a:pt x="23194" y="83662"/>
                  <a:pt x="21503" y="83710"/>
                </a:cubicBezTo>
                <a:cubicBezTo>
                  <a:pt x="21431" y="81614"/>
                  <a:pt x="21372" y="79519"/>
                  <a:pt x="21336" y="77435"/>
                </a:cubicBezTo>
                <a:cubicBezTo>
                  <a:pt x="23027" y="77388"/>
                  <a:pt x="24718" y="77352"/>
                  <a:pt x="26408" y="77316"/>
                </a:cubicBezTo>
                <a:close/>
                <a:moveTo>
                  <a:pt x="20455" y="77459"/>
                </a:moveTo>
                <a:cubicBezTo>
                  <a:pt x="20491" y="79543"/>
                  <a:pt x="20550" y="81638"/>
                  <a:pt x="20622" y="83734"/>
                </a:cubicBezTo>
                <a:cubicBezTo>
                  <a:pt x="19157" y="83769"/>
                  <a:pt x="17693" y="83817"/>
                  <a:pt x="16228" y="83853"/>
                </a:cubicBezTo>
                <a:cubicBezTo>
                  <a:pt x="16002" y="83865"/>
                  <a:pt x="15776" y="83865"/>
                  <a:pt x="15550" y="83877"/>
                </a:cubicBezTo>
                <a:cubicBezTo>
                  <a:pt x="15478" y="81781"/>
                  <a:pt x="15431" y="79686"/>
                  <a:pt x="15383" y="77578"/>
                </a:cubicBezTo>
                <a:cubicBezTo>
                  <a:pt x="17074" y="77542"/>
                  <a:pt x="18764" y="77495"/>
                  <a:pt x="20455" y="77459"/>
                </a:cubicBezTo>
                <a:close/>
                <a:moveTo>
                  <a:pt x="14514" y="77602"/>
                </a:moveTo>
                <a:cubicBezTo>
                  <a:pt x="14550" y="79662"/>
                  <a:pt x="14597" y="81722"/>
                  <a:pt x="14669" y="83781"/>
                </a:cubicBezTo>
                <a:cubicBezTo>
                  <a:pt x="14669" y="83817"/>
                  <a:pt x="14669" y="83865"/>
                  <a:pt x="14669" y="83900"/>
                </a:cubicBezTo>
                <a:cubicBezTo>
                  <a:pt x="12978" y="83960"/>
                  <a:pt x="11299" y="84019"/>
                  <a:pt x="9608" y="84091"/>
                </a:cubicBezTo>
                <a:cubicBezTo>
                  <a:pt x="9525" y="81972"/>
                  <a:pt x="9478" y="79852"/>
                  <a:pt x="9442" y="77745"/>
                </a:cubicBezTo>
                <a:cubicBezTo>
                  <a:pt x="11109" y="77697"/>
                  <a:pt x="12776" y="77650"/>
                  <a:pt x="14442" y="77602"/>
                </a:cubicBezTo>
                <a:close/>
                <a:moveTo>
                  <a:pt x="62294" y="83853"/>
                </a:moveTo>
                <a:cubicBezTo>
                  <a:pt x="62365" y="85936"/>
                  <a:pt x="62460" y="88008"/>
                  <a:pt x="62579" y="90080"/>
                </a:cubicBezTo>
                <a:cubicBezTo>
                  <a:pt x="61282" y="90092"/>
                  <a:pt x="59996" y="90115"/>
                  <a:pt x="58698" y="90115"/>
                </a:cubicBezTo>
                <a:cubicBezTo>
                  <a:pt x="58305" y="90115"/>
                  <a:pt x="57912" y="90127"/>
                  <a:pt x="57507" y="90127"/>
                </a:cubicBezTo>
                <a:cubicBezTo>
                  <a:pt x="57436" y="88782"/>
                  <a:pt x="57364" y="87448"/>
                  <a:pt x="57305" y="86115"/>
                </a:cubicBezTo>
                <a:cubicBezTo>
                  <a:pt x="57281" y="85365"/>
                  <a:pt x="57245" y="84615"/>
                  <a:pt x="57222" y="83877"/>
                </a:cubicBezTo>
                <a:cubicBezTo>
                  <a:pt x="58912" y="83865"/>
                  <a:pt x="60603" y="83865"/>
                  <a:pt x="62294" y="83853"/>
                </a:cubicBezTo>
                <a:close/>
                <a:moveTo>
                  <a:pt x="56341" y="83877"/>
                </a:moveTo>
                <a:cubicBezTo>
                  <a:pt x="56412" y="85960"/>
                  <a:pt x="56507" y="88044"/>
                  <a:pt x="56626" y="90127"/>
                </a:cubicBezTo>
                <a:cubicBezTo>
                  <a:pt x="54936" y="90139"/>
                  <a:pt x="53245" y="90151"/>
                  <a:pt x="51554" y="90163"/>
                </a:cubicBezTo>
                <a:cubicBezTo>
                  <a:pt x="51483" y="88818"/>
                  <a:pt x="51411" y="87460"/>
                  <a:pt x="51352" y="86115"/>
                </a:cubicBezTo>
                <a:cubicBezTo>
                  <a:pt x="51328" y="85377"/>
                  <a:pt x="51304" y="84650"/>
                  <a:pt x="51268" y="83924"/>
                </a:cubicBezTo>
                <a:cubicBezTo>
                  <a:pt x="52959" y="83900"/>
                  <a:pt x="54650" y="83888"/>
                  <a:pt x="56341" y="83877"/>
                </a:cubicBezTo>
                <a:close/>
                <a:moveTo>
                  <a:pt x="50387" y="83924"/>
                </a:moveTo>
                <a:cubicBezTo>
                  <a:pt x="50471" y="86008"/>
                  <a:pt x="50554" y="88091"/>
                  <a:pt x="50673" y="90175"/>
                </a:cubicBezTo>
                <a:cubicBezTo>
                  <a:pt x="48982" y="90187"/>
                  <a:pt x="47304" y="90211"/>
                  <a:pt x="45613" y="90223"/>
                </a:cubicBezTo>
                <a:cubicBezTo>
                  <a:pt x="45530" y="88853"/>
                  <a:pt x="45458" y="87484"/>
                  <a:pt x="45399" y="86115"/>
                </a:cubicBezTo>
                <a:cubicBezTo>
                  <a:pt x="45375" y="85401"/>
                  <a:pt x="45351" y="84698"/>
                  <a:pt x="45327" y="83984"/>
                </a:cubicBezTo>
                <a:cubicBezTo>
                  <a:pt x="47006" y="83960"/>
                  <a:pt x="48697" y="83948"/>
                  <a:pt x="50387" y="83924"/>
                </a:cubicBezTo>
                <a:close/>
                <a:moveTo>
                  <a:pt x="44434" y="83996"/>
                </a:moveTo>
                <a:cubicBezTo>
                  <a:pt x="44518" y="86079"/>
                  <a:pt x="44613" y="88163"/>
                  <a:pt x="44732" y="90234"/>
                </a:cubicBezTo>
                <a:lnTo>
                  <a:pt x="44446" y="90234"/>
                </a:lnTo>
                <a:cubicBezTo>
                  <a:pt x="42851" y="90258"/>
                  <a:pt x="41255" y="90282"/>
                  <a:pt x="39660" y="90306"/>
                </a:cubicBezTo>
                <a:cubicBezTo>
                  <a:pt x="39577" y="88913"/>
                  <a:pt x="39505" y="87508"/>
                  <a:pt x="39446" y="86115"/>
                </a:cubicBezTo>
                <a:cubicBezTo>
                  <a:pt x="39422" y="85424"/>
                  <a:pt x="39398" y="84746"/>
                  <a:pt x="39374" y="84067"/>
                </a:cubicBezTo>
                <a:cubicBezTo>
                  <a:pt x="41065" y="84043"/>
                  <a:pt x="42744" y="84019"/>
                  <a:pt x="44434" y="83996"/>
                </a:cubicBezTo>
                <a:close/>
                <a:moveTo>
                  <a:pt x="38493" y="84079"/>
                </a:moveTo>
                <a:cubicBezTo>
                  <a:pt x="38564" y="86163"/>
                  <a:pt x="38660" y="88246"/>
                  <a:pt x="38779" y="90330"/>
                </a:cubicBezTo>
                <a:cubicBezTo>
                  <a:pt x="37088" y="90354"/>
                  <a:pt x="35397" y="90389"/>
                  <a:pt x="33719" y="90413"/>
                </a:cubicBezTo>
                <a:cubicBezTo>
                  <a:pt x="33635" y="88984"/>
                  <a:pt x="33552" y="87544"/>
                  <a:pt x="33492" y="86115"/>
                </a:cubicBezTo>
                <a:cubicBezTo>
                  <a:pt x="33469" y="85460"/>
                  <a:pt x="33445" y="84817"/>
                  <a:pt x="33421" y="84174"/>
                </a:cubicBezTo>
                <a:cubicBezTo>
                  <a:pt x="35112" y="84138"/>
                  <a:pt x="36802" y="84115"/>
                  <a:pt x="38493" y="84079"/>
                </a:cubicBezTo>
                <a:close/>
                <a:moveTo>
                  <a:pt x="32540" y="84186"/>
                </a:moveTo>
                <a:cubicBezTo>
                  <a:pt x="32611" y="86270"/>
                  <a:pt x="32707" y="88353"/>
                  <a:pt x="32838" y="90437"/>
                </a:cubicBezTo>
                <a:cubicBezTo>
                  <a:pt x="31147" y="90473"/>
                  <a:pt x="29456" y="90508"/>
                  <a:pt x="27766" y="90544"/>
                </a:cubicBezTo>
                <a:cubicBezTo>
                  <a:pt x="27682" y="89068"/>
                  <a:pt x="27611" y="87591"/>
                  <a:pt x="27539" y="86115"/>
                </a:cubicBezTo>
                <a:cubicBezTo>
                  <a:pt x="27515" y="85508"/>
                  <a:pt x="27492" y="84889"/>
                  <a:pt x="27468" y="84281"/>
                </a:cubicBezTo>
                <a:lnTo>
                  <a:pt x="28706" y="84258"/>
                </a:lnTo>
                <a:cubicBezTo>
                  <a:pt x="29980" y="84234"/>
                  <a:pt x="31266" y="84210"/>
                  <a:pt x="32540" y="84186"/>
                </a:cubicBezTo>
                <a:close/>
                <a:moveTo>
                  <a:pt x="26587" y="84305"/>
                </a:moveTo>
                <a:cubicBezTo>
                  <a:pt x="26670" y="86389"/>
                  <a:pt x="26765" y="88484"/>
                  <a:pt x="26884" y="90568"/>
                </a:cubicBezTo>
                <a:cubicBezTo>
                  <a:pt x="25194" y="90604"/>
                  <a:pt x="23515" y="90651"/>
                  <a:pt x="21824" y="90699"/>
                </a:cubicBezTo>
                <a:cubicBezTo>
                  <a:pt x="21729" y="89163"/>
                  <a:pt x="21658" y="87639"/>
                  <a:pt x="21586" y="86115"/>
                </a:cubicBezTo>
                <a:cubicBezTo>
                  <a:pt x="21562" y="85543"/>
                  <a:pt x="21550" y="84984"/>
                  <a:pt x="21527" y="84424"/>
                </a:cubicBezTo>
                <a:cubicBezTo>
                  <a:pt x="23217" y="84377"/>
                  <a:pt x="24896" y="84341"/>
                  <a:pt x="26587" y="84305"/>
                </a:cubicBezTo>
                <a:close/>
                <a:moveTo>
                  <a:pt x="20646" y="84448"/>
                </a:moveTo>
                <a:cubicBezTo>
                  <a:pt x="20717" y="86532"/>
                  <a:pt x="20824" y="88627"/>
                  <a:pt x="20943" y="90711"/>
                </a:cubicBezTo>
                <a:cubicBezTo>
                  <a:pt x="19372" y="90758"/>
                  <a:pt x="17800" y="90806"/>
                  <a:pt x="16228" y="90854"/>
                </a:cubicBezTo>
                <a:cubicBezTo>
                  <a:pt x="16109" y="90854"/>
                  <a:pt x="15990" y="90854"/>
                  <a:pt x="15883" y="90866"/>
                </a:cubicBezTo>
                <a:cubicBezTo>
                  <a:pt x="15788" y="89282"/>
                  <a:pt x="15704" y="87698"/>
                  <a:pt x="15633" y="86103"/>
                </a:cubicBezTo>
                <a:cubicBezTo>
                  <a:pt x="15621" y="85591"/>
                  <a:pt x="15597" y="85079"/>
                  <a:pt x="15574" y="84567"/>
                </a:cubicBezTo>
                <a:cubicBezTo>
                  <a:pt x="17264" y="84531"/>
                  <a:pt x="18955" y="84484"/>
                  <a:pt x="20646" y="84448"/>
                </a:cubicBezTo>
                <a:close/>
                <a:moveTo>
                  <a:pt x="14692" y="84591"/>
                </a:moveTo>
                <a:cubicBezTo>
                  <a:pt x="14776" y="86698"/>
                  <a:pt x="14871" y="88794"/>
                  <a:pt x="15002" y="90889"/>
                </a:cubicBezTo>
                <a:cubicBezTo>
                  <a:pt x="13311" y="90949"/>
                  <a:pt x="11633" y="90996"/>
                  <a:pt x="9942" y="91068"/>
                </a:cubicBezTo>
                <a:cubicBezTo>
                  <a:pt x="9847" y="89413"/>
                  <a:pt x="9751" y="87758"/>
                  <a:pt x="9680" y="86115"/>
                </a:cubicBezTo>
                <a:cubicBezTo>
                  <a:pt x="9668" y="85651"/>
                  <a:pt x="9644" y="85186"/>
                  <a:pt x="9632" y="84734"/>
                </a:cubicBezTo>
                <a:cubicBezTo>
                  <a:pt x="11240" y="84686"/>
                  <a:pt x="12847" y="84639"/>
                  <a:pt x="14442" y="84603"/>
                </a:cubicBezTo>
                <a:cubicBezTo>
                  <a:pt x="14526" y="84603"/>
                  <a:pt x="14609" y="84603"/>
                  <a:pt x="14692" y="84591"/>
                </a:cubicBezTo>
                <a:close/>
                <a:moveTo>
                  <a:pt x="20869" y="0"/>
                </a:moveTo>
                <a:cubicBezTo>
                  <a:pt x="20794" y="0"/>
                  <a:pt x="20723" y="51"/>
                  <a:pt x="20729" y="152"/>
                </a:cubicBezTo>
                <a:cubicBezTo>
                  <a:pt x="20812" y="1521"/>
                  <a:pt x="20872" y="2890"/>
                  <a:pt x="20908" y="4272"/>
                </a:cubicBezTo>
                <a:cubicBezTo>
                  <a:pt x="20967" y="6391"/>
                  <a:pt x="20991" y="8522"/>
                  <a:pt x="21038" y="10641"/>
                </a:cubicBezTo>
                <a:cubicBezTo>
                  <a:pt x="21062" y="11689"/>
                  <a:pt x="21086" y="12725"/>
                  <a:pt x="21098" y="13773"/>
                </a:cubicBezTo>
                <a:cubicBezTo>
                  <a:pt x="19479" y="13820"/>
                  <a:pt x="17848" y="13856"/>
                  <a:pt x="16228" y="13916"/>
                </a:cubicBezTo>
                <a:lnTo>
                  <a:pt x="15907" y="13916"/>
                </a:lnTo>
                <a:cubicBezTo>
                  <a:pt x="15883" y="13261"/>
                  <a:pt x="15871" y="12606"/>
                  <a:pt x="15847" y="11951"/>
                </a:cubicBezTo>
                <a:cubicBezTo>
                  <a:pt x="15752" y="9379"/>
                  <a:pt x="15574" y="6831"/>
                  <a:pt x="15383" y="4272"/>
                </a:cubicBezTo>
                <a:cubicBezTo>
                  <a:pt x="15276" y="2890"/>
                  <a:pt x="15169" y="1521"/>
                  <a:pt x="15073" y="152"/>
                </a:cubicBezTo>
                <a:cubicBezTo>
                  <a:pt x="15067" y="55"/>
                  <a:pt x="14988" y="5"/>
                  <a:pt x="14912" y="5"/>
                </a:cubicBezTo>
                <a:cubicBezTo>
                  <a:pt x="14839" y="5"/>
                  <a:pt x="14770" y="52"/>
                  <a:pt x="14776" y="152"/>
                </a:cubicBezTo>
                <a:cubicBezTo>
                  <a:pt x="14859" y="1521"/>
                  <a:pt x="14907" y="2890"/>
                  <a:pt x="14954" y="4272"/>
                </a:cubicBezTo>
                <a:cubicBezTo>
                  <a:pt x="15014" y="6391"/>
                  <a:pt x="15038" y="8522"/>
                  <a:pt x="15085" y="10641"/>
                </a:cubicBezTo>
                <a:cubicBezTo>
                  <a:pt x="15109" y="11749"/>
                  <a:pt x="15133" y="12844"/>
                  <a:pt x="15145" y="13939"/>
                </a:cubicBezTo>
                <a:cubicBezTo>
                  <a:pt x="13418" y="13999"/>
                  <a:pt x="11680" y="14058"/>
                  <a:pt x="9954" y="14130"/>
                </a:cubicBezTo>
                <a:cubicBezTo>
                  <a:pt x="9930" y="13404"/>
                  <a:pt x="9918" y="12677"/>
                  <a:pt x="9894" y="11951"/>
                </a:cubicBezTo>
                <a:cubicBezTo>
                  <a:pt x="9799" y="9379"/>
                  <a:pt x="9620" y="6831"/>
                  <a:pt x="9430" y="4272"/>
                </a:cubicBezTo>
                <a:cubicBezTo>
                  <a:pt x="9323" y="2890"/>
                  <a:pt x="9216" y="1521"/>
                  <a:pt x="9120" y="152"/>
                </a:cubicBezTo>
                <a:cubicBezTo>
                  <a:pt x="9114" y="55"/>
                  <a:pt x="9035" y="5"/>
                  <a:pt x="8959" y="5"/>
                </a:cubicBezTo>
                <a:cubicBezTo>
                  <a:pt x="8886" y="5"/>
                  <a:pt x="8817" y="52"/>
                  <a:pt x="8823" y="152"/>
                </a:cubicBezTo>
                <a:cubicBezTo>
                  <a:pt x="8906" y="1521"/>
                  <a:pt x="8954" y="2890"/>
                  <a:pt x="9001" y="4272"/>
                </a:cubicBezTo>
                <a:cubicBezTo>
                  <a:pt x="9061" y="6391"/>
                  <a:pt x="9085" y="8522"/>
                  <a:pt x="9132" y="10641"/>
                </a:cubicBezTo>
                <a:cubicBezTo>
                  <a:pt x="9156" y="11820"/>
                  <a:pt x="9180" y="12987"/>
                  <a:pt x="9204" y="14166"/>
                </a:cubicBezTo>
                <a:cubicBezTo>
                  <a:pt x="8870" y="14178"/>
                  <a:pt x="8537" y="14189"/>
                  <a:pt x="8204" y="14201"/>
                </a:cubicBezTo>
                <a:cubicBezTo>
                  <a:pt x="5537" y="14320"/>
                  <a:pt x="2870" y="14559"/>
                  <a:pt x="191" y="14654"/>
                </a:cubicBezTo>
                <a:cubicBezTo>
                  <a:pt x="12" y="14666"/>
                  <a:pt x="12" y="14940"/>
                  <a:pt x="191" y="14940"/>
                </a:cubicBezTo>
                <a:cubicBezTo>
                  <a:pt x="2572" y="14844"/>
                  <a:pt x="4941" y="14880"/>
                  <a:pt x="7322" y="14832"/>
                </a:cubicBezTo>
                <a:cubicBezTo>
                  <a:pt x="7942" y="14820"/>
                  <a:pt x="8573" y="14809"/>
                  <a:pt x="9204" y="14797"/>
                </a:cubicBezTo>
                <a:cubicBezTo>
                  <a:pt x="9239" y="16916"/>
                  <a:pt x="9263" y="19035"/>
                  <a:pt x="9263" y="21155"/>
                </a:cubicBezTo>
                <a:cubicBezTo>
                  <a:pt x="8906" y="21166"/>
                  <a:pt x="8561" y="21178"/>
                  <a:pt x="8204" y="21202"/>
                </a:cubicBezTo>
                <a:cubicBezTo>
                  <a:pt x="5537" y="21309"/>
                  <a:pt x="2870" y="21547"/>
                  <a:pt x="191" y="21655"/>
                </a:cubicBezTo>
                <a:cubicBezTo>
                  <a:pt x="16" y="21666"/>
                  <a:pt x="12" y="21929"/>
                  <a:pt x="179" y="21929"/>
                </a:cubicBezTo>
                <a:cubicBezTo>
                  <a:pt x="183" y="21929"/>
                  <a:pt x="187" y="21929"/>
                  <a:pt x="191" y="21928"/>
                </a:cubicBezTo>
                <a:cubicBezTo>
                  <a:pt x="2572" y="21845"/>
                  <a:pt x="4941" y="21881"/>
                  <a:pt x="7311" y="21833"/>
                </a:cubicBezTo>
                <a:cubicBezTo>
                  <a:pt x="7965" y="21821"/>
                  <a:pt x="8608" y="21809"/>
                  <a:pt x="9263" y="21786"/>
                </a:cubicBezTo>
                <a:lnTo>
                  <a:pt x="9263" y="21786"/>
                </a:lnTo>
                <a:cubicBezTo>
                  <a:pt x="9263" y="23905"/>
                  <a:pt x="9251" y="26024"/>
                  <a:pt x="9227" y="28144"/>
                </a:cubicBezTo>
                <a:cubicBezTo>
                  <a:pt x="8882" y="28167"/>
                  <a:pt x="8549" y="28179"/>
                  <a:pt x="8204" y="28191"/>
                </a:cubicBezTo>
                <a:cubicBezTo>
                  <a:pt x="5537" y="28310"/>
                  <a:pt x="2870" y="28548"/>
                  <a:pt x="191" y="28644"/>
                </a:cubicBezTo>
                <a:cubicBezTo>
                  <a:pt x="12" y="28655"/>
                  <a:pt x="12" y="28929"/>
                  <a:pt x="191" y="28929"/>
                </a:cubicBezTo>
                <a:cubicBezTo>
                  <a:pt x="2572" y="28834"/>
                  <a:pt x="4941" y="28870"/>
                  <a:pt x="7311" y="28822"/>
                </a:cubicBezTo>
                <a:cubicBezTo>
                  <a:pt x="7954" y="28810"/>
                  <a:pt x="8585" y="28798"/>
                  <a:pt x="9216" y="28786"/>
                </a:cubicBezTo>
                <a:lnTo>
                  <a:pt x="9216" y="28786"/>
                </a:lnTo>
                <a:cubicBezTo>
                  <a:pt x="9192" y="30906"/>
                  <a:pt x="9156" y="33025"/>
                  <a:pt x="9120" y="35144"/>
                </a:cubicBezTo>
                <a:cubicBezTo>
                  <a:pt x="8811" y="35156"/>
                  <a:pt x="8513" y="35168"/>
                  <a:pt x="8204" y="35180"/>
                </a:cubicBezTo>
                <a:cubicBezTo>
                  <a:pt x="5525" y="35299"/>
                  <a:pt x="2870" y="35537"/>
                  <a:pt x="191" y="35644"/>
                </a:cubicBezTo>
                <a:cubicBezTo>
                  <a:pt x="16" y="35644"/>
                  <a:pt x="12" y="35919"/>
                  <a:pt x="180" y="35919"/>
                </a:cubicBezTo>
                <a:cubicBezTo>
                  <a:pt x="183" y="35919"/>
                  <a:pt x="187" y="35919"/>
                  <a:pt x="191" y="35918"/>
                </a:cubicBezTo>
                <a:cubicBezTo>
                  <a:pt x="2572" y="35835"/>
                  <a:pt x="4941" y="35859"/>
                  <a:pt x="7311" y="35823"/>
                </a:cubicBezTo>
                <a:cubicBezTo>
                  <a:pt x="7906" y="35811"/>
                  <a:pt x="8513" y="35799"/>
                  <a:pt x="9108" y="35775"/>
                </a:cubicBezTo>
                <a:lnTo>
                  <a:pt x="9108" y="35775"/>
                </a:lnTo>
                <a:cubicBezTo>
                  <a:pt x="9061" y="37823"/>
                  <a:pt x="9025" y="39859"/>
                  <a:pt x="8966" y="41895"/>
                </a:cubicBezTo>
                <a:cubicBezTo>
                  <a:pt x="8966" y="41979"/>
                  <a:pt x="8966" y="42062"/>
                  <a:pt x="8966" y="42145"/>
                </a:cubicBezTo>
                <a:cubicBezTo>
                  <a:pt x="8716" y="42157"/>
                  <a:pt x="8454" y="42169"/>
                  <a:pt x="8204" y="42181"/>
                </a:cubicBezTo>
                <a:cubicBezTo>
                  <a:pt x="5525" y="42300"/>
                  <a:pt x="2870" y="42538"/>
                  <a:pt x="191" y="42633"/>
                </a:cubicBezTo>
                <a:cubicBezTo>
                  <a:pt x="12" y="42645"/>
                  <a:pt x="12" y="42919"/>
                  <a:pt x="191" y="42919"/>
                </a:cubicBezTo>
                <a:cubicBezTo>
                  <a:pt x="2560" y="42824"/>
                  <a:pt x="4941" y="42860"/>
                  <a:pt x="7311" y="42812"/>
                </a:cubicBezTo>
                <a:cubicBezTo>
                  <a:pt x="7858" y="42800"/>
                  <a:pt x="8406" y="42788"/>
                  <a:pt x="8954" y="42776"/>
                </a:cubicBezTo>
                <a:lnTo>
                  <a:pt x="8954" y="42776"/>
                </a:lnTo>
                <a:cubicBezTo>
                  <a:pt x="8894" y="44907"/>
                  <a:pt x="8846" y="47027"/>
                  <a:pt x="8799" y="49146"/>
                </a:cubicBezTo>
                <a:cubicBezTo>
                  <a:pt x="8596" y="49158"/>
                  <a:pt x="8406" y="49170"/>
                  <a:pt x="8204" y="49170"/>
                </a:cubicBezTo>
                <a:cubicBezTo>
                  <a:pt x="5525" y="49289"/>
                  <a:pt x="2870" y="49527"/>
                  <a:pt x="191" y="49634"/>
                </a:cubicBezTo>
                <a:cubicBezTo>
                  <a:pt x="16" y="49634"/>
                  <a:pt x="12" y="49908"/>
                  <a:pt x="180" y="49908"/>
                </a:cubicBezTo>
                <a:cubicBezTo>
                  <a:pt x="183" y="49908"/>
                  <a:pt x="187" y="49908"/>
                  <a:pt x="191" y="49908"/>
                </a:cubicBezTo>
                <a:cubicBezTo>
                  <a:pt x="2560" y="49813"/>
                  <a:pt x="4941" y="49849"/>
                  <a:pt x="7311" y="49813"/>
                </a:cubicBezTo>
                <a:cubicBezTo>
                  <a:pt x="7799" y="49801"/>
                  <a:pt x="8287" y="49789"/>
                  <a:pt x="8775" y="49777"/>
                </a:cubicBezTo>
                <a:lnTo>
                  <a:pt x="8775" y="49777"/>
                </a:lnTo>
                <a:cubicBezTo>
                  <a:pt x="8727" y="51896"/>
                  <a:pt x="8680" y="54028"/>
                  <a:pt x="8644" y="56147"/>
                </a:cubicBezTo>
                <a:lnTo>
                  <a:pt x="8204" y="56171"/>
                </a:lnTo>
                <a:cubicBezTo>
                  <a:pt x="5525" y="56290"/>
                  <a:pt x="2858" y="56528"/>
                  <a:pt x="191" y="56623"/>
                </a:cubicBezTo>
                <a:cubicBezTo>
                  <a:pt x="12" y="56635"/>
                  <a:pt x="12" y="56909"/>
                  <a:pt x="191" y="56909"/>
                </a:cubicBezTo>
                <a:cubicBezTo>
                  <a:pt x="2560" y="56814"/>
                  <a:pt x="4929" y="56849"/>
                  <a:pt x="7311" y="56802"/>
                </a:cubicBezTo>
                <a:cubicBezTo>
                  <a:pt x="7751" y="56790"/>
                  <a:pt x="8192" y="56790"/>
                  <a:pt x="8632" y="56778"/>
                </a:cubicBezTo>
                <a:lnTo>
                  <a:pt x="8632" y="56778"/>
                </a:lnTo>
                <a:cubicBezTo>
                  <a:pt x="8585" y="58897"/>
                  <a:pt x="8549" y="61029"/>
                  <a:pt x="8525" y="63148"/>
                </a:cubicBezTo>
                <a:cubicBezTo>
                  <a:pt x="8418" y="63148"/>
                  <a:pt x="8311" y="63160"/>
                  <a:pt x="8204" y="63160"/>
                </a:cubicBezTo>
                <a:cubicBezTo>
                  <a:pt x="5525" y="63279"/>
                  <a:pt x="2858" y="63517"/>
                  <a:pt x="191" y="63624"/>
                </a:cubicBezTo>
                <a:cubicBezTo>
                  <a:pt x="16" y="63624"/>
                  <a:pt x="12" y="63898"/>
                  <a:pt x="180" y="63898"/>
                </a:cubicBezTo>
                <a:cubicBezTo>
                  <a:pt x="183" y="63898"/>
                  <a:pt x="187" y="63898"/>
                  <a:pt x="191" y="63898"/>
                </a:cubicBezTo>
                <a:cubicBezTo>
                  <a:pt x="2560" y="63803"/>
                  <a:pt x="4929" y="63838"/>
                  <a:pt x="7311" y="63803"/>
                </a:cubicBezTo>
                <a:cubicBezTo>
                  <a:pt x="7715" y="63791"/>
                  <a:pt x="8120" y="63779"/>
                  <a:pt x="8525" y="63767"/>
                </a:cubicBezTo>
                <a:lnTo>
                  <a:pt x="8525" y="63767"/>
                </a:lnTo>
                <a:cubicBezTo>
                  <a:pt x="8501" y="65898"/>
                  <a:pt x="8489" y="68017"/>
                  <a:pt x="8489" y="70149"/>
                </a:cubicBezTo>
                <a:cubicBezTo>
                  <a:pt x="8394" y="70149"/>
                  <a:pt x="8299" y="70149"/>
                  <a:pt x="8204" y="70161"/>
                </a:cubicBezTo>
                <a:cubicBezTo>
                  <a:pt x="5525" y="70280"/>
                  <a:pt x="2858" y="70518"/>
                  <a:pt x="191" y="70613"/>
                </a:cubicBezTo>
                <a:cubicBezTo>
                  <a:pt x="12" y="70625"/>
                  <a:pt x="12" y="70899"/>
                  <a:pt x="191" y="70899"/>
                </a:cubicBezTo>
                <a:cubicBezTo>
                  <a:pt x="2560" y="70804"/>
                  <a:pt x="4929" y="70839"/>
                  <a:pt x="7311" y="70792"/>
                </a:cubicBezTo>
                <a:cubicBezTo>
                  <a:pt x="7703" y="70780"/>
                  <a:pt x="8096" y="70780"/>
                  <a:pt x="8477" y="70768"/>
                </a:cubicBezTo>
                <a:cubicBezTo>
                  <a:pt x="8489" y="72887"/>
                  <a:pt x="8501" y="75018"/>
                  <a:pt x="8537" y="77138"/>
                </a:cubicBezTo>
                <a:cubicBezTo>
                  <a:pt x="8430" y="77138"/>
                  <a:pt x="8311" y="77150"/>
                  <a:pt x="8204" y="77150"/>
                </a:cubicBezTo>
                <a:cubicBezTo>
                  <a:pt x="5525" y="77269"/>
                  <a:pt x="2858" y="77507"/>
                  <a:pt x="191" y="77614"/>
                </a:cubicBezTo>
                <a:cubicBezTo>
                  <a:pt x="16" y="77614"/>
                  <a:pt x="12" y="77888"/>
                  <a:pt x="180" y="77888"/>
                </a:cubicBezTo>
                <a:cubicBezTo>
                  <a:pt x="183" y="77888"/>
                  <a:pt x="187" y="77888"/>
                  <a:pt x="191" y="77888"/>
                </a:cubicBezTo>
                <a:cubicBezTo>
                  <a:pt x="2560" y="77792"/>
                  <a:pt x="4929" y="77828"/>
                  <a:pt x="7311" y="77792"/>
                </a:cubicBezTo>
                <a:cubicBezTo>
                  <a:pt x="7727" y="77781"/>
                  <a:pt x="8132" y="77769"/>
                  <a:pt x="8549" y="77757"/>
                </a:cubicBezTo>
                <a:cubicBezTo>
                  <a:pt x="8585" y="79769"/>
                  <a:pt x="8632" y="81781"/>
                  <a:pt x="8704" y="83781"/>
                </a:cubicBezTo>
                <a:cubicBezTo>
                  <a:pt x="8704" y="83900"/>
                  <a:pt x="8716" y="84008"/>
                  <a:pt x="8716" y="84127"/>
                </a:cubicBezTo>
                <a:cubicBezTo>
                  <a:pt x="8549" y="84138"/>
                  <a:pt x="8370" y="84138"/>
                  <a:pt x="8204" y="84150"/>
                </a:cubicBezTo>
                <a:cubicBezTo>
                  <a:pt x="5525" y="84269"/>
                  <a:pt x="2858" y="84508"/>
                  <a:pt x="191" y="84603"/>
                </a:cubicBezTo>
                <a:cubicBezTo>
                  <a:pt x="12" y="84615"/>
                  <a:pt x="0" y="84889"/>
                  <a:pt x="191" y="84889"/>
                </a:cubicBezTo>
                <a:cubicBezTo>
                  <a:pt x="2560" y="84793"/>
                  <a:pt x="4929" y="84829"/>
                  <a:pt x="7311" y="84781"/>
                </a:cubicBezTo>
                <a:cubicBezTo>
                  <a:pt x="7787" y="84770"/>
                  <a:pt x="8263" y="84758"/>
                  <a:pt x="8739" y="84746"/>
                </a:cubicBezTo>
                <a:cubicBezTo>
                  <a:pt x="8823" y="86865"/>
                  <a:pt x="8918" y="88984"/>
                  <a:pt x="9049" y="91104"/>
                </a:cubicBezTo>
                <a:cubicBezTo>
                  <a:pt x="8763" y="91116"/>
                  <a:pt x="8489" y="91127"/>
                  <a:pt x="8204" y="91139"/>
                </a:cubicBezTo>
                <a:cubicBezTo>
                  <a:pt x="5525" y="91258"/>
                  <a:pt x="2858" y="91497"/>
                  <a:pt x="179" y="91604"/>
                </a:cubicBezTo>
                <a:cubicBezTo>
                  <a:pt x="4" y="91604"/>
                  <a:pt x="0" y="91878"/>
                  <a:pt x="168" y="91878"/>
                </a:cubicBezTo>
                <a:cubicBezTo>
                  <a:pt x="172" y="91878"/>
                  <a:pt x="175" y="91878"/>
                  <a:pt x="179" y="91878"/>
                </a:cubicBezTo>
                <a:cubicBezTo>
                  <a:pt x="2560" y="91782"/>
                  <a:pt x="4929" y="91818"/>
                  <a:pt x="7311" y="91782"/>
                </a:cubicBezTo>
                <a:cubicBezTo>
                  <a:pt x="7906" y="91770"/>
                  <a:pt x="8489" y="91758"/>
                  <a:pt x="9085" y="91735"/>
                </a:cubicBezTo>
                <a:cubicBezTo>
                  <a:pt x="9108" y="92116"/>
                  <a:pt x="9132" y="92485"/>
                  <a:pt x="9156" y="92854"/>
                </a:cubicBezTo>
                <a:cubicBezTo>
                  <a:pt x="9216" y="93711"/>
                  <a:pt x="9275" y="94556"/>
                  <a:pt x="9347" y="95414"/>
                </a:cubicBezTo>
                <a:cubicBezTo>
                  <a:pt x="9644" y="99259"/>
                  <a:pt x="9930" y="103153"/>
                  <a:pt x="10621" y="106963"/>
                </a:cubicBezTo>
                <a:cubicBezTo>
                  <a:pt x="10652" y="107136"/>
                  <a:pt x="10802" y="107217"/>
                  <a:pt x="10957" y="107217"/>
                </a:cubicBezTo>
                <a:cubicBezTo>
                  <a:pt x="11152" y="107217"/>
                  <a:pt x="11355" y="107088"/>
                  <a:pt x="11335" y="106856"/>
                </a:cubicBezTo>
                <a:cubicBezTo>
                  <a:pt x="11061" y="103379"/>
                  <a:pt x="10597" y="99914"/>
                  <a:pt x="10311" y="96426"/>
                </a:cubicBezTo>
                <a:cubicBezTo>
                  <a:pt x="10204" y="95235"/>
                  <a:pt x="10120" y="94044"/>
                  <a:pt x="10037" y="92854"/>
                </a:cubicBezTo>
                <a:cubicBezTo>
                  <a:pt x="10013" y="92473"/>
                  <a:pt x="9989" y="92092"/>
                  <a:pt x="9966" y="91711"/>
                </a:cubicBezTo>
                <a:cubicBezTo>
                  <a:pt x="11454" y="91675"/>
                  <a:pt x="12942" y="91639"/>
                  <a:pt x="14431" y="91592"/>
                </a:cubicBezTo>
                <a:cubicBezTo>
                  <a:pt x="14633" y="91592"/>
                  <a:pt x="14835" y="91592"/>
                  <a:pt x="15026" y="91580"/>
                </a:cubicBezTo>
                <a:cubicBezTo>
                  <a:pt x="15062" y="92009"/>
                  <a:pt x="15085" y="92437"/>
                  <a:pt x="15109" y="92854"/>
                </a:cubicBezTo>
                <a:cubicBezTo>
                  <a:pt x="15169" y="93711"/>
                  <a:pt x="15228" y="94556"/>
                  <a:pt x="15300" y="95414"/>
                </a:cubicBezTo>
                <a:cubicBezTo>
                  <a:pt x="15597" y="99259"/>
                  <a:pt x="15883" y="103153"/>
                  <a:pt x="16574" y="106963"/>
                </a:cubicBezTo>
                <a:cubicBezTo>
                  <a:pt x="16605" y="107136"/>
                  <a:pt x="16755" y="107217"/>
                  <a:pt x="16910" y="107217"/>
                </a:cubicBezTo>
                <a:cubicBezTo>
                  <a:pt x="17105" y="107217"/>
                  <a:pt x="17308" y="107088"/>
                  <a:pt x="17288" y="106856"/>
                </a:cubicBezTo>
                <a:cubicBezTo>
                  <a:pt x="17014" y="103379"/>
                  <a:pt x="16550" y="99914"/>
                  <a:pt x="16264" y="96426"/>
                </a:cubicBezTo>
                <a:cubicBezTo>
                  <a:pt x="16157" y="95235"/>
                  <a:pt x="16074" y="94044"/>
                  <a:pt x="15990" y="92854"/>
                </a:cubicBezTo>
                <a:cubicBezTo>
                  <a:pt x="15966" y="92425"/>
                  <a:pt x="15943" y="91997"/>
                  <a:pt x="15907" y="91556"/>
                </a:cubicBezTo>
                <a:cubicBezTo>
                  <a:pt x="17598" y="91520"/>
                  <a:pt x="19288" y="91473"/>
                  <a:pt x="20979" y="91425"/>
                </a:cubicBezTo>
                <a:cubicBezTo>
                  <a:pt x="21003" y="91901"/>
                  <a:pt x="21038" y="92378"/>
                  <a:pt x="21062" y="92854"/>
                </a:cubicBezTo>
                <a:cubicBezTo>
                  <a:pt x="21122" y="93711"/>
                  <a:pt x="21181" y="94556"/>
                  <a:pt x="21253" y="95414"/>
                </a:cubicBezTo>
                <a:cubicBezTo>
                  <a:pt x="21550" y="99259"/>
                  <a:pt x="21836" y="103153"/>
                  <a:pt x="22527" y="106951"/>
                </a:cubicBezTo>
                <a:cubicBezTo>
                  <a:pt x="22559" y="107131"/>
                  <a:pt x="22711" y="107215"/>
                  <a:pt x="22868" y="107215"/>
                </a:cubicBezTo>
                <a:cubicBezTo>
                  <a:pt x="23062" y="107215"/>
                  <a:pt x="23261" y="107086"/>
                  <a:pt x="23241" y="106856"/>
                </a:cubicBezTo>
                <a:cubicBezTo>
                  <a:pt x="22967" y="103379"/>
                  <a:pt x="22503" y="99914"/>
                  <a:pt x="22217" y="96426"/>
                </a:cubicBezTo>
                <a:cubicBezTo>
                  <a:pt x="22110" y="95235"/>
                  <a:pt x="22027" y="94044"/>
                  <a:pt x="21943" y="92854"/>
                </a:cubicBezTo>
                <a:cubicBezTo>
                  <a:pt x="21920" y="92378"/>
                  <a:pt x="21884" y="91889"/>
                  <a:pt x="21848" y="91413"/>
                </a:cubicBezTo>
                <a:cubicBezTo>
                  <a:pt x="23539" y="91366"/>
                  <a:pt x="25229" y="91330"/>
                  <a:pt x="26920" y="91294"/>
                </a:cubicBezTo>
                <a:cubicBezTo>
                  <a:pt x="26944" y="91818"/>
                  <a:pt x="26980" y="92330"/>
                  <a:pt x="27015" y="92854"/>
                </a:cubicBezTo>
                <a:cubicBezTo>
                  <a:pt x="27075" y="93711"/>
                  <a:pt x="27134" y="94556"/>
                  <a:pt x="27206" y="95414"/>
                </a:cubicBezTo>
                <a:cubicBezTo>
                  <a:pt x="27504" y="99259"/>
                  <a:pt x="27789" y="103153"/>
                  <a:pt x="28480" y="106951"/>
                </a:cubicBezTo>
                <a:cubicBezTo>
                  <a:pt x="28512" y="107131"/>
                  <a:pt x="28665" y="107215"/>
                  <a:pt x="28821" y="107215"/>
                </a:cubicBezTo>
                <a:cubicBezTo>
                  <a:pt x="29015" y="107215"/>
                  <a:pt x="29214" y="107086"/>
                  <a:pt x="29194" y="106856"/>
                </a:cubicBezTo>
                <a:cubicBezTo>
                  <a:pt x="28920" y="103379"/>
                  <a:pt x="28456" y="99914"/>
                  <a:pt x="28170" y="96426"/>
                </a:cubicBezTo>
                <a:cubicBezTo>
                  <a:pt x="28063" y="95235"/>
                  <a:pt x="27980" y="94044"/>
                  <a:pt x="27896" y="92854"/>
                </a:cubicBezTo>
                <a:cubicBezTo>
                  <a:pt x="27861" y="92330"/>
                  <a:pt x="27825" y="91806"/>
                  <a:pt x="27801" y="91270"/>
                </a:cubicBezTo>
                <a:cubicBezTo>
                  <a:pt x="28099" y="91270"/>
                  <a:pt x="28397" y="91258"/>
                  <a:pt x="28682" y="91247"/>
                </a:cubicBezTo>
                <a:cubicBezTo>
                  <a:pt x="30075" y="91223"/>
                  <a:pt x="31468" y="91199"/>
                  <a:pt x="32861" y="91175"/>
                </a:cubicBezTo>
                <a:cubicBezTo>
                  <a:pt x="32897" y="91735"/>
                  <a:pt x="32933" y="92294"/>
                  <a:pt x="32969" y="92854"/>
                </a:cubicBezTo>
                <a:cubicBezTo>
                  <a:pt x="33028" y="93711"/>
                  <a:pt x="33088" y="94556"/>
                  <a:pt x="33159" y="95414"/>
                </a:cubicBezTo>
                <a:cubicBezTo>
                  <a:pt x="33457" y="99259"/>
                  <a:pt x="33742" y="103153"/>
                  <a:pt x="34433" y="106951"/>
                </a:cubicBezTo>
                <a:cubicBezTo>
                  <a:pt x="34465" y="107131"/>
                  <a:pt x="34618" y="107215"/>
                  <a:pt x="34774" y="107215"/>
                </a:cubicBezTo>
                <a:cubicBezTo>
                  <a:pt x="34968" y="107215"/>
                  <a:pt x="35167" y="107086"/>
                  <a:pt x="35147" y="106856"/>
                </a:cubicBezTo>
                <a:cubicBezTo>
                  <a:pt x="34874" y="103379"/>
                  <a:pt x="34409" y="99902"/>
                  <a:pt x="34123" y="96426"/>
                </a:cubicBezTo>
                <a:cubicBezTo>
                  <a:pt x="34016" y="95235"/>
                  <a:pt x="33933" y="94044"/>
                  <a:pt x="33850" y="92854"/>
                </a:cubicBezTo>
                <a:cubicBezTo>
                  <a:pt x="33814" y="92294"/>
                  <a:pt x="33778" y="91723"/>
                  <a:pt x="33742" y="91151"/>
                </a:cubicBezTo>
                <a:cubicBezTo>
                  <a:pt x="35433" y="91127"/>
                  <a:pt x="37124" y="91092"/>
                  <a:pt x="38815" y="91068"/>
                </a:cubicBezTo>
                <a:cubicBezTo>
                  <a:pt x="38850" y="91663"/>
                  <a:pt x="38886" y="92259"/>
                  <a:pt x="38922" y="92854"/>
                </a:cubicBezTo>
                <a:cubicBezTo>
                  <a:pt x="38981" y="93711"/>
                  <a:pt x="39041" y="94556"/>
                  <a:pt x="39112" y="95414"/>
                </a:cubicBezTo>
                <a:cubicBezTo>
                  <a:pt x="39410" y="99259"/>
                  <a:pt x="39696" y="103153"/>
                  <a:pt x="40386" y="106951"/>
                </a:cubicBezTo>
                <a:cubicBezTo>
                  <a:pt x="40418" y="107131"/>
                  <a:pt x="40571" y="107215"/>
                  <a:pt x="40727" y="107215"/>
                </a:cubicBezTo>
                <a:cubicBezTo>
                  <a:pt x="40921" y="107215"/>
                  <a:pt x="41120" y="107086"/>
                  <a:pt x="41101" y="106856"/>
                </a:cubicBezTo>
                <a:cubicBezTo>
                  <a:pt x="40827" y="103379"/>
                  <a:pt x="40362" y="99914"/>
                  <a:pt x="40077" y="96426"/>
                </a:cubicBezTo>
                <a:cubicBezTo>
                  <a:pt x="39969" y="95235"/>
                  <a:pt x="39886" y="94044"/>
                  <a:pt x="39803" y="92854"/>
                </a:cubicBezTo>
                <a:cubicBezTo>
                  <a:pt x="39767" y="92259"/>
                  <a:pt x="39731" y="91663"/>
                  <a:pt x="39696" y="91056"/>
                </a:cubicBezTo>
                <a:cubicBezTo>
                  <a:pt x="41386" y="91032"/>
                  <a:pt x="43065" y="91008"/>
                  <a:pt x="44756" y="90985"/>
                </a:cubicBezTo>
                <a:cubicBezTo>
                  <a:pt x="44791" y="91616"/>
                  <a:pt x="44839" y="92235"/>
                  <a:pt x="44875" y="92854"/>
                </a:cubicBezTo>
                <a:cubicBezTo>
                  <a:pt x="44934" y="93711"/>
                  <a:pt x="44994" y="94556"/>
                  <a:pt x="45065" y="95414"/>
                </a:cubicBezTo>
                <a:cubicBezTo>
                  <a:pt x="45363" y="99259"/>
                  <a:pt x="45649" y="103153"/>
                  <a:pt x="46339" y="106951"/>
                </a:cubicBezTo>
                <a:cubicBezTo>
                  <a:pt x="46371" y="107131"/>
                  <a:pt x="46524" y="107215"/>
                  <a:pt x="46680" y="107215"/>
                </a:cubicBezTo>
                <a:cubicBezTo>
                  <a:pt x="46874" y="107215"/>
                  <a:pt x="47073" y="107086"/>
                  <a:pt x="47054" y="106856"/>
                </a:cubicBezTo>
                <a:cubicBezTo>
                  <a:pt x="46780" y="103379"/>
                  <a:pt x="46315" y="99914"/>
                  <a:pt x="46030" y="96426"/>
                </a:cubicBezTo>
                <a:cubicBezTo>
                  <a:pt x="45923" y="95235"/>
                  <a:pt x="45839" y="94044"/>
                  <a:pt x="45756" y="92854"/>
                </a:cubicBezTo>
                <a:cubicBezTo>
                  <a:pt x="45720" y="92235"/>
                  <a:pt x="45673" y="91604"/>
                  <a:pt x="45637" y="90973"/>
                </a:cubicBezTo>
                <a:cubicBezTo>
                  <a:pt x="47327" y="90949"/>
                  <a:pt x="49018" y="90937"/>
                  <a:pt x="50709" y="90913"/>
                </a:cubicBezTo>
                <a:cubicBezTo>
                  <a:pt x="50745" y="91568"/>
                  <a:pt x="50792" y="92211"/>
                  <a:pt x="50828" y="92854"/>
                </a:cubicBezTo>
                <a:cubicBezTo>
                  <a:pt x="50887" y="93711"/>
                  <a:pt x="50947" y="94556"/>
                  <a:pt x="51018" y="95414"/>
                </a:cubicBezTo>
                <a:cubicBezTo>
                  <a:pt x="51316" y="99259"/>
                  <a:pt x="51602" y="103153"/>
                  <a:pt x="52292" y="106951"/>
                </a:cubicBezTo>
                <a:cubicBezTo>
                  <a:pt x="52324" y="107131"/>
                  <a:pt x="52477" y="107215"/>
                  <a:pt x="52633" y="107215"/>
                </a:cubicBezTo>
                <a:cubicBezTo>
                  <a:pt x="52827" y="107215"/>
                  <a:pt x="53027" y="107086"/>
                  <a:pt x="53007" y="106856"/>
                </a:cubicBezTo>
                <a:cubicBezTo>
                  <a:pt x="52733" y="103379"/>
                  <a:pt x="52269" y="99914"/>
                  <a:pt x="51983" y="96426"/>
                </a:cubicBezTo>
                <a:cubicBezTo>
                  <a:pt x="51876" y="95235"/>
                  <a:pt x="51792" y="94044"/>
                  <a:pt x="51709" y="92854"/>
                </a:cubicBezTo>
                <a:cubicBezTo>
                  <a:pt x="51673" y="92211"/>
                  <a:pt x="51626" y="91556"/>
                  <a:pt x="51590" y="90913"/>
                </a:cubicBezTo>
                <a:cubicBezTo>
                  <a:pt x="53281" y="90901"/>
                  <a:pt x="54971" y="90877"/>
                  <a:pt x="56662" y="90877"/>
                </a:cubicBezTo>
                <a:cubicBezTo>
                  <a:pt x="56698" y="91532"/>
                  <a:pt x="56733" y="92199"/>
                  <a:pt x="56781" y="92854"/>
                </a:cubicBezTo>
                <a:cubicBezTo>
                  <a:pt x="56841" y="93711"/>
                  <a:pt x="56900" y="94556"/>
                  <a:pt x="56972" y="95414"/>
                </a:cubicBezTo>
                <a:cubicBezTo>
                  <a:pt x="57269" y="99259"/>
                  <a:pt x="57555" y="103153"/>
                  <a:pt x="58246" y="106951"/>
                </a:cubicBezTo>
                <a:cubicBezTo>
                  <a:pt x="58277" y="107131"/>
                  <a:pt x="58430" y="107215"/>
                  <a:pt x="58586" y="107215"/>
                </a:cubicBezTo>
                <a:cubicBezTo>
                  <a:pt x="58780" y="107215"/>
                  <a:pt x="58980" y="107086"/>
                  <a:pt x="58960" y="106856"/>
                </a:cubicBezTo>
                <a:cubicBezTo>
                  <a:pt x="58686" y="103379"/>
                  <a:pt x="58222" y="99914"/>
                  <a:pt x="57936" y="96426"/>
                </a:cubicBezTo>
                <a:cubicBezTo>
                  <a:pt x="57829" y="95235"/>
                  <a:pt x="57745" y="94044"/>
                  <a:pt x="57662" y="92854"/>
                </a:cubicBezTo>
                <a:cubicBezTo>
                  <a:pt x="57626" y="92199"/>
                  <a:pt x="57579" y="91532"/>
                  <a:pt x="57543" y="90866"/>
                </a:cubicBezTo>
                <a:cubicBezTo>
                  <a:pt x="59234" y="90854"/>
                  <a:pt x="60924" y="90854"/>
                  <a:pt x="62615" y="90854"/>
                </a:cubicBezTo>
                <a:cubicBezTo>
                  <a:pt x="62651" y="91520"/>
                  <a:pt x="62687" y="92187"/>
                  <a:pt x="62734" y="92854"/>
                </a:cubicBezTo>
                <a:cubicBezTo>
                  <a:pt x="62794" y="93711"/>
                  <a:pt x="62853" y="94556"/>
                  <a:pt x="62925" y="95414"/>
                </a:cubicBezTo>
                <a:cubicBezTo>
                  <a:pt x="63222" y="99259"/>
                  <a:pt x="63508" y="103153"/>
                  <a:pt x="64199" y="106951"/>
                </a:cubicBezTo>
                <a:cubicBezTo>
                  <a:pt x="64231" y="107131"/>
                  <a:pt x="64383" y="107215"/>
                  <a:pt x="64540" y="107215"/>
                </a:cubicBezTo>
                <a:cubicBezTo>
                  <a:pt x="64733" y="107215"/>
                  <a:pt x="64933" y="107086"/>
                  <a:pt x="64913" y="106856"/>
                </a:cubicBezTo>
                <a:cubicBezTo>
                  <a:pt x="64639" y="103379"/>
                  <a:pt x="64175" y="99914"/>
                  <a:pt x="63889" y="96426"/>
                </a:cubicBezTo>
                <a:cubicBezTo>
                  <a:pt x="63782" y="95235"/>
                  <a:pt x="63699" y="94044"/>
                  <a:pt x="63615" y="92854"/>
                </a:cubicBezTo>
                <a:cubicBezTo>
                  <a:pt x="63580" y="92187"/>
                  <a:pt x="63532" y="91520"/>
                  <a:pt x="63496" y="90854"/>
                </a:cubicBezTo>
                <a:cubicBezTo>
                  <a:pt x="63972" y="90854"/>
                  <a:pt x="64449" y="90842"/>
                  <a:pt x="64925" y="90842"/>
                </a:cubicBezTo>
                <a:cubicBezTo>
                  <a:pt x="66556" y="90842"/>
                  <a:pt x="68186" y="90873"/>
                  <a:pt x="69814" y="90873"/>
                </a:cubicBezTo>
                <a:cubicBezTo>
                  <a:pt x="70861" y="90873"/>
                  <a:pt x="71906" y="90860"/>
                  <a:pt x="72950" y="90818"/>
                </a:cubicBezTo>
                <a:cubicBezTo>
                  <a:pt x="73378" y="90806"/>
                  <a:pt x="73378" y="90163"/>
                  <a:pt x="72950" y="90151"/>
                </a:cubicBezTo>
                <a:cubicBezTo>
                  <a:pt x="71087" y="90067"/>
                  <a:pt x="69216" y="90041"/>
                  <a:pt x="67344" y="90041"/>
                </a:cubicBezTo>
                <a:cubicBezTo>
                  <a:pt x="66045" y="90041"/>
                  <a:pt x="64746" y="90053"/>
                  <a:pt x="63449" y="90068"/>
                </a:cubicBezTo>
                <a:cubicBezTo>
                  <a:pt x="63377" y="88746"/>
                  <a:pt x="63306" y="87425"/>
                  <a:pt x="63246" y="86115"/>
                </a:cubicBezTo>
                <a:cubicBezTo>
                  <a:pt x="63222" y="85353"/>
                  <a:pt x="63187" y="84603"/>
                  <a:pt x="63163" y="83853"/>
                </a:cubicBezTo>
                <a:lnTo>
                  <a:pt x="64925" y="83853"/>
                </a:lnTo>
                <a:cubicBezTo>
                  <a:pt x="66456" y="83853"/>
                  <a:pt x="67987" y="83876"/>
                  <a:pt x="69515" y="83876"/>
                </a:cubicBezTo>
                <a:cubicBezTo>
                  <a:pt x="70662" y="83876"/>
                  <a:pt x="71807" y="83863"/>
                  <a:pt x="72950" y="83817"/>
                </a:cubicBezTo>
                <a:cubicBezTo>
                  <a:pt x="73378" y="83805"/>
                  <a:pt x="73378" y="83174"/>
                  <a:pt x="72950" y="83150"/>
                </a:cubicBezTo>
                <a:cubicBezTo>
                  <a:pt x="71104" y="83069"/>
                  <a:pt x="69255" y="83042"/>
                  <a:pt x="67404" y="83042"/>
                </a:cubicBezTo>
                <a:cubicBezTo>
                  <a:pt x="65983" y="83042"/>
                  <a:pt x="64561" y="83058"/>
                  <a:pt x="63139" y="83079"/>
                </a:cubicBezTo>
                <a:cubicBezTo>
                  <a:pt x="63068" y="81007"/>
                  <a:pt x="63020" y="78935"/>
                  <a:pt x="62996" y="76864"/>
                </a:cubicBezTo>
                <a:lnTo>
                  <a:pt x="64925" y="76852"/>
                </a:lnTo>
                <a:cubicBezTo>
                  <a:pt x="66556" y="76852"/>
                  <a:pt x="68186" y="76883"/>
                  <a:pt x="69814" y="76883"/>
                </a:cubicBezTo>
                <a:cubicBezTo>
                  <a:pt x="70861" y="76883"/>
                  <a:pt x="71906" y="76870"/>
                  <a:pt x="72950" y="76828"/>
                </a:cubicBezTo>
                <a:cubicBezTo>
                  <a:pt x="73378" y="76816"/>
                  <a:pt x="73378" y="76173"/>
                  <a:pt x="72950" y="76161"/>
                </a:cubicBezTo>
                <a:cubicBezTo>
                  <a:pt x="71073" y="76074"/>
                  <a:pt x="69189" y="76047"/>
                  <a:pt x="67303" y="76047"/>
                </a:cubicBezTo>
                <a:cubicBezTo>
                  <a:pt x="65863" y="76047"/>
                  <a:pt x="64423" y="76063"/>
                  <a:pt x="62984" y="76078"/>
                </a:cubicBezTo>
                <a:cubicBezTo>
                  <a:pt x="62948" y="74006"/>
                  <a:pt x="62937" y="71935"/>
                  <a:pt x="62937" y="69863"/>
                </a:cubicBezTo>
                <a:lnTo>
                  <a:pt x="64925" y="69863"/>
                </a:lnTo>
                <a:cubicBezTo>
                  <a:pt x="66456" y="69863"/>
                  <a:pt x="67987" y="69886"/>
                  <a:pt x="69515" y="69886"/>
                </a:cubicBezTo>
                <a:cubicBezTo>
                  <a:pt x="70662" y="69886"/>
                  <a:pt x="71807" y="69873"/>
                  <a:pt x="72950" y="69827"/>
                </a:cubicBezTo>
                <a:cubicBezTo>
                  <a:pt x="73378" y="69815"/>
                  <a:pt x="73378" y="69184"/>
                  <a:pt x="72950" y="69160"/>
                </a:cubicBezTo>
                <a:cubicBezTo>
                  <a:pt x="71070" y="69080"/>
                  <a:pt x="69183" y="69052"/>
                  <a:pt x="67293" y="69052"/>
                </a:cubicBezTo>
                <a:cubicBezTo>
                  <a:pt x="65842" y="69052"/>
                  <a:pt x="64389" y="69068"/>
                  <a:pt x="62937" y="69089"/>
                </a:cubicBezTo>
                <a:cubicBezTo>
                  <a:pt x="62948" y="67815"/>
                  <a:pt x="62948" y="66541"/>
                  <a:pt x="62960" y="65267"/>
                </a:cubicBezTo>
                <a:cubicBezTo>
                  <a:pt x="62972" y="64469"/>
                  <a:pt x="62972" y="63672"/>
                  <a:pt x="62984" y="62874"/>
                </a:cubicBezTo>
                <a:cubicBezTo>
                  <a:pt x="63639" y="62874"/>
                  <a:pt x="64282" y="62862"/>
                  <a:pt x="64925" y="62862"/>
                </a:cubicBezTo>
                <a:cubicBezTo>
                  <a:pt x="66532" y="62862"/>
                  <a:pt x="68140" y="62888"/>
                  <a:pt x="69744" y="62888"/>
                </a:cubicBezTo>
                <a:cubicBezTo>
                  <a:pt x="70814" y="62888"/>
                  <a:pt x="71883" y="62876"/>
                  <a:pt x="72950" y="62838"/>
                </a:cubicBezTo>
                <a:cubicBezTo>
                  <a:pt x="73378" y="62826"/>
                  <a:pt x="73378" y="62183"/>
                  <a:pt x="72950" y="62172"/>
                </a:cubicBezTo>
                <a:cubicBezTo>
                  <a:pt x="71073" y="62084"/>
                  <a:pt x="69193" y="62057"/>
                  <a:pt x="67310" y="62057"/>
                </a:cubicBezTo>
                <a:cubicBezTo>
                  <a:pt x="65873" y="62057"/>
                  <a:pt x="64434" y="62073"/>
                  <a:pt x="62996" y="62088"/>
                </a:cubicBezTo>
                <a:cubicBezTo>
                  <a:pt x="63020" y="60016"/>
                  <a:pt x="63056" y="57945"/>
                  <a:pt x="63103" y="55873"/>
                </a:cubicBezTo>
                <a:lnTo>
                  <a:pt x="64925" y="55873"/>
                </a:lnTo>
                <a:cubicBezTo>
                  <a:pt x="66456" y="55873"/>
                  <a:pt x="67987" y="55896"/>
                  <a:pt x="69515" y="55896"/>
                </a:cubicBezTo>
                <a:cubicBezTo>
                  <a:pt x="70662" y="55896"/>
                  <a:pt x="71807" y="55883"/>
                  <a:pt x="72950" y="55837"/>
                </a:cubicBezTo>
                <a:cubicBezTo>
                  <a:pt x="73378" y="55825"/>
                  <a:pt x="73378" y="55194"/>
                  <a:pt x="72950" y="55171"/>
                </a:cubicBezTo>
                <a:cubicBezTo>
                  <a:pt x="71104" y="55090"/>
                  <a:pt x="69251" y="55062"/>
                  <a:pt x="67394" y="55062"/>
                </a:cubicBezTo>
                <a:cubicBezTo>
                  <a:pt x="65969" y="55062"/>
                  <a:pt x="64542" y="55079"/>
                  <a:pt x="63115" y="55099"/>
                </a:cubicBezTo>
                <a:cubicBezTo>
                  <a:pt x="63163" y="53028"/>
                  <a:pt x="63210" y="50956"/>
                  <a:pt x="63258" y="48884"/>
                </a:cubicBezTo>
                <a:cubicBezTo>
                  <a:pt x="63806" y="48884"/>
                  <a:pt x="64365" y="48872"/>
                  <a:pt x="64925" y="48872"/>
                </a:cubicBezTo>
                <a:cubicBezTo>
                  <a:pt x="66548" y="48872"/>
                  <a:pt x="68181" y="48903"/>
                  <a:pt x="69811" y="48903"/>
                </a:cubicBezTo>
                <a:cubicBezTo>
                  <a:pt x="70859" y="48903"/>
                  <a:pt x="71906" y="48890"/>
                  <a:pt x="72950" y="48848"/>
                </a:cubicBezTo>
                <a:cubicBezTo>
                  <a:pt x="73378" y="48837"/>
                  <a:pt x="73378" y="48194"/>
                  <a:pt x="72950" y="48182"/>
                </a:cubicBezTo>
                <a:cubicBezTo>
                  <a:pt x="71127" y="48094"/>
                  <a:pt x="69297" y="48067"/>
                  <a:pt x="67465" y="48067"/>
                </a:cubicBezTo>
                <a:cubicBezTo>
                  <a:pt x="66066" y="48067"/>
                  <a:pt x="64667" y="48083"/>
                  <a:pt x="63270" y="48098"/>
                </a:cubicBezTo>
                <a:cubicBezTo>
                  <a:pt x="63318" y="46027"/>
                  <a:pt x="63365" y="43955"/>
                  <a:pt x="63413" y="41883"/>
                </a:cubicBezTo>
                <a:lnTo>
                  <a:pt x="64925" y="41883"/>
                </a:lnTo>
                <a:cubicBezTo>
                  <a:pt x="66449" y="41883"/>
                  <a:pt x="67977" y="41907"/>
                  <a:pt x="69506" y="41907"/>
                </a:cubicBezTo>
                <a:cubicBezTo>
                  <a:pt x="70654" y="41907"/>
                  <a:pt x="71802" y="41894"/>
                  <a:pt x="72950" y="41848"/>
                </a:cubicBezTo>
                <a:cubicBezTo>
                  <a:pt x="73378" y="41836"/>
                  <a:pt x="73378" y="41205"/>
                  <a:pt x="72950" y="41181"/>
                </a:cubicBezTo>
                <a:cubicBezTo>
                  <a:pt x="71080" y="41096"/>
                  <a:pt x="69206" y="41070"/>
                  <a:pt x="67330" y="41070"/>
                </a:cubicBezTo>
                <a:cubicBezTo>
                  <a:pt x="66029" y="41070"/>
                  <a:pt x="64727" y="41083"/>
                  <a:pt x="63425" y="41097"/>
                </a:cubicBezTo>
                <a:cubicBezTo>
                  <a:pt x="63472" y="39038"/>
                  <a:pt x="63508" y="36954"/>
                  <a:pt x="63544" y="34894"/>
                </a:cubicBezTo>
                <a:cubicBezTo>
                  <a:pt x="64008" y="34882"/>
                  <a:pt x="64461" y="34882"/>
                  <a:pt x="64925" y="34882"/>
                </a:cubicBezTo>
                <a:cubicBezTo>
                  <a:pt x="66525" y="34882"/>
                  <a:pt x="68130" y="34908"/>
                  <a:pt x="69736" y="34908"/>
                </a:cubicBezTo>
                <a:cubicBezTo>
                  <a:pt x="70807" y="34908"/>
                  <a:pt x="71878" y="34897"/>
                  <a:pt x="72950" y="34859"/>
                </a:cubicBezTo>
                <a:cubicBezTo>
                  <a:pt x="73378" y="34835"/>
                  <a:pt x="73378" y="34204"/>
                  <a:pt x="72950" y="34192"/>
                </a:cubicBezTo>
                <a:cubicBezTo>
                  <a:pt x="71108" y="34108"/>
                  <a:pt x="69258" y="34081"/>
                  <a:pt x="67407" y="34081"/>
                </a:cubicBezTo>
                <a:cubicBezTo>
                  <a:pt x="66123" y="34081"/>
                  <a:pt x="64838" y="34094"/>
                  <a:pt x="63556" y="34109"/>
                </a:cubicBezTo>
                <a:cubicBezTo>
                  <a:pt x="63591" y="32037"/>
                  <a:pt x="63615" y="29965"/>
                  <a:pt x="63627" y="27893"/>
                </a:cubicBezTo>
                <a:lnTo>
                  <a:pt x="64925" y="27893"/>
                </a:lnTo>
                <a:cubicBezTo>
                  <a:pt x="65111" y="27893"/>
                  <a:pt x="65297" y="27892"/>
                  <a:pt x="65484" y="27892"/>
                </a:cubicBezTo>
                <a:cubicBezTo>
                  <a:pt x="66890" y="27892"/>
                  <a:pt x="68300" y="27913"/>
                  <a:pt x="69711" y="27913"/>
                </a:cubicBezTo>
                <a:cubicBezTo>
                  <a:pt x="70790" y="27913"/>
                  <a:pt x="71870" y="27901"/>
                  <a:pt x="72950" y="27858"/>
                </a:cubicBezTo>
                <a:cubicBezTo>
                  <a:pt x="73378" y="27846"/>
                  <a:pt x="73378" y="27215"/>
                  <a:pt x="72950" y="27191"/>
                </a:cubicBezTo>
                <a:cubicBezTo>
                  <a:pt x="71122" y="27107"/>
                  <a:pt x="69286" y="27080"/>
                  <a:pt x="67451" y="27080"/>
                </a:cubicBezTo>
                <a:cubicBezTo>
                  <a:pt x="66179" y="27080"/>
                  <a:pt x="64907" y="27093"/>
                  <a:pt x="63639" y="27108"/>
                </a:cubicBezTo>
                <a:cubicBezTo>
                  <a:pt x="63639" y="25953"/>
                  <a:pt x="63639" y="24786"/>
                  <a:pt x="63639" y="23619"/>
                </a:cubicBezTo>
                <a:cubicBezTo>
                  <a:pt x="63639" y="22714"/>
                  <a:pt x="63639" y="21809"/>
                  <a:pt x="63627" y="20893"/>
                </a:cubicBezTo>
                <a:lnTo>
                  <a:pt x="64925" y="20893"/>
                </a:lnTo>
                <a:cubicBezTo>
                  <a:pt x="66563" y="20893"/>
                  <a:pt x="68196" y="20924"/>
                  <a:pt x="69825" y="20924"/>
                </a:cubicBezTo>
                <a:cubicBezTo>
                  <a:pt x="70873" y="20924"/>
                  <a:pt x="71918" y="20911"/>
                  <a:pt x="72962" y="20869"/>
                </a:cubicBezTo>
                <a:cubicBezTo>
                  <a:pt x="73390" y="20857"/>
                  <a:pt x="73390" y="20226"/>
                  <a:pt x="72962" y="20202"/>
                </a:cubicBezTo>
                <a:cubicBezTo>
                  <a:pt x="71134" y="20118"/>
                  <a:pt x="69298" y="20091"/>
                  <a:pt x="67461" y="20091"/>
                </a:cubicBezTo>
                <a:cubicBezTo>
                  <a:pt x="66187" y="20091"/>
                  <a:pt x="64912" y="20104"/>
                  <a:pt x="63639" y="20119"/>
                </a:cubicBezTo>
                <a:cubicBezTo>
                  <a:pt x="63615" y="18047"/>
                  <a:pt x="63591" y="15975"/>
                  <a:pt x="63532" y="13904"/>
                </a:cubicBezTo>
                <a:lnTo>
                  <a:pt x="64937" y="13904"/>
                </a:lnTo>
                <a:cubicBezTo>
                  <a:pt x="66544" y="13904"/>
                  <a:pt x="68152" y="13929"/>
                  <a:pt x="69756" y="13929"/>
                </a:cubicBezTo>
                <a:cubicBezTo>
                  <a:pt x="70826" y="13929"/>
                  <a:pt x="71895" y="13918"/>
                  <a:pt x="72962" y="13880"/>
                </a:cubicBezTo>
                <a:cubicBezTo>
                  <a:pt x="73390" y="13856"/>
                  <a:pt x="73390" y="13225"/>
                  <a:pt x="72962" y="13201"/>
                </a:cubicBezTo>
                <a:cubicBezTo>
                  <a:pt x="71113" y="13124"/>
                  <a:pt x="69261" y="13097"/>
                  <a:pt x="67407" y="13097"/>
                </a:cubicBezTo>
                <a:cubicBezTo>
                  <a:pt x="66108" y="13097"/>
                  <a:pt x="64808" y="13110"/>
                  <a:pt x="63508" y="13130"/>
                </a:cubicBezTo>
                <a:cubicBezTo>
                  <a:pt x="63496" y="12737"/>
                  <a:pt x="63484" y="12344"/>
                  <a:pt x="63472" y="11951"/>
                </a:cubicBezTo>
                <a:cubicBezTo>
                  <a:pt x="63377" y="9379"/>
                  <a:pt x="63199" y="6819"/>
                  <a:pt x="63008" y="4260"/>
                </a:cubicBezTo>
                <a:cubicBezTo>
                  <a:pt x="62913" y="2890"/>
                  <a:pt x="62806" y="1521"/>
                  <a:pt x="62698" y="152"/>
                </a:cubicBezTo>
                <a:cubicBezTo>
                  <a:pt x="62692" y="51"/>
                  <a:pt x="62615" y="0"/>
                  <a:pt x="62541" y="0"/>
                </a:cubicBezTo>
                <a:cubicBezTo>
                  <a:pt x="62466" y="0"/>
                  <a:pt x="62395" y="51"/>
                  <a:pt x="62401" y="152"/>
                </a:cubicBezTo>
                <a:cubicBezTo>
                  <a:pt x="62484" y="1521"/>
                  <a:pt x="62544" y="2890"/>
                  <a:pt x="62579" y="4260"/>
                </a:cubicBezTo>
                <a:cubicBezTo>
                  <a:pt x="62639" y="6391"/>
                  <a:pt x="62663" y="8522"/>
                  <a:pt x="62710" y="10641"/>
                </a:cubicBezTo>
                <a:cubicBezTo>
                  <a:pt x="62734" y="11475"/>
                  <a:pt x="62746" y="12296"/>
                  <a:pt x="62758" y="13130"/>
                </a:cubicBezTo>
                <a:cubicBezTo>
                  <a:pt x="61413" y="13154"/>
                  <a:pt x="60055" y="13165"/>
                  <a:pt x="58698" y="13177"/>
                </a:cubicBezTo>
                <a:lnTo>
                  <a:pt x="57555" y="13177"/>
                </a:lnTo>
                <a:cubicBezTo>
                  <a:pt x="57543" y="12773"/>
                  <a:pt x="57531" y="12356"/>
                  <a:pt x="57519" y="11951"/>
                </a:cubicBezTo>
                <a:cubicBezTo>
                  <a:pt x="57424" y="9379"/>
                  <a:pt x="57245" y="6819"/>
                  <a:pt x="57055" y="4260"/>
                </a:cubicBezTo>
                <a:cubicBezTo>
                  <a:pt x="56948" y="2890"/>
                  <a:pt x="56852" y="1521"/>
                  <a:pt x="56745" y="152"/>
                </a:cubicBezTo>
                <a:cubicBezTo>
                  <a:pt x="56739" y="51"/>
                  <a:pt x="56662" y="0"/>
                  <a:pt x="56588" y="0"/>
                </a:cubicBezTo>
                <a:cubicBezTo>
                  <a:pt x="56513" y="0"/>
                  <a:pt x="56442" y="51"/>
                  <a:pt x="56448" y="152"/>
                </a:cubicBezTo>
                <a:cubicBezTo>
                  <a:pt x="56531" y="1521"/>
                  <a:pt x="56591" y="2890"/>
                  <a:pt x="56626" y="4260"/>
                </a:cubicBezTo>
                <a:cubicBezTo>
                  <a:pt x="56686" y="6391"/>
                  <a:pt x="56710" y="8522"/>
                  <a:pt x="56757" y="10641"/>
                </a:cubicBezTo>
                <a:cubicBezTo>
                  <a:pt x="56781" y="11487"/>
                  <a:pt x="56793" y="12332"/>
                  <a:pt x="56817" y="13189"/>
                </a:cubicBezTo>
                <a:cubicBezTo>
                  <a:pt x="55078" y="13201"/>
                  <a:pt x="53340" y="13201"/>
                  <a:pt x="51602" y="13225"/>
                </a:cubicBezTo>
                <a:cubicBezTo>
                  <a:pt x="51590" y="12796"/>
                  <a:pt x="51578" y="12380"/>
                  <a:pt x="51566" y="11951"/>
                </a:cubicBezTo>
                <a:cubicBezTo>
                  <a:pt x="51471" y="9379"/>
                  <a:pt x="51292" y="6819"/>
                  <a:pt x="51102" y="4260"/>
                </a:cubicBezTo>
                <a:cubicBezTo>
                  <a:pt x="51007" y="2890"/>
                  <a:pt x="50899" y="1521"/>
                  <a:pt x="50792" y="152"/>
                </a:cubicBezTo>
                <a:cubicBezTo>
                  <a:pt x="50786" y="51"/>
                  <a:pt x="50709" y="0"/>
                  <a:pt x="50634" y="0"/>
                </a:cubicBezTo>
                <a:cubicBezTo>
                  <a:pt x="50560" y="0"/>
                  <a:pt x="50489" y="51"/>
                  <a:pt x="50495" y="152"/>
                </a:cubicBezTo>
                <a:cubicBezTo>
                  <a:pt x="50578" y="1521"/>
                  <a:pt x="50637" y="2890"/>
                  <a:pt x="50673" y="4260"/>
                </a:cubicBezTo>
                <a:cubicBezTo>
                  <a:pt x="50733" y="6391"/>
                  <a:pt x="50756" y="8522"/>
                  <a:pt x="50804" y="10641"/>
                </a:cubicBezTo>
                <a:cubicBezTo>
                  <a:pt x="50828" y="11499"/>
                  <a:pt x="50840" y="12368"/>
                  <a:pt x="50864" y="13225"/>
                </a:cubicBezTo>
                <a:cubicBezTo>
                  <a:pt x="49125" y="13249"/>
                  <a:pt x="47387" y="13261"/>
                  <a:pt x="45649" y="13285"/>
                </a:cubicBezTo>
                <a:cubicBezTo>
                  <a:pt x="45637" y="12844"/>
                  <a:pt x="45625" y="12392"/>
                  <a:pt x="45613" y="11951"/>
                </a:cubicBezTo>
                <a:cubicBezTo>
                  <a:pt x="45518" y="9379"/>
                  <a:pt x="45339" y="6819"/>
                  <a:pt x="45149" y="4260"/>
                </a:cubicBezTo>
                <a:cubicBezTo>
                  <a:pt x="45041" y="2890"/>
                  <a:pt x="44946" y="1521"/>
                  <a:pt x="44839" y="152"/>
                </a:cubicBezTo>
                <a:cubicBezTo>
                  <a:pt x="44833" y="51"/>
                  <a:pt x="44756" y="0"/>
                  <a:pt x="44681" y="0"/>
                </a:cubicBezTo>
                <a:cubicBezTo>
                  <a:pt x="44607" y="0"/>
                  <a:pt x="44535" y="51"/>
                  <a:pt x="44541" y="152"/>
                </a:cubicBezTo>
                <a:cubicBezTo>
                  <a:pt x="44625" y="1521"/>
                  <a:pt x="44684" y="2890"/>
                  <a:pt x="44720" y="4260"/>
                </a:cubicBezTo>
                <a:cubicBezTo>
                  <a:pt x="44780" y="6391"/>
                  <a:pt x="44803" y="8522"/>
                  <a:pt x="44851" y="10641"/>
                </a:cubicBezTo>
                <a:cubicBezTo>
                  <a:pt x="44875" y="11522"/>
                  <a:pt x="44887" y="12403"/>
                  <a:pt x="44911" y="13296"/>
                </a:cubicBezTo>
                <a:lnTo>
                  <a:pt x="44446" y="13296"/>
                </a:lnTo>
                <a:cubicBezTo>
                  <a:pt x="42863" y="13320"/>
                  <a:pt x="41279" y="13344"/>
                  <a:pt x="39707" y="13368"/>
                </a:cubicBezTo>
                <a:cubicBezTo>
                  <a:pt x="39696" y="12892"/>
                  <a:pt x="39672" y="12427"/>
                  <a:pt x="39660" y="11951"/>
                </a:cubicBezTo>
                <a:cubicBezTo>
                  <a:pt x="39565" y="9379"/>
                  <a:pt x="39386" y="6819"/>
                  <a:pt x="39196" y="4260"/>
                </a:cubicBezTo>
                <a:cubicBezTo>
                  <a:pt x="39088" y="2890"/>
                  <a:pt x="38993" y="1521"/>
                  <a:pt x="38886" y="152"/>
                </a:cubicBezTo>
                <a:cubicBezTo>
                  <a:pt x="38880" y="51"/>
                  <a:pt x="38803" y="0"/>
                  <a:pt x="38728" y="0"/>
                </a:cubicBezTo>
                <a:cubicBezTo>
                  <a:pt x="38654" y="0"/>
                  <a:pt x="38582" y="51"/>
                  <a:pt x="38588" y="152"/>
                </a:cubicBezTo>
                <a:cubicBezTo>
                  <a:pt x="38672" y="1521"/>
                  <a:pt x="38731" y="2890"/>
                  <a:pt x="38767" y="4260"/>
                </a:cubicBezTo>
                <a:cubicBezTo>
                  <a:pt x="38826" y="6391"/>
                  <a:pt x="38850" y="8522"/>
                  <a:pt x="38898" y="10641"/>
                </a:cubicBezTo>
                <a:cubicBezTo>
                  <a:pt x="38922" y="11558"/>
                  <a:pt x="38934" y="12463"/>
                  <a:pt x="38957" y="13380"/>
                </a:cubicBezTo>
                <a:cubicBezTo>
                  <a:pt x="37219" y="13404"/>
                  <a:pt x="35493" y="13439"/>
                  <a:pt x="33754" y="13475"/>
                </a:cubicBezTo>
                <a:cubicBezTo>
                  <a:pt x="33742" y="12963"/>
                  <a:pt x="33719" y="12463"/>
                  <a:pt x="33707" y="11951"/>
                </a:cubicBezTo>
                <a:cubicBezTo>
                  <a:pt x="33611" y="9379"/>
                  <a:pt x="33433" y="6819"/>
                  <a:pt x="33242" y="4260"/>
                </a:cubicBezTo>
                <a:cubicBezTo>
                  <a:pt x="33135" y="2890"/>
                  <a:pt x="33028" y="1521"/>
                  <a:pt x="32933" y="152"/>
                </a:cubicBezTo>
                <a:cubicBezTo>
                  <a:pt x="32927" y="51"/>
                  <a:pt x="32849" y="0"/>
                  <a:pt x="32775" y="0"/>
                </a:cubicBezTo>
                <a:cubicBezTo>
                  <a:pt x="32701" y="0"/>
                  <a:pt x="32629" y="51"/>
                  <a:pt x="32635" y="152"/>
                </a:cubicBezTo>
                <a:cubicBezTo>
                  <a:pt x="32719" y="1521"/>
                  <a:pt x="32778" y="2890"/>
                  <a:pt x="32814" y="4260"/>
                </a:cubicBezTo>
                <a:cubicBezTo>
                  <a:pt x="32873" y="6391"/>
                  <a:pt x="32897" y="8522"/>
                  <a:pt x="32945" y="10641"/>
                </a:cubicBezTo>
                <a:cubicBezTo>
                  <a:pt x="32969" y="11594"/>
                  <a:pt x="32980" y="12534"/>
                  <a:pt x="33004" y="13487"/>
                </a:cubicBezTo>
                <a:cubicBezTo>
                  <a:pt x="31266" y="13523"/>
                  <a:pt x="29540" y="13558"/>
                  <a:pt x="27801" y="13606"/>
                </a:cubicBezTo>
                <a:cubicBezTo>
                  <a:pt x="27789" y="13046"/>
                  <a:pt x="27766" y="12499"/>
                  <a:pt x="27754" y="11951"/>
                </a:cubicBezTo>
                <a:cubicBezTo>
                  <a:pt x="27658" y="9379"/>
                  <a:pt x="27480" y="6819"/>
                  <a:pt x="27289" y="4260"/>
                </a:cubicBezTo>
                <a:cubicBezTo>
                  <a:pt x="27182" y="2890"/>
                  <a:pt x="27075" y="1521"/>
                  <a:pt x="26980" y="152"/>
                </a:cubicBezTo>
                <a:cubicBezTo>
                  <a:pt x="26974" y="51"/>
                  <a:pt x="26896" y="0"/>
                  <a:pt x="26822" y="0"/>
                </a:cubicBezTo>
                <a:cubicBezTo>
                  <a:pt x="26748" y="0"/>
                  <a:pt x="26676" y="51"/>
                  <a:pt x="26682" y="152"/>
                </a:cubicBezTo>
                <a:cubicBezTo>
                  <a:pt x="26765" y="1521"/>
                  <a:pt x="26825" y="2890"/>
                  <a:pt x="26861" y="4260"/>
                </a:cubicBezTo>
                <a:cubicBezTo>
                  <a:pt x="26920" y="6391"/>
                  <a:pt x="26944" y="8522"/>
                  <a:pt x="26992" y="10641"/>
                </a:cubicBezTo>
                <a:cubicBezTo>
                  <a:pt x="27015" y="11630"/>
                  <a:pt x="27039" y="12630"/>
                  <a:pt x="27051" y="13618"/>
                </a:cubicBezTo>
                <a:cubicBezTo>
                  <a:pt x="25325" y="13666"/>
                  <a:pt x="23586" y="13701"/>
                  <a:pt x="21848" y="13749"/>
                </a:cubicBezTo>
                <a:cubicBezTo>
                  <a:pt x="21836" y="13154"/>
                  <a:pt x="21812" y="12546"/>
                  <a:pt x="21800" y="11951"/>
                </a:cubicBezTo>
                <a:cubicBezTo>
                  <a:pt x="21705" y="9379"/>
                  <a:pt x="21527" y="6819"/>
                  <a:pt x="21336" y="4272"/>
                </a:cubicBezTo>
                <a:cubicBezTo>
                  <a:pt x="21229" y="2890"/>
                  <a:pt x="21122" y="1521"/>
                  <a:pt x="21027" y="152"/>
                </a:cubicBezTo>
                <a:cubicBezTo>
                  <a:pt x="21021" y="51"/>
                  <a:pt x="20943" y="0"/>
                  <a:pt x="20869" y="0"/>
                </a:cubicBezTo>
                <a:close/>
              </a:path>
            </a:pathLst>
          </a:custGeom>
          <a:solidFill>
            <a:srgbClr val="FFFFFF">
              <a:alpha val="410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21" name="Google Shape;1821;p20"/>
          <p:cNvSpPr/>
          <p:nvPr/>
        </p:nvSpPr>
        <p:spPr>
          <a:xfrm rot="-5400000">
            <a:off x="-2069873" y="-911486"/>
            <a:ext cx="6672159" cy="7428262"/>
          </a:xfrm>
          <a:custGeom>
            <a:avLst/>
            <a:gdLst/>
            <a:ahLst/>
            <a:cxnLst/>
            <a:rect l="l" t="t" r="r" b="b"/>
            <a:pathLst>
              <a:path w="73391" h="107217" extrusionOk="0">
                <a:moveTo>
                  <a:pt x="62770" y="13904"/>
                </a:moveTo>
                <a:cubicBezTo>
                  <a:pt x="62806" y="15975"/>
                  <a:pt x="62829" y="18059"/>
                  <a:pt x="62841" y="20131"/>
                </a:cubicBezTo>
                <a:cubicBezTo>
                  <a:pt x="61460" y="20143"/>
                  <a:pt x="60079" y="20154"/>
                  <a:pt x="58698" y="20166"/>
                </a:cubicBezTo>
                <a:cubicBezTo>
                  <a:pt x="58365" y="20166"/>
                  <a:pt x="58019" y="20166"/>
                  <a:pt x="57686" y="20178"/>
                </a:cubicBezTo>
                <a:cubicBezTo>
                  <a:pt x="57662" y="18095"/>
                  <a:pt x="57626" y="16011"/>
                  <a:pt x="57579" y="13927"/>
                </a:cubicBezTo>
                <a:cubicBezTo>
                  <a:pt x="59305" y="13916"/>
                  <a:pt x="61043" y="13916"/>
                  <a:pt x="62770" y="13904"/>
                </a:cubicBezTo>
                <a:close/>
                <a:moveTo>
                  <a:pt x="56829" y="13927"/>
                </a:moveTo>
                <a:cubicBezTo>
                  <a:pt x="56864" y="16011"/>
                  <a:pt x="56876" y="18095"/>
                  <a:pt x="56888" y="20178"/>
                </a:cubicBezTo>
                <a:cubicBezTo>
                  <a:pt x="55174" y="20190"/>
                  <a:pt x="53447" y="20202"/>
                  <a:pt x="51733" y="20214"/>
                </a:cubicBezTo>
                <a:cubicBezTo>
                  <a:pt x="51721" y="18130"/>
                  <a:pt x="51685" y="16047"/>
                  <a:pt x="51626" y="13975"/>
                </a:cubicBezTo>
                <a:cubicBezTo>
                  <a:pt x="53352" y="13951"/>
                  <a:pt x="55090" y="13939"/>
                  <a:pt x="56829" y="13927"/>
                </a:cubicBezTo>
                <a:close/>
                <a:moveTo>
                  <a:pt x="50876" y="13975"/>
                </a:moveTo>
                <a:cubicBezTo>
                  <a:pt x="50899" y="16059"/>
                  <a:pt x="50923" y="18142"/>
                  <a:pt x="50935" y="20226"/>
                </a:cubicBezTo>
                <a:cubicBezTo>
                  <a:pt x="49221" y="20238"/>
                  <a:pt x="47494" y="20262"/>
                  <a:pt x="45780" y="20273"/>
                </a:cubicBezTo>
                <a:cubicBezTo>
                  <a:pt x="45768" y="18190"/>
                  <a:pt x="45732" y="16118"/>
                  <a:pt x="45673" y="14035"/>
                </a:cubicBezTo>
                <a:cubicBezTo>
                  <a:pt x="47411" y="14011"/>
                  <a:pt x="49137" y="13987"/>
                  <a:pt x="50876" y="13975"/>
                </a:cubicBezTo>
                <a:close/>
                <a:moveTo>
                  <a:pt x="44922" y="14047"/>
                </a:moveTo>
                <a:cubicBezTo>
                  <a:pt x="44958" y="16118"/>
                  <a:pt x="44970" y="18202"/>
                  <a:pt x="44982" y="20285"/>
                </a:cubicBezTo>
                <a:cubicBezTo>
                  <a:pt x="44803" y="20285"/>
                  <a:pt x="44625" y="20285"/>
                  <a:pt x="44446" y="20297"/>
                </a:cubicBezTo>
                <a:cubicBezTo>
                  <a:pt x="42898" y="20309"/>
                  <a:pt x="41362" y="20333"/>
                  <a:pt x="39827" y="20357"/>
                </a:cubicBezTo>
                <a:cubicBezTo>
                  <a:pt x="39815" y="18273"/>
                  <a:pt x="39779" y="16202"/>
                  <a:pt x="39719" y="14118"/>
                </a:cubicBezTo>
                <a:cubicBezTo>
                  <a:pt x="41458" y="14094"/>
                  <a:pt x="43184" y="14058"/>
                  <a:pt x="44922" y="14047"/>
                </a:cubicBezTo>
                <a:close/>
                <a:moveTo>
                  <a:pt x="38969" y="14130"/>
                </a:moveTo>
                <a:cubicBezTo>
                  <a:pt x="39005" y="16213"/>
                  <a:pt x="39017" y="18297"/>
                  <a:pt x="39029" y="20369"/>
                </a:cubicBezTo>
                <a:cubicBezTo>
                  <a:pt x="37314" y="20404"/>
                  <a:pt x="35600" y="20428"/>
                  <a:pt x="33873" y="20464"/>
                </a:cubicBezTo>
                <a:cubicBezTo>
                  <a:pt x="33862" y="18380"/>
                  <a:pt x="33826" y="16297"/>
                  <a:pt x="33778" y="14213"/>
                </a:cubicBezTo>
                <a:cubicBezTo>
                  <a:pt x="35505" y="14178"/>
                  <a:pt x="37231" y="14154"/>
                  <a:pt x="38969" y="14130"/>
                </a:cubicBezTo>
                <a:close/>
                <a:moveTo>
                  <a:pt x="33016" y="14225"/>
                </a:moveTo>
                <a:cubicBezTo>
                  <a:pt x="33052" y="16309"/>
                  <a:pt x="33064" y="18392"/>
                  <a:pt x="33076" y="20476"/>
                </a:cubicBezTo>
                <a:cubicBezTo>
                  <a:pt x="31361" y="20512"/>
                  <a:pt x="29647" y="20547"/>
                  <a:pt x="27920" y="20595"/>
                </a:cubicBezTo>
                <a:cubicBezTo>
                  <a:pt x="27908" y="18499"/>
                  <a:pt x="27873" y="16416"/>
                  <a:pt x="27825" y="14332"/>
                </a:cubicBezTo>
                <a:cubicBezTo>
                  <a:pt x="28111" y="14320"/>
                  <a:pt x="28408" y="14320"/>
                  <a:pt x="28706" y="14308"/>
                </a:cubicBezTo>
                <a:cubicBezTo>
                  <a:pt x="30135" y="14285"/>
                  <a:pt x="31576" y="14261"/>
                  <a:pt x="33016" y="14225"/>
                </a:cubicBezTo>
                <a:close/>
                <a:moveTo>
                  <a:pt x="27063" y="14344"/>
                </a:moveTo>
                <a:cubicBezTo>
                  <a:pt x="27099" y="16440"/>
                  <a:pt x="27123" y="18523"/>
                  <a:pt x="27123" y="20607"/>
                </a:cubicBezTo>
                <a:cubicBezTo>
                  <a:pt x="25408" y="20654"/>
                  <a:pt x="23694" y="20690"/>
                  <a:pt x="21967" y="20738"/>
                </a:cubicBezTo>
                <a:cubicBezTo>
                  <a:pt x="21955" y="18642"/>
                  <a:pt x="21931" y="16559"/>
                  <a:pt x="21872" y="14463"/>
                </a:cubicBezTo>
                <a:cubicBezTo>
                  <a:pt x="23598" y="14428"/>
                  <a:pt x="25337" y="14380"/>
                  <a:pt x="27063" y="14344"/>
                </a:cubicBezTo>
                <a:close/>
                <a:moveTo>
                  <a:pt x="21110" y="14487"/>
                </a:moveTo>
                <a:cubicBezTo>
                  <a:pt x="21146" y="16571"/>
                  <a:pt x="21169" y="18666"/>
                  <a:pt x="21169" y="20762"/>
                </a:cubicBezTo>
                <a:cubicBezTo>
                  <a:pt x="19526" y="20809"/>
                  <a:pt x="17871" y="20857"/>
                  <a:pt x="16228" y="20905"/>
                </a:cubicBezTo>
                <a:lnTo>
                  <a:pt x="16014" y="20905"/>
                </a:lnTo>
                <a:cubicBezTo>
                  <a:pt x="16002" y="18809"/>
                  <a:pt x="15978" y="16714"/>
                  <a:pt x="15919" y="14618"/>
                </a:cubicBezTo>
                <a:cubicBezTo>
                  <a:pt x="17657" y="14570"/>
                  <a:pt x="19384" y="14523"/>
                  <a:pt x="21110" y="14487"/>
                </a:cubicBezTo>
                <a:close/>
                <a:moveTo>
                  <a:pt x="15169" y="14630"/>
                </a:moveTo>
                <a:cubicBezTo>
                  <a:pt x="15193" y="16737"/>
                  <a:pt x="15216" y="18833"/>
                  <a:pt x="15216" y="20928"/>
                </a:cubicBezTo>
                <a:cubicBezTo>
                  <a:pt x="13502" y="20988"/>
                  <a:pt x="11787" y="21047"/>
                  <a:pt x="10073" y="21119"/>
                </a:cubicBezTo>
                <a:cubicBezTo>
                  <a:pt x="10049" y="19000"/>
                  <a:pt x="10025" y="16880"/>
                  <a:pt x="9978" y="14773"/>
                </a:cubicBezTo>
                <a:cubicBezTo>
                  <a:pt x="11466" y="14737"/>
                  <a:pt x="12954" y="14689"/>
                  <a:pt x="14442" y="14654"/>
                </a:cubicBezTo>
                <a:cubicBezTo>
                  <a:pt x="14681" y="14642"/>
                  <a:pt x="14919" y="14642"/>
                  <a:pt x="15169" y="14630"/>
                </a:cubicBezTo>
                <a:close/>
                <a:moveTo>
                  <a:pt x="62841" y="20905"/>
                </a:moveTo>
                <a:cubicBezTo>
                  <a:pt x="62841" y="20988"/>
                  <a:pt x="62841" y="21059"/>
                  <a:pt x="62841" y="21143"/>
                </a:cubicBezTo>
                <a:cubicBezTo>
                  <a:pt x="62841" y="23143"/>
                  <a:pt x="62841" y="25131"/>
                  <a:pt x="62818" y="27120"/>
                </a:cubicBezTo>
                <a:cubicBezTo>
                  <a:pt x="61448" y="27143"/>
                  <a:pt x="60079" y="27155"/>
                  <a:pt x="58698" y="27167"/>
                </a:cubicBezTo>
                <a:lnTo>
                  <a:pt x="57698" y="27167"/>
                </a:lnTo>
                <a:cubicBezTo>
                  <a:pt x="57698" y="25988"/>
                  <a:pt x="57710" y="24810"/>
                  <a:pt x="57710" y="23631"/>
                </a:cubicBezTo>
                <a:cubicBezTo>
                  <a:pt x="57710" y="22726"/>
                  <a:pt x="57698" y="21821"/>
                  <a:pt x="57698" y="20916"/>
                </a:cubicBezTo>
                <a:cubicBezTo>
                  <a:pt x="59412" y="20916"/>
                  <a:pt x="61127" y="20905"/>
                  <a:pt x="62841" y="20905"/>
                </a:cubicBezTo>
                <a:close/>
                <a:moveTo>
                  <a:pt x="56888" y="20928"/>
                </a:moveTo>
                <a:cubicBezTo>
                  <a:pt x="56888" y="21000"/>
                  <a:pt x="56888" y="21071"/>
                  <a:pt x="56888" y="21143"/>
                </a:cubicBezTo>
                <a:cubicBezTo>
                  <a:pt x="56888" y="23155"/>
                  <a:pt x="56876" y="25167"/>
                  <a:pt x="56864" y="27179"/>
                </a:cubicBezTo>
                <a:cubicBezTo>
                  <a:pt x="55162" y="27179"/>
                  <a:pt x="53447" y="27191"/>
                  <a:pt x="51745" y="27203"/>
                </a:cubicBezTo>
                <a:cubicBezTo>
                  <a:pt x="51745" y="26012"/>
                  <a:pt x="51757" y="24822"/>
                  <a:pt x="51745" y="23631"/>
                </a:cubicBezTo>
                <a:cubicBezTo>
                  <a:pt x="51745" y="22738"/>
                  <a:pt x="51745" y="21845"/>
                  <a:pt x="51745" y="20964"/>
                </a:cubicBezTo>
                <a:cubicBezTo>
                  <a:pt x="53459" y="20952"/>
                  <a:pt x="55174" y="20928"/>
                  <a:pt x="56888" y="20928"/>
                </a:cubicBezTo>
                <a:close/>
                <a:moveTo>
                  <a:pt x="50935" y="20976"/>
                </a:moveTo>
                <a:cubicBezTo>
                  <a:pt x="50935" y="21024"/>
                  <a:pt x="50935" y="21083"/>
                  <a:pt x="50935" y="21143"/>
                </a:cubicBezTo>
                <a:cubicBezTo>
                  <a:pt x="50935" y="23167"/>
                  <a:pt x="50923" y="25191"/>
                  <a:pt x="50911" y="27215"/>
                </a:cubicBezTo>
                <a:cubicBezTo>
                  <a:pt x="49197" y="27227"/>
                  <a:pt x="47494" y="27251"/>
                  <a:pt x="45792" y="27274"/>
                </a:cubicBezTo>
                <a:cubicBezTo>
                  <a:pt x="45792" y="26060"/>
                  <a:pt x="45803" y="24845"/>
                  <a:pt x="45792" y="23631"/>
                </a:cubicBezTo>
                <a:cubicBezTo>
                  <a:pt x="45792" y="22762"/>
                  <a:pt x="45792" y="21893"/>
                  <a:pt x="45780" y="21024"/>
                </a:cubicBezTo>
                <a:cubicBezTo>
                  <a:pt x="47494" y="21012"/>
                  <a:pt x="49221" y="20988"/>
                  <a:pt x="50935" y="20976"/>
                </a:cubicBezTo>
                <a:close/>
                <a:moveTo>
                  <a:pt x="44982" y="21035"/>
                </a:moveTo>
                <a:lnTo>
                  <a:pt x="44982" y="21143"/>
                </a:lnTo>
                <a:cubicBezTo>
                  <a:pt x="44982" y="23191"/>
                  <a:pt x="44970" y="25238"/>
                  <a:pt x="44958" y="27286"/>
                </a:cubicBezTo>
                <a:lnTo>
                  <a:pt x="44446" y="27286"/>
                </a:lnTo>
                <a:cubicBezTo>
                  <a:pt x="42910" y="27310"/>
                  <a:pt x="41374" y="27334"/>
                  <a:pt x="39838" y="27358"/>
                </a:cubicBezTo>
                <a:cubicBezTo>
                  <a:pt x="39838" y="26108"/>
                  <a:pt x="39850" y="24869"/>
                  <a:pt x="39838" y="23631"/>
                </a:cubicBezTo>
                <a:cubicBezTo>
                  <a:pt x="39838" y="22786"/>
                  <a:pt x="39838" y="21952"/>
                  <a:pt x="39838" y="21107"/>
                </a:cubicBezTo>
                <a:cubicBezTo>
                  <a:pt x="41553" y="21083"/>
                  <a:pt x="43267" y="21059"/>
                  <a:pt x="44982" y="21035"/>
                </a:cubicBezTo>
                <a:close/>
                <a:moveTo>
                  <a:pt x="39029" y="21119"/>
                </a:moveTo>
                <a:lnTo>
                  <a:pt x="39029" y="21143"/>
                </a:lnTo>
                <a:cubicBezTo>
                  <a:pt x="39029" y="23226"/>
                  <a:pt x="39017" y="25298"/>
                  <a:pt x="39005" y="27370"/>
                </a:cubicBezTo>
                <a:cubicBezTo>
                  <a:pt x="37291" y="27393"/>
                  <a:pt x="35588" y="27429"/>
                  <a:pt x="33885" y="27465"/>
                </a:cubicBezTo>
                <a:cubicBezTo>
                  <a:pt x="33885" y="26179"/>
                  <a:pt x="33897" y="24905"/>
                  <a:pt x="33885" y="23631"/>
                </a:cubicBezTo>
                <a:cubicBezTo>
                  <a:pt x="33885" y="22821"/>
                  <a:pt x="33885" y="22012"/>
                  <a:pt x="33885" y="21202"/>
                </a:cubicBezTo>
                <a:cubicBezTo>
                  <a:pt x="35600" y="21178"/>
                  <a:pt x="37314" y="21143"/>
                  <a:pt x="39029" y="21119"/>
                </a:cubicBezTo>
                <a:close/>
                <a:moveTo>
                  <a:pt x="33076" y="21226"/>
                </a:moveTo>
                <a:cubicBezTo>
                  <a:pt x="33076" y="23310"/>
                  <a:pt x="33064" y="25393"/>
                  <a:pt x="33052" y="27477"/>
                </a:cubicBezTo>
                <a:cubicBezTo>
                  <a:pt x="31337" y="27512"/>
                  <a:pt x="29635" y="27548"/>
                  <a:pt x="27932" y="27584"/>
                </a:cubicBezTo>
                <a:cubicBezTo>
                  <a:pt x="27932" y="26262"/>
                  <a:pt x="27944" y="24953"/>
                  <a:pt x="27944" y="23631"/>
                </a:cubicBezTo>
                <a:cubicBezTo>
                  <a:pt x="27932" y="22857"/>
                  <a:pt x="27932" y="22083"/>
                  <a:pt x="27932" y="21321"/>
                </a:cubicBezTo>
                <a:cubicBezTo>
                  <a:pt x="28182" y="21309"/>
                  <a:pt x="28444" y="21309"/>
                  <a:pt x="28706" y="21297"/>
                </a:cubicBezTo>
                <a:cubicBezTo>
                  <a:pt x="30159" y="21274"/>
                  <a:pt x="31623" y="21250"/>
                  <a:pt x="33076" y="21226"/>
                </a:cubicBezTo>
                <a:close/>
                <a:moveTo>
                  <a:pt x="27123" y="21333"/>
                </a:moveTo>
                <a:cubicBezTo>
                  <a:pt x="27123" y="23429"/>
                  <a:pt x="27111" y="25512"/>
                  <a:pt x="27099" y="27608"/>
                </a:cubicBezTo>
                <a:cubicBezTo>
                  <a:pt x="25384" y="27643"/>
                  <a:pt x="23682" y="27691"/>
                  <a:pt x="21979" y="27739"/>
                </a:cubicBezTo>
                <a:cubicBezTo>
                  <a:pt x="21979" y="26369"/>
                  <a:pt x="21991" y="25000"/>
                  <a:pt x="21979" y="23631"/>
                </a:cubicBezTo>
                <a:cubicBezTo>
                  <a:pt x="21979" y="22905"/>
                  <a:pt x="21979" y="22178"/>
                  <a:pt x="21979" y="21452"/>
                </a:cubicBezTo>
                <a:cubicBezTo>
                  <a:pt x="23694" y="21416"/>
                  <a:pt x="25408" y="21381"/>
                  <a:pt x="27123" y="21333"/>
                </a:cubicBezTo>
                <a:close/>
                <a:moveTo>
                  <a:pt x="21169" y="21476"/>
                </a:moveTo>
                <a:cubicBezTo>
                  <a:pt x="21169" y="23572"/>
                  <a:pt x="21158" y="25667"/>
                  <a:pt x="21134" y="27763"/>
                </a:cubicBezTo>
                <a:cubicBezTo>
                  <a:pt x="19503" y="27798"/>
                  <a:pt x="17860" y="27846"/>
                  <a:pt x="16228" y="27893"/>
                </a:cubicBezTo>
                <a:cubicBezTo>
                  <a:pt x="16157" y="27893"/>
                  <a:pt x="16085" y="27905"/>
                  <a:pt x="16014" y="27905"/>
                </a:cubicBezTo>
                <a:cubicBezTo>
                  <a:pt x="16026" y="26477"/>
                  <a:pt x="16038" y="25048"/>
                  <a:pt x="16026" y="23631"/>
                </a:cubicBezTo>
                <a:cubicBezTo>
                  <a:pt x="16026" y="22952"/>
                  <a:pt x="16026" y="22274"/>
                  <a:pt x="16026" y="21607"/>
                </a:cubicBezTo>
                <a:cubicBezTo>
                  <a:pt x="17740" y="21559"/>
                  <a:pt x="19455" y="21524"/>
                  <a:pt x="21169" y="21476"/>
                </a:cubicBezTo>
                <a:close/>
                <a:moveTo>
                  <a:pt x="15216" y="21631"/>
                </a:moveTo>
                <a:cubicBezTo>
                  <a:pt x="15216" y="23726"/>
                  <a:pt x="15204" y="25834"/>
                  <a:pt x="15181" y="27929"/>
                </a:cubicBezTo>
                <a:cubicBezTo>
                  <a:pt x="13478" y="27989"/>
                  <a:pt x="11775" y="28036"/>
                  <a:pt x="10061" y="28108"/>
                </a:cubicBezTo>
                <a:cubicBezTo>
                  <a:pt x="10073" y="26620"/>
                  <a:pt x="10085" y="25119"/>
                  <a:pt x="10085" y="23631"/>
                </a:cubicBezTo>
                <a:cubicBezTo>
                  <a:pt x="10073" y="23012"/>
                  <a:pt x="10073" y="22381"/>
                  <a:pt x="10073" y="21762"/>
                </a:cubicBezTo>
                <a:cubicBezTo>
                  <a:pt x="11525" y="21726"/>
                  <a:pt x="12990" y="21690"/>
                  <a:pt x="14442" y="21643"/>
                </a:cubicBezTo>
                <a:cubicBezTo>
                  <a:pt x="14704" y="21643"/>
                  <a:pt x="14954" y="21631"/>
                  <a:pt x="15216" y="21631"/>
                </a:cubicBezTo>
                <a:close/>
                <a:moveTo>
                  <a:pt x="62806" y="27893"/>
                </a:moveTo>
                <a:cubicBezTo>
                  <a:pt x="62794" y="29977"/>
                  <a:pt x="62758" y="32049"/>
                  <a:pt x="62722" y="34120"/>
                </a:cubicBezTo>
                <a:cubicBezTo>
                  <a:pt x="61377" y="34132"/>
                  <a:pt x="60043" y="34156"/>
                  <a:pt x="58698" y="34156"/>
                </a:cubicBezTo>
                <a:cubicBezTo>
                  <a:pt x="58341" y="34156"/>
                  <a:pt x="57984" y="34168"/>
                  <a:pt x="57626" y="34168"/>
                </a:cubicBezTo>
                <a:cubicBezTo>
                  <a:pt x="57650" y="32084"/>
                  <a:pt x="57674" y="30001"/>
                  <a:pt x="57698" y="27917"/>
                </a:cubicBezTo>
                <a:cubicBezTo>
                  <a:pt x="59400" y="27905"/>
                  <a:pt x="61103" y="27905"/>
                  <a:pt x="62806" y="27893"/>
                </a:cubicBezTo>
                <a:close/>
                <a:moveTo>
                  <a:pt x="56852" y="27917"/>
                </a:moveTo>
                <a:cubicBezTo>
                  <a:pt x="56841" y="30001"/>
                  <a:pt x="56805" y="32084"/>
                  <a:pt x="56769" y="34168"/>
                </a:cubicBezTo>
                <a:cubicBezTo>
                  <a:pt x="55067" y="34180"/>
                  <a:pt x="53364" y="34192"/>
                  <a:pt x="51673" y="34204"/>
                </a:cubicBezTo>
                <a:cubicBezTo>
                  <a:pt x="51709" y="32120"/>
                  <a:pt x="51721" y="30037"/>
                  <a:pt x="51745" y="27965"/>
                </a:cubicBezTo>
                <a:cubicBezTo>
                  <a:pt x="53447" y="27941"/>
                  <a:pt x="55150" y="27929"/>
                  <a:pt x="56852" y="27917"/>
                </a:cubicBezTo>
                <a:close/>
                <a:moveTo>
                  <a:pt x="50899" y="27965"/>
                </a:moveTo>
                <a:lnTo>
                  <a:pt x="50899" y="27965"/>
                </a:lnTo>
                <a:cubicBezTo>
                  <a:pt x="50887" y="30049"/>
                  <a:pt x="50852" y="32132"/>
                  <a:pt x="50816" y="34216"/>
                </a:cubicBezTo>
                <a:cubicBezTo>
                  <a:pt x="49113" y="34228"/>
                  <a:pt x="47411" y="34251"/>
                  <a:pt x="45720" y="34263"/>
                </a:cubicBezTo>
                <a:cubicBezTo>
                  <a:pt x="45744" y="32180"/>
                  <a:pt x="45768" y="30108"/>
                  <a:pt x="45792" y="28024"/>
                </a:cubicBezTo>
                <a:cubicBezTo>
                  <a:pt x="47494" y="28001"/>
                  <a:pt x="49197" y="27977"/>
                  <a:pt x="50899" y="27965"/>
                </a:cubicBezTo>
                <a:close/>
                <a:moveTo>
                  <a:pt x="44946" y="28036"/>
                </a:moveTo>
                <a:lnTo>
                  <a:pt x="44946" y="28036"/>
                </a:lnTo>
                <a:cubicBezTo>
                  <a:pt x="44922" y="30108"/>
                  <a:pt x="44899" y="32192"/>
                  <a:pt x="44863" y="34275"/>
                </a:cubicBezTo>
                <a:lnTo>
                  <a:pt x="44446" y="34275"/>
                </a:lnTo>
                <a:cubicBezTo>
                  <a:pt x="42886" y="34299"/>
                  <a:pt x="41315" y="34323"/>
                  <a:pt x="39755" y="34347"/>
                </a:cubicBezTo>
                <a:cubicBezTo>
                  <a:pt x="39791" y="32263"/>
                  <a:pt x="39815" y="30179"/>
                  <a:pt x="39827" y="28108"/>
                </a:cubicBezTo>
                <a:cubicBezTo>
                  <a:pt x="41541" y="28072"/>
                  <a:pt x="43244" y="28048"/>
                  <a:pt x="44946" y="28036"/>
                </a:cubicBezTo>
                <a:close/>
                <a:moveTo>
                  <a:pt x="38993" y="28120"/>
                </a:moveTo>
                <a:lnTo>
                  <a:pt x="38993" y="28120"/>
                </a:lnTo>
                <a:cubicBezTo>
                  <a:pt x="38969" y="30203"/>
                  <a:pt x="38945" y="32287"/>
                  <a:pt x="38910" y="34359"/>
                </a:cubicBezTo>
                <a:cubicBezTo>
                  <a:pt x="37207" y="34394"/>
                  <a:pt x="35505" y="34418"/>
                  <a:pt x="33802" y="34454"/>
                </a:cubicBezTo>
                <a:cubicBezTo>
                  <a:pt x="33838" y="32370"/>
                  <a:pt x="33862" y="30287"/>
                  <a:pt x="33873" y="28203"/>
                </a:cubicBezTo>
                <a:cubicBezTo>
                  <a:pt x="35588" y="28167"/>
                  <a:pt x="37291" y="28144"/>
                  <a:pt x="38993" y="28120"/>
                </a:cubicBezTo>
                <a:close/>
                <a:moveTo>
                  <a:pt x="33040" y="28215"/>
                </a:moveTo>
                <a:cubicBezTo>
                  <a:pt x="33016" y="30299"/>
                  <a:pt x="32992" y="32382"/>
                  <a:pt x="32945" y="34478"/>
                </a:cubicBezTo>
                <a:cubicBezTo>
                  <a:pt x="31254" y="34501"/>
                  <a:pt x="29551" y="34549"/>
                  <a:pt x="27849" y="34585"/>
                </a:cubicBezTo>
                <a:cubicBezTo>
                  <a:pt x="27885" y="32489"/>
                  <a:pt x="27908" y="30406"/>
                  <a:pt x="27920" y="28310"/>
                </a:cubicBezTo>
                <a:cubicBezTo>
                  <a:pt x="28182" y="28310"/>
                  <a:pt x="28444" y="28298"/>
                  <a:pt x="28706" y="28298"/>
                </a:cubicBezTo>
                <a:cubicBezTo>
                  <a:pt x="30147" y="28263"/>
                  <a:pt x="31599" y="28239"/>
                  <a:pt x="33040" y="28215"/>
                </a:cubicBezTo>
                <a:close/>
                <a:moveTo>
                  <a:pt x="27087" y="28334"/>
                </a:moveTo>
                <a:lnTo>
                  <a:pt x="27087" y="28334"/>
                </a:lnTo>
                <a:cubicBezTo>
                  <a:pt x="27063" y="30430"/>
                  <a:pt x="27027" y="32513"/>
                  <a:pt x="26992" y="34609"/>
                </a:cubicBezTo>
                <a:cubicBezTo>
                  <a:pt x="25289" y="34644"/>
                  <a:pt x="23598" y="34680"/>
                  <a:pt x="21896" y="34728"/>
                </a:cubicBezTo>
                <a:cubicBezTo>
                  <a:pt x="21931" y="32644"/>
                  <a:pt x="21955" y="30549"/>
                  <a:pt x="21967" y="28453"/>
                </a:cubicBezTo>
                <a:cubicBezTo>
                  <a:pt x="23682" y="28405"/>
                  <a:pt x="25384" y="28370"/>
                  <a:pt x="27087" y="28334"/>
                </a:cubicBezTo>
                <a:close/>
                <a:moveTo>
                  <a:pt x="21134" y="28477"/>
                </a:moveTo>
                <a:cubicBezTo>
                  <a:pt x="21110" y="30572"/>
                  <a:pt x="21074" y="32656"/>
                  <a:pt x="21038" y="34751"/>
                </a:cubicBezTo>
                <a:cubicBezTo>
                  <a:pt x="19431" y="34799"/>
                  <a:pt x="17836" y="34847"/>
                  <a:pt x="16228" y="34894"/>
                </a:cubicBezTo>
                <a:lnTo>
                  <a:pt x="15943" y="34906"/>
                </a:lnTo>
                <a:cubicBezTo>
                  <a:pt x="15978" y="32799"/>
                  <a:pt x="16002" y="30703"/>
                  <a:pt x="16014" y="28596"/>
                </a:cubicBezTo>
                <a:cubicBezTo>
                  <a:pt x="17717" y="28560"/>
                  <a:pt x="19431" y="28513"/>
                  <a:pt x="21134" y="28477"/>
                </a:cubicBezTo>
                <a:close/>
                <a:moveTo>
                  <a:pt x="15181" y="28620"/>
                </a:moveTo>
                <a:cubicBezTo>
                  <a:pt x="15157" y="30727"/>
                  <a:pt x="15121" y="32823"/>
                  <a:pt x="15085" y="34930"/>
                </a:cubicBezTo>
                <a:cubicBezTo>
                  <a:pt x="13383" y="34978"/>
                  <a:pt x="11680" y="35037"/>
                  <a:pt x="9978" y="35109"/>
                </a:cubicBezTo>
                <a:cubicBezTo>
                  <a:pt x="10013" y="32989"/>
                  <a:pt x="10049" y="30882"/>
                  <a:pt x="10061" y="28763"/>
                </a:cubicBezTo>
                <a:cubicBezTo>
                  <a:pt x="11525" y="28727"/>
                  <a:pt x="12990" y="28679"/>
                  <a:pt x="14442" y="28644"/>
                </a:cubicBezTo>
                <a:cubicBezTo>
                  <a:pt x="14692" y="28644"/>
                  <a:pt x="14931" y="28632"/>
                  <a:pt x="15181" y="28620"/>
                </a:cubicBezTo>
                <a:close/>
                <a:moveTo>
                  <a:pt x="62710" y="34894"/>
                </a:moveTo>
                <a:cubicBezTo>
                  <a:pt x="62663" y="36966"/>
                  <a:pt x="62627" y="39038"/>
                  <a:pt x="62579" y="41109"/>
                </a:cubicBezTo>
                <a:cubicBezTo>
                  <a:pt x="61282" y="41133"/>
                  <a:pt x="59996" y="41145"/>
                  <a:pt x="58698" y="41157"/>
                </a:cubicBezTo>
                <a:lnTo>
                  <a:pt x="57495" y="41157"/>
                </a:lnTo>
                <a:cubicBezTo>
                  <a:pt x="57531" y="39073"/>
                  <a:pt x="57579" y="36990"/>
                  <a:pt x="57614" y="34906"/>
                </a:cubicBezTo>
                <a:cubicBezTo>
                  <a:pt x="59305" y="34906"/>
                  <a:pt x="61008" y="34894"/>
                  <a:pt x="62710" y="34894"/>
                </a:cubicBezTo>
                <a:close/>
                <a:moveTo>
                  <a:pt x="56757" y="34918"/>
                </a:moveTo>
                <a:cubicBezTo>
                  <a:pt x="56722" y="37002"/>
                  <a:pt x="56674" y="39085"/>
                  <a:pt x="56614" y="41169"/>
                </a:cubicBezTo>
                <a:cubicBezTo>
                  <a:pt x="54924" y="41181"/>
                  <a:pt x="53233" y="41181"/>
                  <a:pt x="51542" y="41205"/>
                </a:cubicBezTo>
                <a:cubicBezTo>
                  <a:pt x="51578" y="39121"/>
                  <a:pt x="51626" y="37037"/>
                  <a:pt x="51661" y="34954"/>
                </a:cubicBezTo>
                <a:cubicBezTo>
                  <a:pt x="53352" y="34942"/>
                  <a:pt x="55055" y="34918"/>
                  <a:pt x="56757" y="34918"/>
                </a:cubicBezTo>
                <a:close/>
                <a:moveTo>
                  <a:pt x="50804" y="34966"/>
                </a:moveTo>
                <a:cubicBezTo>
                  <a:pt x="50768" y="37037"/>
                  <a:pt x="50721" y="39121"/>
                  <a:pt x="50673" y="41205"/>
                </a:cubicBezTo>
                <a:cubicBezTo>
                  <a:pt x="48971" y="41228"/>
                  <a:pt x="47280" y="41240"/>
                  <a:pt x="45577" y="41264"/>
                </a:cubicBezTo>
                <a:cubicBezTo>
                  <a:pt x="45625" y="39181"/>
                  <a:pt x="45673" y="37097"/>
                  <a:pt x="45708" y="35013"/>
                </a:cubicBezTo>
                <a:cubicBezTo>
                  <a:pt x="47399" y="35001"/>
                  <a:pt x="49102" y="34978"/>
                  <a:pt x="50804" y="34966"/>
                </a:cubicBezTo>
                <a:close/>
                <a:moveTo>
                  <a:pt x="44839" y="35025"/>
                </a:moveTo>
                <a:lnTo>
                  <a:pt x="44839" y="35025"/>
                </a:lnTo>
                <a:cubicBezTo>
                  <a:pt x="44803" y="37109"/>
                  <a:pt x="44756" y="39192"/>
                  <a:pt x="44708" y="41276"/>
                </a:cubicBezTo>
                <a:lnTo>
                  <a:pt x="44446" y="41276"/>
                </a:lnTo>
                <a:cubicBezTo>
                  <a:pt x="42839" y="41300"/>
                  <a:pt x="41231" y="41324"/>
                  <a:pt x="39624" y="41348"/>
                </a:cubicBezTo>
                <a:cubicBezTo>
                  <a:pt x="39672" y="39264"/>
                  <a:pt x="39707" y="37180"/>
                  <a:pt x="39743" y="35097"/>
                </a:cubicBezTo>
                <a:cubicBezTo>
                  <a:pt x="41446" y="35073"/>
                  <a:pt x="43148" y="35049"/>
                  <a:pt x="44839" y="35025"/>
                </a:cubicBezTo>
                <a:close/>
                <a:moveTo>
                  <a:pt x="38886" y="35109"/>
                </a:moveTo>
                <a:cubicBezTo>
                  <a:pt x="38850" y="37192"/>
                  <a:pt x="38803" y="39276"/>
                  <a:pt x="38755" y="41359"/>
                </a:cubicBezTo>
                <a:cubicBezTo>
                  <a:pt x="37064" y="41383"/>
                  <a:pt x="35362" y="41419"/>
                  <a:pt x="33671" y="41455"/>
                </a:cubicBezTo>
                <a:cubicBezTo>
                  <a:pt x="33719" y="39371"/>
                  <a:pt x="33754" y="37287"/>
                  <a:pt x="33790" y="35204"/>
                </a:cubicBezTo>
                <a:cubicBezTo>
                  <a:pt x="35493" y="35168"/>
                  <a:pt x="37195" y="35144"/>
                  <a:pt x="38886" y="35109"/>
                </a:cubicBezTo>
                <a:close/>
                <a:moveTo>
                  <a:pt x="32933" y="35216"/>
                </a:moveTo>
                <a:cubicBezTo>
                  <a:pt x="32897" y="37299"/>
                  <a:pt x="32849" y="39383"/>
                  <a:pt x="32802" y="41467"/>
                </a:cubicBezTo>
                <a:cubicBezTo>
                  <a:pt x="31099" y="41502"/>
                  <a:pt x="29409" y="41538"/>
                  <a:pt x="27718" y="41586"/>
                </a:cubicBezTo>
                <a:cubicBezTo>
                  <a:pt x="27766" y="39490"/>
                  <a:pt x="27801" y="37395"/>
                  <a:pt x="27837" y="35311"/>
                </a:cubicBezTo>
                <a:cubicBezTo>
                  <a:pt x="28123" y="35311"/>
                  <a:pt x="28408" y="35299"/>
                  <a:pt x="28706" y="35287"/>
                </a:cubicBezTo>
                <a:cubicBezTo>
                  <a:pt x="30111" y="35263"/>
                  <a:pt x="31528" y="35240"/>
                  <a:pt x="32933" y="35216"/>
                </a:cubicBezTo>
                <a:close/>
                <a:moveTo>
                  <a:pt x="26980" y="35335"/>
                </a:moveTo>
                <a:cubicBezTo>
                  <a:pt x="26944" y="37418"/>
                  <a:pt x="26896" y="39514"/>
                  <a:pt x="26849" y="41598"/>
                </a:cubicBezTo>
                <a:cubicBezTo>
                  <a:pt x="25146" y="41645"/>
                  <a:pt x="23455" y="41681"/>
                  <a:pt x="21765" y="41729"/>
                </a:cubicBezTo>
                <a:cubicBezTo>
                  <a:pt x="21800" y="39633"/>
                  <a:pt x="21848" y="37538"/>
                  <a:pt x="21884" y="35454"/>
                </a:cubicBezTo>
                <a:cubicBezTo>
                  <a:pt x="23586" y="35406"/>
                  <a:pt x="25277" y="35371"/>
                  <a:pt x="26980" y="35335"/>
                </a:cubicBezTo>
                <a:close/>
                <a:moveTo>
                  <a:pt x="21027" y="35466"/>
                </a:moveTo>
                <a:lnTo>
                  <a:pt x="21027" y="35466"/>
                </a:lnTo>
                <a:cubicBezTo>
                  <a:pt x="20979" y="37561"/>
                  <a:pt x="20931" y="39657"/>
                  <a:pt x="20884" y="41752"/>
                </a:cubicBezTo>
                <a:cubicBezTo>
                  <a:pt x="19336" y="41800"/>
                  <a:pt x="17776" y="41836"/>
                  <a:pt x="16228" y="41883"/>
                </a:cubicBezTo>
                <a:cubicBezTo>
                  <a:pt x="16085" y="41895"/>
                  <a:pt x="15943" y="41895"/>
                  <a:pt x="15800" y="41907"/>
                </a:cubicBezTo>
                <a:cubicBezTo>
                  <a:pt x="15847" y="39800"/>
                  <a:pt x="15895" y="37704"/>
                  <a:pt x="15931" y="35597"/>
                </a:cubicBezTo>
                <a:cubicBezTo>
                  <a:pt x="17621" y="35561"/>
                  <a:pt x="19324" y="35513"/>
                  <a:pt x="21027" y="35466"/>
                </a:cubicBezTo>
                <a:close/>
                <a:moveTo>
                  <a:pt x="15073" y="35621"/>
                </a:moveTo>
                <a:cubicBezTo>
                  <a:pt x="15026" y="37716"/>
                  <a:pt x="14978" y="39800"/>
                  <a:pt x="14931" y="41895"/>
                </a:cubicBezTo>
                <a:cubicBezTo>
                  <a:pt x="14931" y="41907"/>
                  <a:pt x="14931" y="41919"/>
                  <a:pt x="14931" y="41931"/>
                </a:cubicBezTo>
                <a:cubicBezTo>
                  <a:pt x="13240" y="41979"/>
                  <a:pt x="11537" y="42038"/>
                  <a:pt x="9847" y="42110"/>
                </a:cubicBezTo>
                <a:cubicBezTo>
                  <a:pt x="9894" y="39990"/>
                  <a:pt x="9930" y="37871"/>
                  <a:pt x="9978" y="35752"/>
                </a:cubicBezTo>
                <a:cubicBezTo>
                  <a:pt x="11466" y="35716"/>
                  <a:pt x="12954" y="35680"/>
                  <a:pt x="14442" y="35633"/>
                </a:cubicBezTo>
                <a:cubicBezTo>
                  <a:pt x="14657" y="35633"/>
                  <a:pt x="14859" y="35633"/>
                  <a:pt x="15073" y="35621"/>
                </a:cubicBezTo>
                <a:close/>
                <a:moveTo>
                  <a:pt x="62556" y="41883"/>
                </a:moveTo>
                <a:cubicBezTo>
                  <a:pt x="62556" y="41895"/>
                  <a:pt x="62556" y="41895"/>
                  <a:pt x="62556" y="41895"/>
                </a:cubicBezTo>
                <a:cubicBezTo>
                  <a:pt x="62508" y="43967"/>
                  <a:pt x="62460" y="46039"/>
                  <a:pt x="62401" y="48110"/>
                </a:cubicBezTo>
                <a:cubicBezTo>
                  <a:pt x="61174" y="48122"/>
                  <a:pt x="59936" y="48146"/>
                  <a:pt x="58698" y="48146"/>
                </a:cubicBezTo>
                <a:cubicBezTo>
                  <a:pt x="58246" y="48146"/>
                  <a:pt x="57793" y="48158"/>
                  <a:pt x="57329" y="48158"/>
                </a:cubicBezTo>
                <a:cubicBezTo>
                  <a:pt x="57376" y="46074"/>
                  <a:pt x="57424" y="43991"/>
                  <a:pt x="57472" y="41907"/>
                </a:cubicBezTo>
                <a:cubicBezTo>
                  <a:pt x="59162" y="41895"/>
                  <a:pt x="60865" y="41895"/>
                  <a:pt x="62556" y="41883"/>
                </a:cubicBezTo>
                <a:close/>
                <a:moveTo>
                  <a:pt x="56602" y="41907"/>
                </a:moveTo>
                <a:cubicBezTo>
                  <a:pt x="56555" y="43991"/>
                  <a:pt x="56495" y="46074"/>
                  <a:pt x="56448" y="48158"/>
                </a:cubicBezTo>
                <a:cubicBezTo>
                  <a:pt x="54757" y="48170"/>
                  <a:pt x="53066" y="48182"/>
                  <a:pt x="51376" y="48194"/>
                </a:cubicBezTo>
                <a:cubicBezTo>
                  <a:pt x="51423" y="46110"/>
                  <a:pt x="51471" y="44038"/>
                  <a:pt x="51518" y="41955"/>
                </a:cubicBezTo>
                <a:cubicBezTo>
                  <a:pt x="53209" y="41931"/>
                  <a:pt x="54912" y="41919"/>
                  <a:pt x="56602" y="41907"/>
                </a:cubicBezTo>
                <a:close/>
                <a:moveTo>
                  <a:pt x="50649" y="41955"/>
                </a:moveTo>
                <a:lnTo>
                  <a:pt x="50649" y="41955"/>
                </a:lnTo>
                <a:cubicBezTo>
                  <a:pt x="50602" y="44038"/>
                  <a:pt x="50542" y="46122"/>
                  <a:pt x="50495" y="48206"/>
                </a:cubicBezTo>
                <a:cubicBezTo>
                  <a:pt x="48804" y="48217"/>
                  <a:pt x="47113" y="48241"/>
                  <a:pt x="45422" y="48265"/>
                </a:cubicBezTo>
                <a:cubicBezTo>
                  <a:pt x="45470" y="46181"/>
                  <a:pt x="45518" y="44098"/>
                  <a:pt x="45565" y="42014"/>
                </a:cubicBezTo>
                <a:cubicBezTo>
                  <a:pt x="47256" y="41990"/>
                  <a:pt x="48959" y="41967"/>
                  <a:pt x="50649" y="41955"/>
                </a:cubicBezTo>
                <a:close/>
                <a:moveTo>
                  <a:pt x="44696" y="42026"/>
                </a:moveTo>
                <a:lnTo>
                  <a:pt x="44696" y="42026"/>
                </a:lnTo>
                <a:cubicBezTo>
                  <a:pt x="44649" y="44110"/>
                  <a:pt x="44589" y="46181"/>
                  <a:pt x="44541" y="48265"/>
                </a:cubicBezTo>
                <a:lnTo>
                  <a:pt x="44446" y="48265"/>
                </a:lnTo>
                <a:cubicBezTo>
                  <a:pt x="42779" y="48289"/>
                  <a:pt x="41124" y="48313"/>
                  <a:pt x="39469" y="48348"/>
                </a:cubicBezTo>
                <a:cubicBezTo>
                  <a:pt x="39517" y="46265"/>
                  <a:pt x="39565" y="44181"/>
                  <a:pt x="39612" y="42098"/>
                </a:cubicBezTo>
                <a:cubicBezTo>
                  <a:pt x="41303" y="42074"/>
                  <a:pt x="42994" y="42050"/>
                  <a:pt x="44696" y="42026"/>
                </a:cubicBezTo>
                <a:close/>
                <a:moveTo>
                  <a:pt x="38743" y="42110"/>
                </a:moveTo>
                <a:lnTo>
                  <a:pt x="38743" y="42110"/>
                </a:lnTo>
                <a:cubicBezTo>
                  <a:pt x="38684" y="44193"/>
                  <a:pt x="38636" y="46277"/>
                  <a:pt x="38588" y="48360"/>
                </a:cubicBezTo>
                <a:cubicBezTo>
                  <a:pt x="36898" y="48384"/>
                  <a:pt x="35207" y="48420"/>
                  <a:pt x="33516" y="48456"/>
                </a:cubicBezTo>
                <a:cubicBezTo>
                  <a:pt x="33564" y="46372"/>
                  <a:pt x="33611" y="44276"/>
                  <a:pt x="33659" y="42193"/>
                </a:cubicBezTo>
                <a:cubicBezTo>
                  <a:pt x="35350" y="42169"/>
                  <a:pt x="37040" y="42133"/>
                  <a:pt x="38743" y="42110"/>
                </a:cubicBezTo>
                <a:close/>
                <a:moveTo>
                  <a:pt x="32778" y="42217"/>
                </a:moveTo>
                <a:cubicBezTo>
                  <a:pt x="32730" y="44300"/>
                  <a:pt x="32683" y="46384"/>
                  <a:pt x="32635" y="48467"/>
                </a:cubicBezTo>
                <a:cubicBezTo>
                  <a:pt x="30944" y="48503"/>
                  <a:pt x="29242" y="48539"/>
                  <a:pt x="27551" y="48587"/>
                </a:cubicBezTo>
                <a:cubicBezTo>
                  <a:pt x="27599" y="46491"/>
                  <a:pt x="27646" y="44396"/>
                  <a:pt x="27694" y="42312"/>
                </a:cubicBezTo>
                <a:cubicBezTo>
                  <a:pt x="28039" y="42300"/>
                  <a:pt x="28373" y="42300"/>
                  <a:pt x="28706" y="42288"/>
                </a:cubicBezTo>
                <a:cubicBezTo>
                  <a:pt x="30063" y="42264"/>
                  <a:pt x="31421" y="42240"/>
                  <a:pt x="32778" y="42217"/>
                </a:cubicBezTo>
                <a:close/>
                <a:moveTo>
                  <a:pt x="26825" y="42324"/>
                </a:moveTo>
                <a:cubicBezTo>
                  <a:pt x="26777" y="44419"/>
                  <a:pt x="26730" y="46515"/>
                  <a:pt x="26670" y="48598"/>
                </a:cubicBezTo>
                <a:cubicBezTo>
                  <a:pt x="24979" y="48646"/>
                  <a:pt x="23289" y="48682"/>
                  <a:pt x="21598" y="48729"/>
                </a:cubicBezTo>
                <a:cubicBezTo>
                  <a:pt x="21646" y="46634"/>
                  <a:pt x="21693" y="44538"/>
                  <a:pt x="21741" y="42443"/>
                </a:cubicBezTo>
                <a:cubicBezTo>
                  <a:pt x="23444" y="42407"/>
                  <a:pt x="25134" y="42371"/>
                  <a:pt x="26825" y="42324"/>
                </a:cubicBezTo>
                <a:close/>
                <a:moveTo>
                  <a:pt x="20872" y="42467"/>
                </a:moveTo>
                <a:lnTo>
                  <a:pt x="20872" y="42467"/>
                </a:lnTo>
                <a:cubicBezTo>
                  <a:pt x="20824" y="44562"/>
                  <a:pt x="20765" y="46658"/>
                  <a:pt x="20717" y="48753"/>
                </a:cubicBezTo>
                <a:cubicBezTo>
                  <a:pt x="19217" y="48801"/>
                  <a:pt x="17729" y="48837"/>
                  <a:pt x="16228" y="48884"/>
                </a:cubicBezTo>
                <a:lnTo>
                  <a:pt x="15645" y="48896"/>
                </a:lnTo>
                <a:cubicBezTo>
                  <a:pt x="15693" y="46801"/>
                  <a:pt x="15740" y="44693"/>
                  <a:pt x="15788" y="42598"/>
                </a:cubicBezTo>
                <a:cubicBezTo>
                  <a:pt x="17479" y="42550"/>
                  <a:pt x="19181" y="42514"/>
                  <a:pt x="20872" y="42467"/>
                </a:cubicBezTo>
                <a:close/>
                <a:moveTo>
                  <a:pt x="14919" y="42621"/>
                </a:moveTo>
                <a:cubicBezTo>
                  <a:pt x="14859" y="44729"/>
                  <a:pt x="14812" y="46824"/>
                  <a:pt x="14764" y="48932"/>
                </a:cubicBezTo>
                <a:cubicBezTo>
                  <a:pt x="13073" y="48979"/>
                  <a:pt x="11383" y="49039"/>
                  <a:pt x="9692" y="49110"/>
                </a:cubicBezTo>
                <a:cubicBezTo>
                  <a:pt x="9739" y="46991"/>
                  <a:pt x="9787" y="44872"/>
                  <a:pt x="9835" y="42752"/>
                </a:cubicBezTo>
                <a:cubicBezTo>
                  <a:pt x="11371" y="42717"/>
                  <a:pt x="12907" y="42669"/>
                  <a:pt x="14442" y="42633"/>
                </a:cubicBezTo>
                <a:cubicBezTo>
                  <a:pt x="14609" y="42633"/>
                  <a:pt x="14764" y="42621"/>
                  <a:pt x="14919" y="42621"/>
                </a:cubicBezTo>
                <a:close/>
                <a:moveTo>
                  <a:pt x="62389" y="48884"/>
                </a:moveTo>
                <a:cubicBezTo>
                  <a:pt x="62341" y="50956"/>
                  <a:pt x="62294" y="53028"/>
                  <a:pt x="62246" y="55111"/>
                </a:cubicBezTo>
                <a:cubicBezTo>
                  <a:pt x="61067" y="55123"/>
                  <a:pt x="59877" y="55135"/>
                  <a:pt x="58698" y="55147"/>
                </a:cubicBezTo>
                <a:cubicBezTo>
                  <a:pt x="58198" y="55147"/>
                  <a:pt x="57686" y="55147"/>
                  <a:pt x="57174" y="55159"/>
                </a:cubicBezTo>
                <a:cubicBezTo>
                  <a:pt x="57222" y="53075"/>
                  <a:pt x="57269" y="50992"/>
                  <a:pt x="57317" y="48908"/>
                </a:cubicBezTo>
                <a:cubicBezTo>
                  <a:pt x="59008" y="48896"/>
                  <a:pt x="60698" y="48884"/>
                  <a:pt x="62389" y="48884"/>
                </a:cubicBezTo>
                <a:close/>
                <a:moveTo>
                  <a:pt x="56436" y="48908"/>
                </a:moveTo>
                <a:lnTo>
                  <a:pt x="56436" y="48908"/>
                </a:lnTo>
                <a:cubicBezTo>
                  <a:pt x="56388" y="50992"/>
                  <a:pt x="56329" y="53075"/>
                  <a:pt x="56293" y="55159"/>
                </a:cubicBezTo>
                <a:cubicBezTo>
                  <a:pt x="54602" y="55171"/>
                  <a:pt x="52912" y="55183"/>
                  <a:pt x="51221" y="55194"/>
                </a:cubicBezTo>
                <a:cubicBezTo>
                  <a:pt x="51268" y="53111"/>
                  <a:pt x="51316" y="51027"/>
                  <a:pt x="51364" y="48944"/>
                </a:cubicBezTo>
                <a:cubicBezTo>
                  <a:pt x="53054" y="48932"/>
                  <a:pt x="54745" y="48920"/>
                  <a:pt x="56436" y="48908"/>
                </a:cubicBezTo>
                <a:close/>
                <a:moveTo>
                  <a:pt x="50483" y="48956"/>
                </a:moveTo>
                <a:cubicBezTo>
                  <a:pt x="50435" y="51039"/>
                  <a:pt x="50375" y="53123"/>
                  <a:pt x="50340" y="55206"/>
                </a:cubicBezTo>
                <a:cubicBezTo>
                  <a:pt x="48649" y="55218"/>
                  <a:pt x="46958" y="55242"/>
                  <a:pt x="45268" y="55254"/>
                </a:cubicBezTo>
                <a:cubicBezTo>
                  <a:pt x="45315" y="53170"/>
                  <a:pt x="45363" y="51087"/>
                  <a:pt x="45411" y="49015"/>
                </a:cubicBezTo>
                <a:cubicBezTo>
                  <a:pt x="47101" y="48991"/>
                  <a:pt x="48792" y="48968"/>
                  <a:pt x="50483" y="48956"/>
                </a:cubicBezTo>
                <a:close/>
                <a:moveTo>
                  <a:pt x="44530" y="49015"/>
                </a:moveTo>
                <a:lnTo>
                  <a:pt x="44530" y="49015"/>
                </a:lnTo>
                <a:cubicBezTo>
                  <a:pt x="44482" y="51099"/>
                  <a:pt x="44434" y="53182"/>
                  <a:pt x="44387" y="55266"/>
                </a:cubicBezTo>
                <a:cubicBezTo>
                  <a:pt x="42696" y="55290"/>
                  <a:pt x="41005" y="55314"/>
                  <a:pt x="39315" y="55337"/>
                </a:cubicBezTo>
                <a:cubicBezTo>
                  <a:pt x="39350" y="53254"/>
                  <a:pt x="39398" y="51182"/>
                  <a:pt x="39446" y="49098"/>
                </a:cubicBezTo>
                <a:cubicBezTo>
                  <a:pt x="41148" y="49063"/>
                  <a:pt x="42839" y="49039"/>
                  <a:pt x="44530" y="49015"/>
                </a:cubicBezTo>
                <a:close/>
                <a:moveTo>
                  <a:pt x="38564" y="49110"/>
                </a:moveTo>
                <a:lnTo>
                  <a:pt x="38564" y="49110"/>
                </a:lnTo>
                <a:cubicBezTo>
                  <a:pt x="38517" y="51194"/>
                  <a:pt x="38469" y="53266"/>
                  <a:pt x="38434" y="55349"/>
                </a:cubicBezTo>
                <a:cubicBezTo>
                  <a:pt x="36743" y="55385"/>
                  <a:pt x="35052" y="55421"/>
                  <a:pt x="33361" y="55444"/>
                </a:cubicBezTo>
                <a:cubicBezTo>
                  <a:pt x="33397" y="53361"/>
                  <a:pt x="33445" y="51277"/>
                  <a:pt x="33492" y="49194"/>
                </a:cubicBezTo>
                <a:cubicBezTo>
                  <a:pt x="35183" y="49158"/>
                  <a:pt x="36874" y="49134"/>
                  <a:pt x="38564" y="49110"/>
                </a:cubicBezTo>
                <a:close/>
                <a:moveTo>
                  <a:pt x="32611" y="49206"/>
                </a:moveTo>
                <a:lnTo>
                  <a:pt x="32611" y="49206"/>
                </a:lnTo>
                <a:cubicBezTo>
                  <a:pt x="32564" y="51301"/>
                  <a:pt x="32516" y="53385"/>
                  <a:pt x="32468" y="55468"/>
                </a:cubicBezTo>
                <a:cubicBezTo>
                  <a:pt x="30778" y="55504"/>
                  <a:pt x="29099" y="55540"/>
                  <a:pt x="27408" y="55575"/>
                </a:cubicBezTo>
                <a:cubicBezTo>
                  <a:pt x="27444" y="53492"/>
                  <a:pt x="27492" y="51396"/>
                  <a:pt x="27539" y="49313"/>
                </a:cubicBezTo>
                <a:cubicBezTo>
                  <a:pt x="27932" y="49301"/>
                  <a:pt x="28313" y="49289"/>
                  <a:pt x="28706" y="49289"/>
                </a:cubicBezTo>
                <a:cubicBezTo>
                  <a:pt x="30004" y="49253"/>
                  <a:pt x="31314" y="49229"/>
                  <a:pt x="32611" y="49206"/>
                </a:cubicBezTo>
                <a:close/>
                <a:moveTo>
                  <a:pt x="26658" y="49325"/>
                </a:moveTo>
                <a:cubicBezTo>
                  <a:pt x="26611" y="51420"/>
                  <a:pt x="26563" y="53504"/>
                  <a:pt x="26515" y="55599"/>
                </a:cubicBezTo>
                <a:cubicBezTo>
                  <a:pt x="24825" y="55635"/>
                  <a:pt x="23134" y="55683"/>
                  <a:pt x="21443" y="55730"/>
                </a:cubicBezTo>
                <a:cubicBezTo>
                  <a:pt x="21491" y="53635"/>
                  <a:pt x="21539" y="51539"/>
                  <a:pt x="21586" y="49444"/>
                </a:cubicBezTo>
                <a:cubicBezTo>
                  <a:pt x="23277" y="49408"/>
                  <a:pt x="24968" y="49360"/>
                  <a:pt x="26658" y="49325"/>
                </a:cubicBezTo>
                <a:close/>
                <a:moveTo>
                  <a:pt x="20705" y="49468"/>
                </a:moveTo>
                <a:cubicBezTo>
                  <a:pt x="20657" y="51563"/>
                  <a:pt x="20610" y="53659"/>
                  <a:pt x="20562" y="55754"/>
                </a:cubicBezTo>
                <a:cubicBezTo>
                  <a:pt x="19122" y="55790"/>
                  <a:pt x="17669" y="55837"/>
                  <a:pt x="16228" y="55873"/>
                </a:cubicBezTo>
                <a:cubicBezTo>
                  <a:pt x="15978" y="55885"/>
                  <a:pt x="15740" y="55885"/>
                  <a:pt x="15490" y="55897"/>
                </a:cubicBezTo>
                <a:cubicBezTo>
                  <a:pt x="15538" y="53801"/>
                  <a:pt x="15574" y="51694"/>
                  <a:pt x="15633" y="49599"/>
                </a:cubicBezTo>
                <a:cubicBezTo>
                  <a:pt x="17324" y="49551"/>
                  <a:pt x="19014" y="49515"/>
                  <a:pt x="20705" y="49468"/>
                </a:cubicBezTo>
                <a:close/>
                <a:moveTo>
                  <a:pt x="14740" y="49622"/>
                </a:moveTo>
                <a:cubicBezTo>
                  <a:pt x="14692" y="51718"/>
                  <a:pt x="14645" y="53825"/>
                  <a:pt x="14609" y="55933"/>
                </a:cubicBezTo>
                <a:cubicBezTo>
                  <a:pt x="12918" y="55980"/>
                  <a:pt x="11228" y="56040"/>
                  <a:pt x="9537" y="56111"/>
                </a:cubicBezTo>
                <a:cubicBezTo>
                  <a:pt x="9573" y="53992"/>
                  <a:pt x="9620" y="51873"/>
                  <a:pt x="9668" y="49753"/>
                </a:cubicBezTo>
                <a:cubicBezTo>
                  <a:pt x="11263" y="49718"/>
                  <a:pt x="12859" y="49670"/>
                  <a:pt x="14442" y="49622"/>
                </a:cubicBezTo>
                <a:close/>
                <a:moveTo>
                  <a:pt x="62234" y="55873"/>
                </a:moveTo>
                <a:lnTo>
                  <a:pt x="62234" y="55873"/>
                </a:lnTo>
                <a:cubicBezTo>
                  <a:pt x="62186" y="57957"/>
                  <a:pt x="62151" y="60028"/>
                  <a:pt x="62127" y="62100"/>
                </a:cubicBezTo>
                <a:cubicBezTo>
                  <a:pt x="60984" y="62124"/>
                  <a:pt x="59841" y="62136"/>
                  <a:pt x="58698" y="62136"/>
                </a:cubicBezTo>
                <a:cubicBezTo>
                  <a:pt x="58150" y="62136"/>
                  <a:pt x="57603" y="62148"/>
                  <a:pt x="57055" y="62148"/>
                </a:cubicBezTo>
                <a:cubicBezTo>
                  <a:pt x="57079" y="60064"/>
                  <a:pt x="57114" y="57981"/>
                  <a:pt x="57162" y="55897"/>
                </a:cubicBezTo>
                <a:cubicBezTo>
                  <a:pt x="58853" y="55885"/>
                  <a:pt x="60543" y="55885"/>
                  <a:pt x="62234" y="55873"/>
                </a:cubicBezTo>
                <a:close/>
                <a:moveTo>
                  <a:pt x="56281" y="55909"/>
                </a:moveTo>
                <a:cubicBezTo>
                  <a:pt x="56233" y="57992"/>
                  <a:pt x="56198" y="60076"/>
                  <a:pt x="56174" y="62160"/>
                </a:cubicBezTo>
                <a:cubicBezTo>
                  <a:pt x="54483" y="62160"/>
                  <a:pt x="52792" y="62172"/>
                  <a:pt x="51102" y="62195"/>
                </a:cubicBezTo>
                <a:cubicBezTo>
                  <a:pt x="51126" y="60112"/>
                  <a:pt x="51161" y="58028"/>
                  <a:pt x="51209" y="55945"/>
                </a:cubicBezTo>
                <a:cubicBezTo>
                  <a:pt x="52900" y="55933"/>
                  <a:pt x="54590" y="55909"/>
                  <a:pt x="56281" y="55909"/>
                </a:cubicBezTo>
                <a:close/>
                <a:moveTo>
                  <a:pt x="50328" y="55945"/>
                </a:moveTo>
                <a:lnTo>
                  <a:pt x="50328" y="55945"/>
                </a:lnTo>
                <a:cubicBezTo>
                  <a:pt x="50280" y="58028"/>
                  <a:pt x="50245" y="60112"/>
                  <a:pt x="50221" y="62195"/>
                </a:cubicBezTo>
                <a:cubicBezTo>
                  <a:pt x="48530" y="62219"/>
                  <a:pt x="46839" y="62231"/>
                  <a:pt x="45149" y="62255"/>
                </a:cubicBezTo>
                <a:cubicBezTo>
                  <a:pt x="45172" y="60171"/>
                  <a:pt x="45208" y="58088"/>
                  <a:pt x="45256" y="56004"/>
                </a:cubicBezTo>
                <a:cubicBezTo>
                  <a:pt x="46946" y="55980"/>
                  <a:pt x="48637" y="55968"/>
                  <a:pt x="50328" y="55945"/>
                </a:cubicBezTo>
                <a:close/>
                <a:moveTo>
                  <a:pt x="44375" y="56016"/>
                </a:moveTo>
                <a:cubicBezTo>
                  <a:pt x="44327" y="58100"/>
                  <a:pt x="44291" y="60183"/>
                  <a:pt x="44268" y="62267"/>
                </a:cubicBezTo>
                <a:cubicBezTo>
                  <a:pt x="42577" y="62291"/>
                  <a:pt x="40886" y="62314"/>
                  <a:pt x="39196" y="62338"/>
                </a:cubicBezTo>
                <a:cubicBezTo>
                  <a:pt x="39219" y="60255"/>
                  <a:pt x="39255" y="58171"/>
                  <a:pt x="39303" y="56087"/>
                </a:cubicBezTo>
                <a:cubicBezTo>
                  <a:pt x="40993" y="56064"/>
                  <a:pt x="42684" y="56040"/>
                  <a:pt x="44375" y="56016"/>
                </a:cubicBezTo>
                <a:close/>
                <a:moveTo>
                  <a:pt x="38410" y="56099"/>
                </a:moveTo>
                <a:lnTo>
                  <a:pt x="38410" y="56099"/>
                </a:lnTo>
                <a:cubicBezTo>
                  <a:pt x="38374" y="58183"/>
                  <a:pt x="38338" y="60267"/>
                  <a:pt x="38314" y="62350"/>
                </a:cubicBezTo>
                <a:cubicBezTo>
                  <a:pt x="36624" y="62386"/>
                  <a:pt x="34933" y="62410"/>
                  <a:pt x="33242" y="62445"/>
                </a:cubicBezTo>
                <a:cubicBezTo>
                  <a:pt x="33266" y="60362"/>
                  <a:pt x="33302" y="58278"/>
                  <a:pt x="33350" y="56195"/>
                </a:cubicBezTo>
                <a:cubicBezTo>
                  <a:pt x="35028" y="56159"/>
                  <a:pt x="36719" y="56135"/>
                  <a:pt x="38410" y="56099"/>
                </a:cubicBezTo>
                <a:close/>
                <a:moveTo>
                  <a:pt x="32457" y="56206"/>
                </a:moveTo>
                <a:lnTo>
                  <a:pt x="32457" y="56206"/>
                </a:lnTo>
                <a:cubicBezTo>
                  <a:pt x="32421" y="58290"/>
                  <a:pt x="32385" y="60374"/>
                  <a:pt x="32349" y="62469"/>
                </a:cubicBezTo>
                <a:cubicBezTo>
                  <a:pt x="30659" y="62493"/>
                  <a:pt x="28968" y="62541"/>
                  <a:pt x="27289" y="62576"/>
                </a:cubicBezTo>
                <a:cubicBezTo>
                  <a:pt x="27313" y="60493"/>
                  <a:pt x="27349" y="58397"/>
                  <a:pt x="27385" y="56302"/>
                </a:cubicBezTo>
                <a:cubicBezTo>
                  <a:pt x="27825" y="56302"/>
                  <a:pt x="28266" y="56290"/>
                  <a:pt x="28706" y="56278"/>
                </a:cubicBezTo>
                <a:cubicBezTo>
                  <a:pt x="29956" y="56254"/>
                  <a:pt x="31206" y="56230"/>
                  <a:pt x="32457" y="56206"/>
                </a:cubicBezTo>
                <a:close/>
                <a:moveTo>
                  <a:pt x="26503" y="56326"/>
                </a:moveTo>
                <a:cubicBezTo>
                  <a:pt x="26468" y="58421"/>
                  <a:pt x="26432" y="60505"/>
                  <a:pt x="26396" y="62600"/>
                </a:cubicBezTo>
                <a:cubicBezTo>
                  <a:pt x="24706" y="62636"/>
                  <a:pt x="23015" y="62683"/>
                  <a:pt x="21336" y="62731"/>
                </a:cubicBezTo>
                <a:cubicBezTo>
                  <a:pt x="21360" y="60636"/>
                  <a:pt x="21396" y="58540"/>
                  <a:pt x="21431" y="56445"/>
                </a:cubicBezTo>
                <a:cubicBezTo>
                  <a:pt x="23122" y="56409"/>
                  <a:pt x="24813" y="56361"/>
                  <a:pt x="26503" y="56326"/>
                </a:cubicBezTo>
                <a:close/>
                <a:moveTo>
                  <a:pt x="20550" y="56468"/>
                </a:moveTo>
                <a:lnTo>
                  <a:pt x="20550" y="56468"/>
                </a:lnTo>
                <a:cubicBezTo>
                  <a:pt x="20503" y="58564"/>
                  <a:pt x="20467" y="60659"/>
                  <a:pt x="20443" y="62755"/>
                </a:cubicBezTo>
                <a:cubicBezTo>
                  <a:pt x="19038" y="62791"/>
                  <a:pt x="17633" y="62826"/>
                  <a:pt x="16228" y="62874"/>
                </a:cubicBezTo>
                <a:cubicBezTo>
                  <a:pt x="15943" y="62874"/>
                  <a:pt x="15657" y="62886"/>
                  <a:pt x="15371" y="62898"/>
                </a:cubicBezTo>
                <a:cubicBezTo>
                  <a:pt x="15395" y="60802"/>
                  <a:pt x="15431" y="58695"/>
                  <a:pt x="15478" y="56599"/>
                </a:cubicBezTo>
                <a:cubicBezTo>
                  <a:pt x="17169" y="56552"/>
                  <a:pt x="18860" y="56504"/>
                  <a:pt x="20550" y="56468"/>
                </a:cubicBezTo>
                <a:close/>
                <a:moveTo>
                  <a:pt x="14597" y="56623"/>
                </a:moveTo>
                <a:cubicBezTo>
                  <a:pt x="14550" y="58719"/>
                  <a:pt x="14514" y="60826"/>
                  <a:pt x="14490" y="62934"/>
                </a:cubicBezTo>
                <a:cubicBezTo>
                  <a:pt x="12799" y="62981"/>
                  <a:pt x="11109" y="63041"/>
                  <a:pt x="9418" y="63112"/>
                </a:cubicBezTo>
                <a:cubicBezTo>
                  <a:pt x="9442" y="60993"/>
                  <a:pt x="9478" y="58873"/>
                  <a:pt x="9525" y="56754"/>
                </a:cubicBezTo>
                <a:cubicBezTo>
                  <a:pt x="11156" y="56718"/>
                  <a:pt x="12799" y="56659"/>
                  <a:pt x="14442" y="56623"/>
                </a:cubicBezTo>
                <a:close/>
                <a:moveTo>
                  <a:pt x="62115" y="62874"/>
                </a:moveTo>
                <a:cubicBezTo>
                  <a:pt x="62091" y="64946"/>
                  <a:pt x="62079" y="67029"/>
                  <a:pt x="62067" y="69101"/>
                </a:cubicBezTo>
                <a:cubicBezTo>
                  <a:pt x="60948" y="69113"/>
                  <a:pt x="59829" y="69125"/>
                  <a:pt x="58698" y="69137"/>
                </a:cubicBezTo>
                <a:cubicBezTo>
                  <a:pt x="58138" y="69137"/>
                  <a:pt x="57567" y="69137"/>
                  <a:pt x="56995" y="69149"/>
                </a:cubicBezTo>
                <a:cubicBezTo>
                  <a:pt x="57007" y="67851"/>
                  <a:pt x="57007" y="66565"/>
                  <a:pt x="57019" y="65267"/>
                </a:cubicBezTo>
                <a:cubicBezTo>
                  <a:pt x="57031" y="64481"/>
                  <a:pt x="57031" y="63684"/>
                  <a:pt x="57043" y="62898"/>
                </a:cubicBezTo>
                <a:cubicBezTo>
                  <a:pt x="58734" y="62886"/>
                  <a:pt x="60424" y="62874"/>
                  <a:pt x="62115" y="62874"/>
                </a:cubicBezTo>
                <a:close/>
                <a:moveTo>
                  <a:pt x="56162" y="62898"/>
                </a:moveTo>
                <a:lnTo>
                  <a:pt x="56162" y="62898"/>
                </a:lnTo>
                <a:cubicBezTo>
                  <a:pt x="56138" y="64981"/>
                  <a:pt x="56126" y="67065"/>
                  <a:pt x="56114" y="69149"/>
                </a:cubicBezTo>
                <a:cubicBezTo>
                  <a:pt x="54424" y="69160"/>
                  <a:pt x="52733" y="69172"/>
                  <a:pt x="51042" y="69184"/>
                </a:cubicBezTo>
                <a:cubicBezTo>
                  <a:pt x="51054" y="67875"/>
                  <a:pt x="51054" y="66577"/>
                  <a:pt x="51066" y="65267"/>
                </a:cubicBezTo>
                <a:cubicBezTo>
                  <a:pt x="51078" y="64493"/>
                  <a:pt x="51078" y="63719"/>
                  <a:pt x="51090" y="62934"/>
                </a:cubicBezTo>
                <a:cubicBezTo>
                  <a:pt x="52781" y="62922"/>
                  <a:pt x="54471" y="62910"/>
                  <a:pt x="56162" y="62898"/>
                </a:cubicBezTo>
                <a:close/>
                <a:moveTo>
                  <a:pt x="50209" y="62945"/>
                </a:moveTo>
                <a:lnTo>
                  <a:pt x="50209" y="62945"/>
                </a:lnTo>
                <a:cubicBezTo>
                  <a:pt x="50185" y="65029"/>
                  <a:pt x="50173" y="67113"/>
                  <a:pt x="50161" y="69196"/>
                </a:cubicBezTo>
                <a:cubicBezTo>
                  <a:pt x="48470" y="69208"/>
                  <a:pt x="46780" y="69232"/>
                  <a:pt x="45089" y="69244"/>
                </a:cubicBezTo>
                <a:cubicBezTo>
                  <a:pt x="45101" y="67922"/>
                  <a:pt x="45101" y="66601"/>
                  <a:pt x="45113" y="65267"/>
                </a:cubicBezTo>
                <a:cubicBezTo>
                  <a:pt x="45125" y="64517"/>
                  <a:pt x="45125" y="63755"/>
                  <a:pt x="45137" y="63005"/>
                </a:cubicBezTo>
                <a:cubicBezTo>
                  <a:pt x="46827" y="62981"/>
                  <a:pt x="48518" y="62957"/>
                  <a:pt x="50209" y="62945"/>
                </a:cubicBezTo>
                <a:close/>
                <a:moveTo>
                  <a:pt x="44256" y="63017"/>
                </a:moveTo>
                <a:lnTo>
                  <a:pt x="44256" y="63017"/>
                </a:lnTo>
                <a:cubicBezTo>
                  <a:pt x="44232" y="65100"/>
                  <a:pt x="44220" y="67172"/>
                  <a:pt x="44208" y="69256"/>
                </a:cubicBezTo>
                <a:cubicBezTo>
                  <a:pt x="42517" y="69280"/>
                  <a:pt x="40827" y="69303"/>
                  <a:pt x="39136" y="69339"/>
                </a:cubicBezTo>
                <a:cubicBezTo>
                  <a:pt x="39148" y="67982"/>
                  <a:pt x="39148" y="66624"/>
                  <a:pt x="39160" y="65267"/>
                </a:cubicBezTo>
                <a:cubicBezTo>
                  <a:pt x="39172" y="64541"/>
                  <a:pt x="39172" y="63815"/>
                  <a:pt x="39184" y="63088"/>
                </a:cubicBezTo>
                <a:cubicBezTo>
                  <a:pt x="40874" y="63064"/>
                  <a:pt x="42565" y="63041"/>
                  <a:pt x="44256" y="63017"/>
                </a:cubicBezTo>
                <a:close/>
                <a:moveTo>
                  <a:pt x="38303" y="63100"/>
                </a:moveTo>
                <a:cubicBezTo>
                  <a:pt x="38279" y="65184"/>
                  <a:pt x="38267" y="67267"/>
                  <a:pt x="38255" y="69351"/>
                </a:cubicBezTo>
                <a:cubicBezTo>
                  <a:pt x="36564" y="69375"/>
                  <a:pt x="34874" y="69410"/>
                  <a:pt x="33195" y="69446"/>
                </a:cubicBezTo>
                <a:cubicBezTo>
                  <a:pt x="33195" y="68053"/>
                  <a:pt x="33195" y="66660"/>
                  <a:pt x="33207" y="65267"/>
                </a:cubicBezTo>
                <a:cubicBezTo>
                  <a:pt x="33219" y="64577"/>
                  <a:pt x="33219" y="63886"/>
                  <a:pt x="33230" y="63184"/>
                </a:cubicBezTo>
                <a:cubicBezTo>
                  <a:pt x="34921" y="63160"/>
                  <a:pt x="36612" y="63124"/>
                  <a:pt x="38303" y="63100"/>
                </a:cubicBezTo>
                <a:close/>
                <a:moveTo>
                  <a:pt x="32349" y="63207"/>
                </a:moveTo>
                <a:lnTo>
                  <a:pt x="32349" y="63207"/>
                </a:lnTo>
                <a:cubicBezTo>
                  <a:pt x="32326" y="65291"/>
                  <a:pt x="32314" y="67375"/>
                  <a:pt x="32302" y="69458"/>
                </a:cubicBezTo>
                <a:cubicBezTo>
                  <a:pt x="30611" y="69494"/>
                  <a:pt x="28920" y="69530"/>
                  <a:pt x="27242" y="69577"/>
                </a:cubicBezTo>
                <a:cubicBezTo>
                  <a:pt x="27242" y="68137"/>
                  <a:pt x="27242" y="66708"/>
                  <a:pt x="27254" y="65267"/>
                </a:cubicBezTo>
                <a:cubicBezTo>
                  <a:pt x="27265" y="64612"/>
                  <a:pt x="27265" y="63957"/>
                  <a:pt x="27277" y="63303"/>
                </a:cubicBezTo>
                <a:lnTo>
                  <a:pt x="28706" y="63279"/>
                </a:lnTo>
                <a:cubicBezTo>
                  <a:pt x="29921" y="63243"/>
                  <a:pt x="31135" y="63231"/>
                  <a:pt x="32349" y="63207"/>
                </a:cubicBezTo>
                <a:close/>
                <a:moveTo>
                  <a:pt x="26396" y="63326"/>
                </a:moveTo>
                <a:cubicBezTo>
                  <a:pt x="26372" y="65410"/>
                  <a:pt x="26349" y="67505"/>
                  <a:pt x="26349" y="69589"/>
                </a:cubicBezTo>
                <a:cubicBezTo>
                  <a:pt x="24658" y="69637"/>
                  <a:pt x="22967" y="69672"/>
                  <a:pt x="21289" y="69720"/>
                </a:cubicBezTo>
                <a:cubicBezTo>
                  <a:pt x="21289" y="68244"/>
                  <a:pt x="21289" y="66755"/>
                  <a:pt x="21300" y="65267"/>
                </a:cubicBezTo>
                <a:cubicBezTo>
                  <a:pt x="21312" y="64660"/>
                  <a:pt x="21312" y="64053"/>
                  <a:pt x="21324" y="63445"/>
                </a:cubicBezTo>
                <a:cubicBezTo>
                  <a:pt x="23015" y="63398"/>
                  <a:pt x="24706" y="63362"/>
                  <a:pt x="26396" y="63326"/>
                </a:cubicBezTo>
                <a:close/>
                <a:moveTo>
                  <a:pt x="20443" y="63469"/>
                </a:moveTo>
                <a:lnTo>
                  <a:pt x="20443" y="63469"/>
                </a:lnTo>
                <a:cubicBezTo>
                  <a:pt x="20419" y="65565"/>
                  <a:pt x="20396" y="67660"/>
                  <a:pt x="20396" y="69744"/>
                </a:cubicBezTo>
                <a:cubicBezTo>
                  <a:pt x="19014" y="69791"/>
                  <a:pt x="17621" y="69827"/>
                  <a:pt x="16228" y="69863"/>
                </a:cubicBezTo>
                <a:cubicBezTo>
                  <a:pt x="15931" y="69875"/>
                  <a:pt x="15633" y="69887"/>
                  <a:pt x="15323" y="69899"/>
                </a:cubicBezTo>
                <a:cubicBezTo>
                  <a:pt x="15323" y="68351"/>
                  <a:pt x="15335" y="66815"/>
                  <a:pt x="15347" y="65267"/>
                </a:cubicBezTo>
                <a:cubicBezTo>
                  <a:pt x="15359" y="64708"/>
                  <a:pt x="15359" y="64148"/>
                  <a:pt x="15371" y="63600"/>
                </a:cubicBezTo>
                <a:cubicBezTo>
                  <a:pt x="17062" y="63553"/>
                  <a:pt x="18752" y="63505"/>
                  <a:pt x="20443" y="63469"/>
                </a:cubicBezTo>
                <a:close/>
                <a:moveTo>
                  <a:pt x="14490" y="63612"/>
                </a:moveTo>
                <a:cubicBezTo>
                  <a:pt x="14466" y="65720"/>
                  <a:pt x="14454" y="67815"/>
                  <a:pt x="14454" y="69922"/>
                </a:cubicBezTo>
                <a:cubicBezTo>
                  <a:pt x="12764" y="69982"/>
                  <a:pt x="11073" y="70042"/>
                  <a:pt x="9382" y="70113"/>
                </a:cubicBezTo>
                <a:cubicBezTo>
                  <a:pt x="9370" y="68494"/>
                  <a:pt x="9382" y="66886"/>
                  <a:pt x="9394" y="65267"/>
                </a:cubicBezTo>
                <a:cubicBezTo>
                  <a:pt x="9406" y="64767"/>
                  <a:pt x="9406" y="64255"/>
                  <a:pt x="9418" y="63755"/>
                </a:cubicBezTo>
                <a:cubicBezTo>
                  <a:pt x="11097" y="63707"/>
                  <a:pt x="12764" y="63660"/>
                  <a:pt x="14454" y="63612"/>
                </a:cubicBezTo>
                <a:close/>
                <a:moveTo>
                  <a:pt x="62067" y="69863"/>
                </a:moveTo>
                <a:cubicBezTo>
                  <a:pt x="62067" y="71947"/>
                  <a:pt x="62079" y="74018"/>
                  <a:pt x="62103" y="76090"/>
                </a:cubicBezTo>
                <a:cubicBezTo>
                  <a:pt x="60972" y="76114"/>
                  <a:pt x="59841" y="76126"/>
                  <a:pt x="58698" y="76126"/>
                </a:cubicBezTo>
                <a:cubicBezTo>
                  <a:pt x="58150" y="76126"/>
                  <a:pt x="57591" y="76138"/>
                  <a:pt x="57043" y="76138"/>
                </a:cubicBezTo>
                <a:cubicBezTo>
                  <a:pt x="57007" y="74054"/>
                  <a:pt x="56995" y="71970"/>
                  <a:pt x="56995" y="69887"/>
                </a:cubicBezTo>
                <a:cubicBezTo>
                  <a:pt x="58686" y="69875"/>
                  <a:pt x="60377" y="69875"/>
                  <a:pt x="62067" y="69863"/>
                </a:cubicBezTo>
                <a:close/>
                <a:moveTo>
                  <a:pt x="56114" y="69899"/>
                </a:moveTo>
                <a:cubicBezTo>
                  <a:pt x="56114" y="71982"/>
                  <a:pt x="56126" y="74066"/>
                  <a:pt x="56162" y="76149"/>
                </a:cubicBezTo>
                <a:cubicBezTo>
                  <a:pt x="54471" y="76149"/>
                  <a:pt x="52781" y="76161"/>
                  <a:pt x="51090" y="76185"/>
                </a:cubicBezTo>
                <a:cubicBezTo>
                  <a:pt x="51054" y="74102"/>
                  <a:pt x="51042" y="72018"/>
                  <a:pt x="51042" y="69934"/>
                </a:cubicBezTo>
                <a:cubicBezTo>
                  <a:pt x="52733" y="69922"/>
                  <a:pt x="54424" y="69899"/>
                  <a:pt x="56114" y="69899"/>
                </a:cubicBezTo>
                <a:close/>
                <a:moveTo>
                  <a:pt x="50161" y="69934"/>
                </a:moveTo>
                <a:cubicBezTo>
                  <a:pt x="50161" y="72018"/>
                  <a:pt x="50173" y="74102"/>
                  <a:pt x="50209" y="76185"/>
                </a:cubicBezTo>
                <a:cubicBezTo>
                  <a:pt x="48518" y="76197"/>
                  <a:pt x="46827" y="76221"/>
                  <a:pt x="45137" y="76245"/>
                </a:cubicBezTo>
                <a:cubicBezTo>
                  <a:pt x="45101" y="74161"/>
                  <a:pt x="45089" y="72077"/>
                  <a:pt x="45089" y="69994"/>
                </a:cubicBezTo>
                <a:cubicBezTo>
                  <a:pt x="46780" y="69982"/>
                  <a:pt x="48470" y="69958"/>
                  <a:pt x="50161" y="69934"/>
                </a:cubicBezTo>
                <a:close/>
                <a:moveTo>
                  <a:pt x="44208" y="70006"/>
                </a:moveTo>
                <a:cubicBezTo>
                  <a:pt x="44208" y="72089"/>
                  <a:pt x="44220" y="74173"/>
                  <a:pt x="44256" y="76257"/>
                </a:cubicBezTo>
                <a:cubicBezTo>
                  <a:pt x="42565" y="76280"/>
                  <a:pt x="40874" y="76304"/>
                  <a:pt x="39184" y="76328"/>
                </a:cubicBezTo>
                <a:cubicBezTo>
                  <a:pt x="39148" y="74244"/>
                  <a:pt x="39136" y="72161"/>
                  <a:pt x="39136" y="70089"/>
                </a:cubicBezTo>
                <a:cubicBezTo>
                  <a:pt x="40827" y="70053"/>
                  <a:pt x="42517" y="70030"/>
                  <a:pt x="44208" y="70006"/>
                </a:cubicBezTo>
                <a:close/>
                <a:moveTo>
                  <a:pt x="38255" y="70101"/>
                </a:moveTo>
                <a:cubicBezTo>
                  <a:pt x="38255" y="72185"/>
                  <a:pt x="38267" y="74256"/>
                  <a:pt x="38303" y="76340"/>
                </a:cubicBezTo>
                <a:cubicBezTo>
                  <a:pt x="36612" y="76376"/>
                  <a:pt x="34921" y="76399"/>
                  <a:pt x="33230" y="76435"/>
                </a:cubicBezTo>
                <a:cubicBezTo>
                  <a:pt x="33195" y="74352"/>
                  <a:pt x="33183" y="72268"/>
                  <a:pt x="33183" y="70184"/>
                </a:cubicBezTo>
                <a:cubicBezTo>
                  <a:pt x="34874" y="70149"/>
                  <a:pt x="36564" y="70125"/>
                  <a:pt x="38255" y="70101"/>
                </a:cubicBezTo>
                <a:close/>
                <a:moveTo>
                  <a:pt x="32302" y="70196"/>
                </a:moveTo>
                <a:cubicBezTo>
                  <a:pt x="32302" y="72280"/>
                  <a:pt x="32314" y="74363"/>
                  <a:pt x="32349" y="76459"/>
                </a:cubicBezTo>
                <a:cubicBezTo>
                  <a:pt x="30659" y="76483"/>
                  <a:pt x="28968" y="76530"/>
                  <a:pt x="27277" y="76566"/>
                </a:cubicBezTo>
                <a:cubicBezTo>
                  <a:pt x="27254" y="74483"/>
                  <a:pt x="27230" y="72387"/>
                  <a:pt x="27230" y="70303"/>
                </a:cubicBezTo>
                <a:cubicBezTo>
                  <a:pt x="27718" y="70292"/>
                  <a:pt x="28206" y="70280"/>
                  <a:pt x="28706" y="70268"/>
                </a:cubicBezTo>
                <a:cubicBezTo>
                  <a:pt x="29897" y="70244"/>
                  <a:pt x="31099" y="70220"/>
                  <a:pt x="32302" y="70196"/>
                </a:cubicBezTo>
                <a:close/>
                <a:moveTo>
                  <a:pt x="26349" y="70315"/>
                </a:moveTo>
                <a:cubicBezTo>
                  <a:pt x="26349" y="72411"/>
                  <a:pt x="26372" y="74494"/>
                  <a:pt x="26396" y="76590"/>
                </a:cubicBezTo>
                <a:cubicBezTo>
                  <a:pt x="24706" y="76626"/>
                  <a:pt x="23015" y="76673"/>
                  <a:pt x="21324" y="76721"/>
                </a:cubicBezTo>
                <a:cubicBezTo>
                  <a:pt x="21300" y="74625"/>
                  <a:pt x="21277" y="72530"/>
                  <a:pt x="21277" y="70434"/>
                </a:cubicBezTo>
                <a:cubicBezTo>
                  <a:pt x="22967" y="70399"/>
                  <a:pt x="24658" y="70351"/>
                  <a:pt x="26349" y="70315"/>
                </a:cubicBezTo>
                <a:close/>
                <a:moveTo>
                  <a:pt x="20396" y="70458"/>
                </a:moveTo>
                <a:cubicBezTo>
                  <a:pt x="20396" y="72554"/>
                  <a:pt x="20419" y="74649"/>
                  <a:pt x="20443" y="76745"/>
                </a:cubicBezTo>
                <a:cubicBezTo>
                  <a:pt x="19038" y="76780"/>
                  <a:pt x="17633" y="76816"/>
                  <a:pt x="16228" y="76864"/>
                </a:cubicBezTo>
                <a:cubicBezTo>
                  <a:pt x="15943" y="76864"/>
                  <a:pt x="15657" y="76876"/>
                  <a:pt x="15383" y="76888"/>
                </a:cubicBezTo>
                <a:cubicBezTo>
                  <a:pt x="15347" y="74792"/>
                  <a:pt x="15323" y="72685"/>
                  <a:pt x="15323" y="70589"/>
                </a:cubicBezTo>
                <a:cubicBezTo>
                  <a:pt x="17014" y="70542"/>
                  <a:pt x="18705" y="70506"/>
                  <a:pt x="20396" y="70458"/>
                </a:cubicBezTo>
                <a:close/>
                <a:moveTo>
                  <a:pt x="14442" y="70613"/>
                </a:moveTo>
                <a:cubicBezTo>
                  <a:pt x="14454" y="72709"/>
                  <a:pt x="14466" y="74816"/>
                  <a:pt x="14502" y="76911"/>
                </a:cubicBezTo>
                <a:cubicBezTo>
                  <a:pt x="12811" y="76971"/>
                  <a:pt x="11121" y="77030"/>
                  <a:pt x="9430" y="77102"/>
                </a:cubicBezTo>
                <a:cubicBezTo>
                  <a:pt x="9394" y="74983"/>
                  <a:pt x="9382" y="72863"/>
                  <a:pt x="9370" y="70744"/>
                </a:cubicBezTo>
                <a:cubicBezTo>
                  <a:pt x="11061" y="70708"/>
                  <a:pt x="12752" y="70661"/>
                  <a:pt x="14442" y="70613"/>
                </a:cubicBezTo>
                <a:close/>
                <a:moveTo>
                  <a:pt x="62127" y="76864"/>
                </a:moveTo>
                <a:cubicBezTo>
                  <a:pt x="62151" y="78935"/>
                  <a:pt x="62198" y="81019"/>
                  <a:pt x="62270" y="83091"/>
                </a:cubicBezTo>
                <a:cubicBezTo>
                  <a:pt x="61079" y="83103"/>
                  <a:pt x="59889" y="83115"/>
                  <a:pt x="58698" y="83126"/>
                </a:cubicBezTo>
                <a:cubicBezTo>
                  <a:pt x="58198" y="83126"/>
                  <a:pt x="57698" y="83126"/>
                  <a:pt x="57198" y="83138"/>
                </a:cubicBezTo>
                <a:cubicBezTo>
                  <a:pt x="57126" y="81055"/>
                  <a:pt x="57079" y="78971"/>
                  <a:pt x="57055" y="76888"/>
                </a:cubicBezTo>
                <a:cubicBezTo>
                  <a:pt x="58746" y="76876"/>
                  <a:pt x="60436" y="76864"/>
                  <a:pt x="62127" y="76864"/>
                </a:cubicBezTo>
                <a:close/>
                <a:moveTo>
                  <a:pt x="56162" y="76888"/>
                </a:moveTo>
                <a:cubicBezTo>
                  <a:pt x="56198" y="78971"/>
                  <a:pt x="56245" y="81055"/>
                  <a:pt x="56317" y="83138"/>
                </a:cubicBezTo>
                <a:cubicBezTo>
                  <a:pt x="54626" y="83150"/>
                  <a:pt x="52935" y="83162"/>
                  <a:pt x="51245" y="83174"/>
                </a:cubicBezTo>
                <a:cubicBezTo>
                  <a:pt x="51173" y="81090"/>
                  <a:pt x="51126" y="79007"/>
                  <a:pt x="51102" y="76923"/>
                </a:cubicBezTo>
                <a:cubicBezTo>
                  <a:pt x="52792" y="76911"/>
                  <a:pt x="54483" y="76900"/>
                  <a:pt x="56162" y="76888"/>
                </a:cubicBezTo>
                <a:close/>
                <a:moveTo>
                  <a:pt x="50221" y="76935"/>
                </a:moveTo>
                <a:cubicBezTo>
                  <a:pt x="50245" y="79019"/>
                  <a:pt x="50292" y="81102"/>
                  <a:pt x="50364" y="83186"/>
                </a:cubicBezTo>
                <a:cubicBezTo>
                  <a:pt x="48673" y="83198"/>
                  <a:pt x="46982" y="83222"/>
                  <a:pt x="45292" y="83234"/>
                </a:cubicBezTo>
                <a:cubicBezTo>
                  <a:pt x="45220" y="81150"/>
                  <a:pt x="45172" y="79078"/>
                  <a:pt x="45149" y="76995"/>
                </a:cubicBezTo>
                <a:cubicBezTo>
                  <a:pt x="46839" y="76971"/>
                  <a:pt x="48530" y="76947"/>
                  <a:pt x="50221" y="76935"/>
                </a:cubicBezTo>
                <a:close/>
                <a:moveTo>
                  <a:pt x="44268" y="77007"/>
                </a:moveTo>
                <a:cubicBezTo>
                  <a:pt x="44303" y="79090"/>
                  <a:pt x="44351" y="81162"/>
                  <a:pt x="44410" y="83246"/>
                </a:cubicBezTo>
                <a:cubicBezTo>
                  <a:pt x="42720" y="83269"/>
                  <a:pt x="41029" y="83293"/>
                  <a:pt x="39338" y="83317"/>
                </a:cubicBezTo>
                <a:cubicBezTo>
                  <a:pt x="39279" y="81245"/>
                  <a:pt x="39231" y="79162"/>
                  <a:pt x="39196" y="77078"/>
                </a:cubicBezTo>
                <a:cubicBezTo>
                  <a:pt x="40886" y="77054"/>
                  <a:pt x="42577" y="77030"/>
                  <a:pt x="44268" y="77007"/>
                </a:cubicBezTo>
                <a:close/>
                <a:moveTo>
                  <a:pt x="38314" y="77090"/>
                </a:moveTo>
                <a:cubicBezTo>
                  <a:pt x="38350" y="79174"/>
                  <a:pt x="38398" y="81257"/>
                  <a:pt x="38469" y="83341"/>
                </a:cubicBezTo>
                <a:cubicBezTo>
                  <a:pt x="36779" y="83365"/>
                  <a:pt x="35088" y="83400"/>
                  <a:pt x="33397" y="83424"/>
                </a:cubicBezTo>
                <a:cubicBezTo>
                  <a:pt x="33326" y="81341"/>
                  <a:pt x="33278" y="79257"/>
                  <a:pt x="33242" y="77173"/>
                </a:cubicBezTo>
                <a:cubicBezTo>
                  <a:pt x="34933" y="77150"/>
                  <a:pt x="36624" y="77114"/>
                  <a:pt x="38314" y="77090"/>
                </a:cubicBezTo>
                <a:close/>
                <a:moveTo>
                  <a:pt x="32361" y="77197"/>
                </a:moveTo>
                <a:cubicBezTo>
                  <a:pt x="32397" y="79281"/>
                  <a:pt x="32445" y="81364"/>
                  <a:pt x="32516" y="83448"/>
                </a:cubicBezTo>
                <a:cubicBezTo>
                  <a:pt x="30825" y="83484"/>
                  <a:pt x="29135" y="83519"/>
                  <a:pt x="27444" y="83555"/>
                </a:cubicBezTo>
                <a:cubicBezTo>
                  <a:pt x="27373" y="81471"/>
                  <a:pt x="27325" y="79388"/>
                  <a:pt x="27289" y="77292"/>
                </a:cubicBezTo>
                <a:lnTo>
                  <a:pt x="28706" y="77257"/>
                </a:lnTo>
                <a:cubicBezTo>
                  <a:pt x="29921" y="77233"/>
                  <a:pt x="31135" y="77221"/>
                  <a:pt x="32361" y="77197"/>
                </a:cubicBezTo>
                <a:close/>
                <a:moveTo>
                  <a:pt x="26408" y="77316"/>
                </a:moveTo>
                <a:cubicBezTo>
                  <a:pt x="26444" y="79400"/>
                  <a:pt x="26492" y="81495"/>
                  <a:pt x="26563" y="83579"/>
                </a:cubicBezTo>
                <a:cubicBezTo>
                  <a:pt x="24872" y="83615"/>
                  <a:pt x="23194" y="83662"/>
                  <a:pt x="21503" y="83710"/>
                </a:cubicBezTo>
                <a:cubicBezTo>
                  <a:pt x="21431" y="81614"/>
                  <a:pt x="21372" y="79519"/>
                  <a:pt x="21336" y="77435"/>
                </a:cubicBezTo>
                <a:cubicBezTo>
                  <a:pt x="23027" y="77388"/>
                  <a:pt x="24718" y="77352"/>
                  <a:pt x="26408" y="77316"/>
                </a:cubicBezTo>
                <a:close/>
                <a:moveTo>
                  <a:pt x="20455" y="77459"/>
                </a:moveTo>
                <a:cubicBezTo>
                  <a:pt x="20491" y="79543"/>
                  <a:pt x="20550" y="81638"/>
                  <a:pt x="20622" y="83734"/>
                </a:cubicBezTo>
                <a:cubicBezTo>
                  <a:pt x="19157" y="83769"/>
                  <a:pt x="17693" y="83817"/>
                  <a:pt x="16228" y="83853"/>
                </a:cubicBezTo>
                <a:cubicBezTo>
                  <a:pt x="16002" y="83865"/>
                  <a:pt x="15776" y="83865"/>
                  <a:pt x="15550" y="83877"/>
                </a:cubicBezTo>
                <a:cubicBezTo>
                  <a:pt x="15478" y="81781"/>
                  <a:pt x="15431" y="79686"/>
                  <a:pt x="15383" y="77578"/>
                </a:cubicBezTo>
                <a:cubicBezTo>
                  <a:pt x="17074" y="77542"/>
                  <a:pt x="18764" y="77495"/>
                  <a:pt x="20455" y="77459"/>
                </a:cubicBezTo>
                <a:close/>
                <a:moveTo>
                  <a:pt x="14514" y="77602"/>
                </a:moveTo>
                <a:cubicBezTo>
                  <a:pt x="14550" y="79662"/>
                  <a:pt x="14597" y="81722"/>
                  <a:pt x="14669" y="83781"/>
                </a:cubicBezTo>
                <a:cubicBezTo>
                  <a:pt x="14669" y="83817"/>
                  <a:pt x="14669" y="83865"/>
                  <a:pt x="14669" y="83900"/>
                </a:cubicBezTo>
                <a:cubicBezTo>
                  <a:pt x="12978" y="83960"/>
                  <a:pt x="11299" y="84019"/>
                  <a:pt x="9608" y="84091"/>
                </a:cubicBezTo>
                <a:cubicBezTo>
                  <a:pt x="9525" y="81972"/>
                  <a:pt x="9478" y="79852"/>
                  <a:pt x="9442" y="77745"/>
                </a:cubicBezTo>
                <a:cubicBezTo>
                  <a:pt x="11109" y="77697"/>
                  <a:pt x="12776" y="77650"/>
                  <a:pt x="14442" y="77602"/>
                </a:cubicBezTo>
                <a:close/>
                <a:moveTo>
                  <a:pt x="62294" y="83853"/>
                </a:moveTo>
                <a:cubicBezTo>
                  <a:pt x="62365" y="85936"/>
                  <a:pt x="62460" y="88008"/>
                  <a:pt x="62579" y="90080"/>
                </a:cubicBezTo>
                <a:cubicBezTo>
                  <a:pt x="61282" y="90092"/>
                  <a:pt x="59996" y="90115"/>
                  <a:pt x="58698" y="90115"/>
                </a:cubicBezTo>
                <a:cubicBezTo>
                  <a:pt x="58305" y="90115"/>
                  <a:pt x="57912" y="90127"/>
                  <a:pt x="57507" y="90127"/>
                </a:cubicBezTo>
                <a:cubicBezTo>
                  <a:pt x="57436" y="88782"/>
                  <a:pt x="57364" y="87448"/>
                  <a:pt x="57305" y="86115"/>
                </a:cubicBezTo>
                <a:cubicBezTo>
                  <a:pt x="57281" y="85365"/>
                  <a:pt x="57245" y="84615"/>
                  <a:pt x="57222" y="83877"/>
                </a:cubicBezTo>
                <a:cubicBezTo>
                  <a:pt x="58912" y="83865"/>
                  <a:pt x="60603" y="83865"/>
                  <a:pt x="62294" y="83853"/>
                </a:cubicBezTo>
                <a:close/>
                <a:moveTo>
                  <a:pt x="56341" y="83877"/>
                </a:moveTo>
                <a:cubicBezTo>
                  <a:pt x="56412" y="85960"/>
                  <a:pt x="56507" y="88044"/>
                  <a:pt x="56626" y="90127"/>
                </a:cubicBezTo>
                <a:cubicBezTo>
                  <a:pt x="54936" y="90139"/>
                  <a:pt x="53245" y="90151"/>
                  <a:pt x="51554" y="90163"/>
                </a:cubicBezTo>
                <a:cubicBezTo>
                  <a:pt x="51483" y="88818"/>
                  <a:pt x="51411" y="87460"/>
                  <a:pt x="51352" y="86115"/>
                </a:cubicBezTo>
                <a:cubicBezTo>
                  <a:pt x="51328" y="85377"/>
                  <a:pt x="51304" y="84650"/>
                  <a:pt x="51268" y="83924"/>
                </a:cubicBezTo>
                <a:cubicBezTo>
                  <a:pt x="52959" y="83900"/>
                  <a:pt x="54650" y="83888"/>
                  <a:pt x="56341" y="83877"/>
                </a:cubicBezTo>
                <a:close/>
                <a:moveTo>
                  <a:pt x="50387" y="83924"/>
                </a:moveTo>
                <a:cubicBezTo>
                  <a:pt x="50471" y="86008"/>
                  <a:pt x="50554" y="88091"/>
                  <a:pt x="50673" y="90175"/>
                </a:cubicBezTo>
                <a:cubicBezTo>
                  <a:pt x="48982" y="90187"/>
                  <a:pt x="47304" y="90211"/>
                  <a:pt x="45613" y="90223"/>
                </a:cubicBezTo>
                <a:cubicBezTo>
                  <a:pt x="45530" y="88853"/>
                  <a:pt x="45458" y="87484"/>
                  <a:pt x="45399" y="86115"/>
                </a:cubicBezTo>
                <a:cubicBezTo>
                  <a:pt x="45375" y="85401"/>
                  <a:pt x="45351" y="84698"/>
                  <a:pt x="45327" y="83984"/>
                </a:cubicBezTo>
                <a:cubicBezTo>
                  <a:pt x="47006" y="83960"/>
                  <a:pt x="48697" y="83948"/>
                  <a:pt x="50387" y="83924"/>
                </a:cubicBezTo>
                <a:close/>
                <a:moveTo>
                  <a:pt x="44434" y="83996"/>
                </a:moveTo>
                <a:cubicBezTo>
                  <a:pt x="44518" y="86079"/>
                  <a:pt x="44613" y="88163"/>
                  <a:pt x="44732" y="90234"/>
                </a:cubicBezTo>
                <a:lnTo>
                  <a:pt x="44446" y="90234"/>
                </a:lnTo>
                <a:cubicBezTo>
                  <a:pt x="42851" y="90258"/>
                  <a:pt x="41255" y="90282"/>
                  <a:pt x="39660" y="90306"/>
                </a:cubicBezTo>
                <a:cubicBezTo>
                  <a:pt x="39577" y="88913"/>
                  <a:pt x="39505" y="87508"/>
                  <a:pt x="39446" y="86115"/>
                </a:cubicBezTo>
                <a:cubicBezTo>
                  <a:pt x="39422" y="85424"/>
                  <a:pt x="39398" y="84746"/>
                  <a:pt x="39374" y="84067"/>
                </a:cubicBezTo>
                <a:cubicBezTo>
                  <a:pt x="41065" y="84043"/>
                  <a:pt x="42744" y="84019"/>
                  <a:pt x="44434" y="83996"/>
                </a:cubicBezTo>
                <a:close/>
                <a:moveTo>
                  <a:pt x="38493" y="84079"/>
                </a:moveTo>
                <a:cubicBezTo>
                  <a:pt x="38564" y="86163"/>
                  <a:pt x="38660" y="88246"/>
                  <a:pt x="38779" y="90330"/>
                </a:cubicBezTo>
                <a:cubicBezTo>
                  <a:pt x="37088" y="90354"/>
                  <a:pt x="35397" y="90389"/>
                  <a:pt x="33719" y="90413"/>
                </a:cubicBezTo>
                <a:cubicBezTo>
                  <a:pt x="33635" y="88984"/>
                  <a:pt x="33552" y="87544"/>
                  <a:pt x="33492" y="86115"/>
                </a:cubicBezTo>
                <a:cubicBezTo>
                  <a:pt x="33469" y="85460"/>
                  <a:pt x="33445" y="84817"/>
                  <a:pt x="33421" y="84174"/>
                </a:cubicBezTo>
                <a:cubicBezTo>
                  <a:pt x="35112" y="84138"/>
                  <a:pt x="36802" y="84115"/>
                  <a:pt x="38493" y="84079"/>
                </a:cubicBezTo>
                <a:close/>
                <a:moveTo>
                  <a:pt x="32540" y="84186"/>
                </a:moveTo>
                <a:cubicBezTo>
                  <a:pt x="32611" y="86270"/>
                  <a:pt x="32707" y="88353"/>
                  <a:pt x="32838" y="90437"/>
                </a:cubicBezTo>
                <a:cubicBezTo>
                  <a:pt x="31147" y="90473"/>
                  <a:pt x="29456" y="90508"/>
                  <a:pt x="27766" y="90544"/>
                </a:cubicBezTo>
                <a:cubicBezTo>
                  <a:pt x="27682" y="89068"/>
                  <a:pt x="27611" y="87591"/>
                  <a:pt x="27539" y="86115"/>
                </a:cubicBezTo>
                <a:cubicBezTo>
                  <a:pt x="27515" y="85508"/>
                  <a:pt x="27492" y="84889"/>
                  <a:pt x="27468" y="84281"/>
                </a:cubicBezTo>
                <a:lnTo>
                  <a:pt x="28706" y="84258"/>
                </a:lnTo>
                <a:cubicBezTo>
                  <a:pt x="29980" y="84234"/>
                  <a:pt x="31266" y="84210"/>
                  <a:pt x="32540" y="84186"/>
                </a:cubicBezTo>
                <a:close/>
                <a:moveTo>
                  <a:pt x="26587" y="84305"/>
                </a:moveTo>
                <a:cubicBezTo>
                  <a:pt x="26670" y="86389"/>
                  <a:pt x="26765" y="88484"/>
                  <a:pt x="26884" y="90568"/>
                </a:cubicBezTo>
                <a:cubicBezTo>
                  <a:pt x="25194" y="90604"/>
                  <a:pt x="23515" y="90651"/>
                  <a:pt x="21824" y="90699"/>
                </a:cubicBezTo>
                <a:cubicBezTo>
                  <a:pt x="21729" y="89163"/>
                  <a:pt x="21658" y="87639"/>
                  <a:pt x="21586" y="86115"/>
                </a:cubicBezTo>
                <a:cubicBezTo>
                  <a:pt x="21562" y="85543"/>
                  <a:pt x="21550" y="84984"/>
                  <a:pt x="21527" y="84424"/>
                </a:cubicBezTo>
                <a:cubicBezTo>
                  <a:pt x="23217" y="84377"/>
                  <a:pt x="24896" y="84341"/>
                  <a:pt x="26587" y="84305"/>
                </a:cubicBezTo>
                <a:close/>
                <a:moveTo>
                  <a:pt x="20646" y="84448"/>
                </a:moveTo>
                <a:cubicBezTo>
                  <a:pt x="20717" y="86532"/>
                  <a:pt x="20824" y="88627"/>
                  <a:pt x="20943" y="90711"/>
                </a:cubicBezTo>
                <a:cubicBezTo>
                  <a:pt x="19372" y="90758"/>
                  <a:pt x="17800" y="90806"/>
                  <a:pt x="16228" y="90854"/>
                </a:cubicBezTo>
                <a:cubicBezTo>
                  <a:pt x="16109" y="90854"/>
                  <a:pt x="15990" y="90854"/>
                  <a:pt x="15883" y="90866"/>
                </a:cubicBezTo>
                <a:cubicBezTo>
                  <a:pt x="15788" y="89282"/>
                  <a:pt x="15704" y="87698"/>
                  <a:pt x="15633" y="86103"/>
                </a:cubicBezTo>
                <a:cubicBezTo>
                  <a:pt x="15621" y="85591"/>
                  <a:pt x="15597" y="85079"/>
                  <a:pt x="15574" y="84567"/>
                </a:cubicBezTo>
                <a:cubicBezTo>
                  <a:pt x="17264" y="84531"/>
                  <a:pt x="18955" y="84484"/>
                  <a:pt x="20646" y="84448"/>
                </a:cubicBezTo>
                <a:close/>
                <a:moveTo>
                  <a:pt x="14692" y="84591"/>
                </a:moveTo>
                <a:cubicBezTo>
                  <a:pt x="14776" y="86698"/>
                  <a:pt x="14871" y="88794"/>
                  <a:pt x="15002" y="90889"/>
                </a:cubicBezTo>
                <a:cubicBezTo>
                  <a:pt x="13311" y="90949"/>
                  <a:pt x="11633" y="90996"/>
                  <a:pt x="9942" y="91068"/>
                </a:cubicBezTo>
                <a:cubicBezTo>
                  <a:pt x="9847" y="89413"/>
                  <a:pt x="9751" y="87758"/>
                  <a:pt x="9680" y="86115"/>
                </a:cubicBezTo>
                <a:cubicBezTo>
                  <a:pt x="9668" y="85651"/>
                  <a:pt x="9644" y="85186"/>
                  <a:pt x="9632" y="84734"/>
                </a:cubicBezTo>
                <a:cubicBezTo>
                  <a:pt x="11240" y="84686"/>
                  <a:pt x="12847" y="84639"/>
                  <a:pt x="14442" y="84603"/>
                </a:cubicBezTo>
                <a:cubicBezTo>
                  <a:pt x="14526" y="84603"/>
                  <a:pt x="14609" y="84603"/>
                  <a:pt x="14692" y="84591"/>
                </a:cubicBezTo>
                <a:close/>
                <a:moveTo>
                  <a:pt x="20869" y="0"/>
                </a:moveTo>
                <a:cubicBezTo>
                  <a:pt x="20794" y="0"/>
                  <a:pt x="20723" y="51"/>
                  <a:pt x="20729" y="152"/>
                </a:cubicBezTo>
                <a:cubicBezTo>
                  <a:pt x="20812" y="1521"/>
                  <a:pt x="20872" y="2890"/>
                  <a:pt x="20908" y="4272"/>
                </a:cubicBezTo>
                <a:cubicBezTo>
                  <a:pt x="20967" y="6391"/>
                  <a:pt x="20991" y="8522"/>
                  <a:pt x="21038" y="10641"/>
                </a:cubicBezTo>
                <a:cubicBezTo>
                  <a:pt x="21062" y="11689"/>
                  <a:pt x="21086" y="12725"/>
                  <a:pt x="21098" y="13773"/>
                </a:cubicBezTo>
                <a:cubicBezTo>
                  <a:pt x="19479" y="13820"/>
                  <a:pt x="17848" y="13856"/>
                  <a:pt x="16228" y="13916"/>
                </a:cubicBezTo>
                <a:lnTo>
                  <a:pt x="15907" y="13916"/>
                </a:lnTo>
                <a:cubicBezTo>
                  <a:pt x="15883" y="13261"/>
                  <a:pt x="15871" y="12606"/>
                  <a:pt x="15847" y="11951"/>
                </a:cubicBezTo>
                <a:cubicBezTo>
                  <a:pt x="15752" y="9379"/>
                  <a:pt x="15574" y="6831"/>
                  <a:pt x="15383" y="4272"/>
                </a:cubicBezTo>
                <a:cubicBezTo>
                  <a:pt x="15276" y="2890"/>
                  <a:pt x="15169" y="1521"/>
                  <a:pt x="15073" y="152"/>
                </a:cubicBezTo>
                <a:cubicBezTo>
                  <a:pt x="15067" y="55"/>
                  <a:pt x="14988" y="5"/>
                  <a:pt x="14912" y="5"/>
                </a:cubicBezTo>
                <a:cubicBezTo>
                  <a:pt x="14839" y="5"/>
                  <a:pt x="14770" y="52"/>
                  <a:pt x="14776" y="152"/>
                </a:cubicBezTo>
                <a:cubicBezTo>
                  <a:pt x="14859" y="1521"/>
                  <a:pt x="14907" y="2890"/>
                  <a:pt x="14954" y="4272"/>
                </a:cubicBezTo>
                <a:cubicBezTo>
                  <a:pt x="15014" y="6391"/>
                  <a:pt x="15038" y="8522"/>
                  <a:pt x="15085" y="10641"/>
                </a:cubicBezTo>
                <a:cubicBezTo>
                  <a:pt x="15109" y="11749"/>
                  <a:pt x="15133" y="12844"/>
                  <a:pt x="15145" y="13939"/>
                </a:cubicBezTo>
                <a:cubicBezTo>
                  <a:pt x="13418" y="13999"/>
                  <a:pt x="11680" y="14058"/>
                  <a:pt x="9954" y="14130"/>
                </a:cubicBezTo>
                <a:cubicBezTo>
                  <a:pt x="9930" y="13404"/>
                  <a:pt x="9918" y="12677"/>
                  <a:pt x="9894" y="11951"/>
                </a:cubicBezTo>
                <a:cubicBezTo>
                  <a:pt x="9799" y="9379"/>
                  <a:pt x="9620" y="6831"/>
                  <a:pt x="9430" y="4272"/>
                </a:cubicBezTo>
                <a:cubicBezTo>
                  <a:pt x="9323" y="2890"/>
                  <a:pt x="9216" y="1521"/>
                  <a:pt x="9120" y="152"/>
                </a:cubicBezTo>
                <a:cubicBezTo>
                  <a:pt x="9114" y="55"/>
                  <a:pt x="9035" y="5"/>
                  <a:pt x="8959" y="5"/>
                </a:cubicBezTo>
                <a:cubicBezTo>
                  <a:pt x="8886" y="5"/>
                  <a:pt x="8817" y="52"/>
                  <a:pt x="8823" y="152"/>
                </a:cubicBezTo>
                <a:cubicBezTo>
                  <a:pt x="8906" y="1521"/>
                  <a:pt x="8954" y="2890"/>
                  <a:pt x="9001" y="4272"/>
                </a:cubicBezTo>
                <a:cubicBezTo>
                  <a:pt x="9061" y="6391"/>
                  <a:pt x="9085" y="8522"/>
                  <a:pt x="9132" y="10641"/>
                </a:cubicBezTo>
                <a:cubicBezTo>
                  <a:pt x="9156" y="11820"/>
                  <a:pt x="9180" y="12987"/>
                  <a:pt x="9204" y="14166"/>
                </a:cubicBezTo>
                <a:cubicBezTo>
                  <a:pt x="8870" y="14178"/>
                  <a:pt x="8537" y="14189"/>
                  <a:pt x="8204" y="14201"/>
                </a:cubicBezTo>
                <a:cubicBezTo>
                  <a:pt x="5537" y="14320"/>
                  <a:pt x="2870" y="14559"/>
                  <a:pt x="191" y="14654"/>
                </a:cubicBezTo>
                <a:cubicBezTo>
                  <a:pt x="12" y="14666"/>
                  <a:pt x="12" y="14940"/>
                  <a:pt x="191" y="14940"/>
                </a:cubicBezTo>
                <a:cubicBezTo>
                  <a:pt x="2572" y="14844"/>
                  <a:pt x="4941" y="14880"/>
                  <a:pt x="7322" y="14832"/>
                </a:cubicBezTo>
                <a:cubicBezTo>
                  <a:pt x="7942" y="14820"/>
                  <a:pt x="8573" y="14809"/>
                  <a:pt x="9204" y="14797"/>
                </a:cubicBezTo>
                <a:cubicBezTo>
                  <a:pt x="9239" y="16916"/>
                  <a:pt x="9263" y="19035"/>
                  <a:pt x="9263" y="21155"/>
                </a:cubicBezTo>
                <a:cubicBezTo>
                  <a:pt x="8906" y="21166"/>
                  <a:pt x="8561" y="21178"/>
                  <a:pt x="8204" y="21202"/>
                </a:cubicBezTo>
                <a:cubicBezTo>
                  <a:pt x="5537" y="21309"/>
                  <a:pt x="2870" y="21547"/>
                  <a:pt x="191" y="21655"/>
                </a:cubicBezTo>
                <a:cubicBezTo>
                  <a:pt x="16" y="21666"/>
                  <a:pt x="12" y="21929"/>
                  <a:pt x="179" y="21929"/>
                </a:cubicBezTo>
                <a:cubicBezTo>
                  <a:pt x="183" y="21929"/>
                  <a:pt x="187" y="21929"/>
                  <a:pt x="191" y="21928"/>
                </a:cubicBezTo>
                <a:cubicBezTo>
                  <a:pt x="2572" y="21845"/>
                  <a:pt x="4941" y="21881"/>
                  <a:pt x="7311" y="21833"/>
                </a:cubicBezTo>
                <a:cubicBezTo>
                  <a:pt x="7965" y="21821"/>
                  <a:pt x="8608" y="21809"/>
                  <a:pt x="9263" y="21786"/>
                </a:cubicBezTo>
                <a:lnTo>
                  <a:pt x="9263" y="21786"/>
                </a:lnTo>
                <a:cubicBezTo>
                  <a:pt x="9263" y="23905"/>
                  <a:pt x="9251" y="26024"/>
                  <a:pt x="9227" y="28144"/>
                </a:cubicBezTo>
                <a:cubicBezTo>
                  <a:pt x="8882" y="28167"/>
                  <a:pt x="8549" y="28179"/>
                  <a:pt x="8204" y="28191"/>
                </a:cubicBezTo>
                <a:cubicBezTo>
                  <a:pt x="5537" y="28310"/>
                  <a:pt x="2870" y="28548"/>
                  <a:pt x="191" y="28644"/>
                </a:cubicBezTo>
                <a:cubicBezTo>
                  <a:pt x="12" y="28655"/>
                  <a:pt x="12" y="28929"/>
                  <a:pt x="191" y="28929"/>
                </a:cubicBezTo>
                <a:cubicBezTo>
                  <a:pt x="2572" y="28834"/>
                  <a:pt x="4941" y="28870"/>
                  <a:pt x="7311" y="28822"/>
                </a:cubicBezTo>
                <a:cubicBezTo>
                  <a:pt x="7954" y="28810"/>
                  <a:pt x="8585" y="28798"/>
                  <a:pt x="9216" y="28786"/>
                </a:cubicBezTo>
                <a:lnTo>
                  <a:pt x="9216" y="28786"/>
                </a:lnTo>
                <a:cubicBezTo>
                  <a:pt x="9192" y="30906"/>
                  <a:pt x="9156" y="33025"/>
                  <a:pt x="9120" y="35144"/>
                </a:cubicBezTo>
                <a:cubicBezTo>
                  <a:pt x="8811" y="35156"/>
                  <a:pt x="8513" y="35168"/>
                  <a:pt x="8204" y="35180"/>
                </a:cubicBezTo>
                <a:cubicBezTo>
                  <a:pt x="5525" y="35299"/>
                  <a:pt x="2870" y="35537"/>
                  <a:pt x="191" y="35644"/>
                </a:cubicBezTo>
                <a:cubicBezTo>
                  <a:pt x="16" y="35644"/>
                  <a:pt x="12" y="35919"/>
                  <a:pt x="180" y="35919"/>
                </a:cubicBezTo>
                <a:cubicBezTo>
                  <a:pt x="183" y="35919"/>
                  <a:pt x="187" y="35919"/>
                  <a:pt x="191" y="35918"/>
                </a:cubicBezTo>
                <a:cubicBezTo>
                  <a:pt x="2572" y="35835"/>
                  <a:pt x="4941" y="35859"/>
                  <a:pt x="7311" y="35823"/>
                </a:cubicBezTo>
                <a:cubicBezTo>
                  <a:pt x="7906" y="35811"/>
                  <a:pt x="8513" y="35799"/>
                  <a:pt x="9108" y="35775"/>
                </a:cubicBezTo>
                <a:lnTo>
                  <a:pt x="9108" y="35775"/>
                </a:lnTo>
                <a:cubicBezTo>
                  <a:pt x="9061" y="37823"/>
                  <a:pt x="9025" y="39859"/>
                  <a:pt x="8966" y="41895"/>
                </a:cubicBezTo>
                <a:cubicBezTo>
                  <a:pt x="8966" y="41979"/>
                  <a:pt x="8966" y="42062"/>
                  <a:pt x="8966" y="42145"/>
                </a:cubicBezTo>
                <a:cubicBezTo>
                  <a:pt x="8716" y="42157"/>
                  <a:pt x="8454" y="42169"/>
                  <a:pt x="8204" y="42181"/>
                </a:cubicBezTo>
                <a:cubicBezTo>
                  <a:pt x="5525" y="42300"/>
                  <a:pt x="2870" y="42538"/>
                  <a:pt x="191" y="42633"/>
                </a:cubicBezTo>
                <a:cubicBezTo>
                  <a:pt x="12" y="42645"/>
                  <a:pt x="12" y="42919"/>
                  <a:pt x="191" y="42919"/>
                </a:cubicBezTo>
                <a:cubicBezTo>
                  <a:pt x="2560" y="42824"/>
                  <a:pt x="4941" y="42860"/>
                  <a:pt x="7311" y="42812"/>
                </a:cubicBezTo>
                <a:cubicBezTo>
                  <a:pt x="7858" y="42800"/>
                  <a:pt x="8406" y="42788"/>
                  <a:pt x="8954" y="42776"/>
                </a:cubicBezTo>
                <a:lnTo>
                  <a:pt x="8954" y="42776"/>
                </a:lnTo>
                <a:cubicBezTo>
                  <a:pt x="8894" y="44907"/>
                  <a:pt x="8846" y="47027"/>
                  <a:pt x="8799" y="49146"/>
                </a:cubicBezTo>
                <a:cubicBezTo>
                  <a:pt x="8596" y="49158"/>
                  <a:pt x="8406" y="49170"/>
                  <a:pt x="8204" y="49170"/>
                </a:cubicBezTo>
                <a:cubicBezTo>
                  <a:pt x="5525" y="49289"/>
                  <a:pt x="2870" y="49527"/>
                  <a:pt x="191" y="49634"/>
                </a:cubicBezTo>
                <a:cubicBezTo>
                  <a:pt x="16" y="49634"/>
                  <a:pt x="12" y="49908"/>
                  <a:pt x="180" y="49908"/>
                </a:cubicBezTo>
                <a:cubicBezTo>
                  <a:pt x="183" y="49908"/>
                  <a:pt x="187" y="49908"/>
                  <a:pt x="191" y="49908"/>
                </a:cubicBezTo>
                <a:cubicBezTo>
                  <a:pt x="2560" y="49813"/>
                  <a:pt x="4941" y="49849"/>
                  <a:pt x="7311" y="49813"/>
                </a:cubicBezTo>
                <a:cubicBezTo>
                  <a:pt x="7799" y="49801"/>
                  <a:pt x="8287" y="49789"/>
                  <a:pt x="8775" y="49777"/>
                </a:cubicBezTo>
                <a:lnTo>
                  <a:pt x="8775" y="49777"/>
                </a:lnTo>
                <a:cubicBezTo>
                  <a:pt x="8727" y="51896"/>
                  <a:pt x="8680" y="54028"/>
                  <a:pt x="8644" y="56147"/>
                </a:cubicBezTo>
                <a:lnTo>
                  <a:pt x="8204" y="56171"/>
                </a:lnTo>
                <a:cubicBezTo>
                  <a:pt x="5525" y="56290"/>
                  <a:pt x="2858" y="56528"/>
                  <a:pt x="191" y="56623"/>
                </a:cubicBezTo>
                <a:cubicBezTo>
                  <a:pt x="12" y="56635"/>
                  <a:pt x="12" y="56909"/>
                  <a:pt x="191" y="56909"/>
                </a:cubicBezTo>
                <a:cubicBezTo>
                  <a:pt x="2560" y="56814"/>
                  <a:pt x="4929" y="56849"/>
                  <a:pt x="7311" y="56802"/>
                </a:cubicBezTo>
                <a:cubicBezTo>
                  <a:pt x="7751" y="56790"/>
                  <a:pt x="8192" y="56790"/>
                  <a:pt x="8632" y="56778"/>
                </a:cubicBezTo>
                <a:lnTo>
                  <a:pt x="8632" y="56778"/>
                </a:lnTo>
                <a:cubicBezTo>
                  <a:pt x="8585" y="58897"/>
                  <a:pt x="8549" y="61029"/>
                  <a:pt x="8525" y="63148"/>
                </a:cubicBezTo>
                <a:cubicBezTo>
                  <a:pt x="8418" y="63148"/>
                  <a:pt x="8311" y="63160"/>
                  <a:pt x="8204" y="63160"/>
                </a:cubicBezTo>
                <a:cubicBezTo>
                  <a:pt x="5525" y="63279"/>
                  <a:pt x="2858" y="63517"/>
                  <a:pt x="191" y="63624"/>
                </a:cubicBezTo>
                <a:cubicBezTo>
                  <a:pt x="16" y="63624"/>
                  <a:pt x="12" y="63898"/>
                  <a:pt x="180" y="63898"/>
                </a:cubicBezTo>
                <a:cubicBezTo>
                  <a:pt x="183" y="63898"/>
                  <a:pt x="187" y="63898"/>
                  <a:pt x="191" y="63898"/>
                </a:cubicBezTo>
                <a:cubicBezTo>
                  <a:pt x="2560" y="63803"/>
                  <a:pt x="4929" y="63838"/>
                  <a:pt x="7311" y="63803"/>
                </a:cubicBezTo>
                <a:cubicBezTo>
                  <a:pt x="7715" y="63791"/>
                  <a:pt x="8120" y="63779"/>
                  <a:pt x="8525" y="63767"/>
                </a:cubicBezTo>
                <a:lnTo>
                  <a:pt x="8525" y="63767"/>
                </a:lnTo>
                <a:cubicBezTo>
                  <a:pt x="8501" y="65898"/>
                  <a:pt x="8489" y="68017"/>
                  <a:pt x="8489" y="70149"/>
                </a:cubicBezTo>
                <a:cubicBezTo>
                  <a:pt x="8394" y="70149"/>
                  <a:pt x="8299" y="70149"/>
                  <a:pt x="8204" y="70161"/>
                </a:cubicBezTo>
                <a:cubicBezTo>
                  <a:pt x="5525" y="70280"/>
                  <a:pt x="2858" y="70518"/>
                  <a:pt x="191" y="70613"/>
                </a:cubicBezTo>
                <a:cubicBezTo>
                  <a:pt x="12" y="70625"/>
                  <a:pt x="12" y="70899"/>
                  <a:pt x="191" y="70899"/>
                </a:cubicBezTo>
                <a:cubicBezTo>
                  <a:pt x="2560" y="70804"/>
                  <a:pt x="4929" y="70839"/>
                  <a:pt x="7311" y="70792"/>
                </a:cubicBezTo>
                <a:cubicBezTo>
                  <a:pt x="7703" y="70780"/>
                  <a:pt x="8096" y="70780"/>
                  <a:pt x="8477" y="70768"/>
                </a:cubicBezTo>
                <a:cubicBezTo>
                  <a:pt x="8489" y="72887"/>
                  <a:pt x="8501" y="75018"/>
                  <a:pt x="8537" y="77138"/>
                </a:cubicBezTo>
                <a:cubicBezTo>
                  <a:pt x="8430" y="77138"/>
                  <a:pt x="8311" y="77150"/>
                  <a:pt x="8204" y="77150"/>
                </a:cubicBezTo>
                <a:cubicBezTo>
                  <a:pt x="5525" y="77269"/>
                  <a:pt x="2858" y="77507"/>
                  <a:pt x="191" y="77614"/>
                </a:cubicBezTo>
                <a:cubicBezTo>
                  <a:pt x="16" y="77614"/>
                  <a:pt x="12" y="77888"/>
                  <a:pt x="180" y="77888"/>
                </a:cubicBezTo>
                <a:cubicBezTo>
                  <a:pt x="183" y="77888"/>
                  <a:pt x="187" y="77888"/>
                  <a:pt x="191" y="77888"/>
                </a:cubicBezTo>
                <a:cubicBezTo>
                  <a:pt x="2560" y="77792"/>
                  <a:pt x="4929" y="77828"/>
                  <a:pt x="7311" y="77792"/>
                </a:cubicBezTo>
                <a:cubicBezTo>
                  <a:pt x="7727" y="77781"/>
                  <a:pt x="8132" y="77769"/>
                  <a:pt x="8549" y="77757"/>
                </a:cubicBezTo>
                <a:cubicBezTo>
                  <a:pt x="8585" y="79769"/>
                  <a:pt x="8632" y="81781"/>
                  <a:pt x="8704" y="83781"/>
                </a:cubicBezTo>
                <a:cubicBezTo>
                  <a:pt x="8704" y="83900"/>
                  <a:pt x="8716" y="84008"/>
                  <a:pt x="8716" y="84127"/>
                </a:cubicBezTo>
                <a:cubicBezTo>
                  <a:pt x="8549" y="84138"/>
                  <a:pt x="8370" y="84138"/>
                  <a:pt x="8204" y="84150"/>
                </a:cubicBezTo>
                <a:cubicBezTo>
                  <a:pt x="5525" y="84269"/>
                  <a:pt x="2858" y="84508"/>
                  <a:pt x="191" y="84603"/>
                </a:cubicBezTo>
                <a:cubicBezTo>
                  <a:pt x="12" y="84615"/>
                  <a:pt x="0" y="84889"/>
                  <a:pt x="191" y="84889"/>
                </a:cubicBezTo>
                <a:cubicBezTo>
                  <a:pt x="2560" y="84793"/>
                  <a:pt x="4929" y="84829"/>
                  <a:pt x="7311" y="84781"/>
                </a:cubicBezTo>
                <a:cubicBezTo>
                  <a:pt x="7787" y="84770"/>
                  <a:pt x="8263" y="84758"/>
                  <a:pt x="8739" y="84746"/>
                </a:cubicBezTo>
                <a:cubicBezTo>
                  <a:pt x="8823" y="86865"/>
                  <a:pt x="8918" y="88984"/>
                  <a:pt x="9049" y="91104"/>
                </a:cubicBezTo>
                <a:cubicBezTo>
                  <a:pt x="8763" y="91116"/>
                  <a:pt x="8489" y="91127"/>
                  <a:pt x="8204" y="91139"/>
                </a:cubicBezTo>
                <a:cubicBezTo>
                  <a:pt x="5525" y="91258"/>
                  <a:pt x="2858" y="91497"/>
                  <a:pt x="179" y="91604"/>
                </a:cubicBezTo>
                <a:cubicBezTo>
                  <a:pt x="4" y="91604"/>
                  <a:pt x="0" y="91878"/>
                  <a:pt x="168" y="91878"/>
                </a:cubicBezTo>
                <a:cubicBezTo>
                  <a:pt x="172" y="91878"/>
                  <a:pt x="175" y="91878"/>
                  <a:pt x="179" y="91878"/>
                </a:cubicBezTo>
                <a:cubicBezTo>
                  <a:pt x="2560" y="91782"/>
                  <a:pt x="4929" y="91818"/>
                  <a:pt x="7311" y="91782"/>
                </a:cubicBezTo>
                <a:cubicBezTo>
                  <a:pt x="7906" y="91770"/>
                  <a:pt x="8489" y="91758"/>
                  <a:pt x="9085" y="91735"/>
                </a:cubicBezTo>
                <a:cubicBezTo>
                  <a:pt x="9108" y="92116"/>
                  <a:pt x="9132" y="92485"/>
                  <a:pt x="9156" y="92854"/>
                </a:cubicBezTo>
                <a:cubicBezTo>
                  <a:pt x="9216" y="93711"/>
                  <a:pt x="9275" y="94556"/>
                  <a:pt x="9347" y="95414"/>
                </a:cubicBezTo>
                <a:cubicBezTo>
                  <a:pt x="9644" y="99259"/>
                  <a:pt x="9930" y="103153"/>
                  <a:pt x="10621" y="106963"/>
                </a:cubicBezTo>
                <a:cubicBezTo>
                  <a:pt x="10652" y="107136"/>
                  <a:pt x="10802" y="107217"/>
                  <a:pt x="10957" y="107217"/>
                </a:cubicBezTo>
                <a:cubicBezTo>
                  <a:pt x="11152" y="107217"/>
                  <a:pt x="11355" y="107088"/>
                  <a:pt x="11335" y="106856"/>
                </a:cubicBezTo>
                <a:cubicBezTo>
                  <a:pt x="11061" y="103379"/>
                  <a:pt x="10597" y="99914"/>
                  <a:pt x="10311" y="96426"/>
                </a:cubicBezTo>
                <a:cubicBezTo>
                  <a:pt x="10204" y="95235"/>
                  <a:pt x="10120" y="94044"/>
                  <a:pt x="10037" y="92854"/>
                </a:cubicBezTo>
                <a:cubicBezTo>
                  <a:pt x="10013" y="92473"/>
                  <a:pt x="9989" y="92092"/>
                  <a:pt x="9966" y="91711"/>
                </a:cubicBezTo>
                <a:cubicBezTo>
                  <a:pt x="11454" y="91675"/>
                  <a:pt x="12942" y="91639"/>
                  <a:pt x="14431" y="91592"/>
                </a:cubicBezTo>
                <a:cubicBezTo>
                  <a:pt x="14633" y="91592"/>
                  <a:pt x="14835" y="91592"/>
                  <a:pt x="15026" y="91580"/>
                </a:cubicBezTo>
                <a:cubicBezTo>
                  <a:pt x="15062" y="92009"/>
                  <a:pt x="15085" y="92437"/>
                  <a:pt x="15109" y="92854"/>
                </a:cubicBezTo>
                <a:cubicBezTo>
                  <a:pt x="15169" y="93711"/>
                  <a:pt x="15228" y="94556"/>
                  <a:pt x="15300" y="95414"/>
                </a:cubicBezTo>
                <a:cubicBezTo>
                  <a:pt x="15597" y="99259"/>
                  <a:pt x="15883" y="103153"/>
                  <a:pt x="16574" y="106963"/>
                </a:cubicBezTo>
                <a:cubicBezTo>
                  <a:pt x="16605" y="107136"/>
                  <a:pt x="16755" y="107217"/>
                  <a:pt x="16910" y="107217"/>
                </a:cubicBezTo>
                <a:cubicBezTo>
                  <a:pt x="17105" y="107217"/>
                  <a:pt x="17308" y="107088"/>
                  <a:pt x="17288" y="106856"/>
                </a:cubicBezTo>
                <a:cubicBezTo>
                  <a:pt x="17014" y="103379"/>
                  <a:pt x="16550" y="99914"/>
                  <a:pt x="16264" y="96426"/>
                </a:cubicBezTo>
                <a:cubicBezTo>
                  <a:pt x="16157" y="95235"/>
                  <a:pt x="16074" y="94044"/>
                  <a:pt x="15990" y="92854"/>
                </a:cubicBezTo>
                <a:cubicBezTo>
                  <a:pt x="15966" y="92425"/>
                  <a:pt x="15943" y="91997"/>
                  <a:pt x="15907" y="91556"/>
                </a:cubicBezTo>
                <a:cubicBezTo>
                  <a:pt x="17598" y="91520"/>
                  <a:pt x="19288" y="91473"/>
                  <a:pt x="20979" y="91425"/>
                </a:cubicBezTo>
                <a:cubicBezTo>
                  <a:pt x="21003" y="91901"/>
                  <a:pt x="21038" y="92378"/>
                  <a:pt x="21062" y="92854"/>
                </a:cubicBezTo>
                <a:cubicBezTo>
                  <a:pt x="21122" y="93711"/>
                  <a:pt x="21181" y="94556"/>
                  <a:pt x="21253" y="95414"/>
                </a:cubicBezTo>
                <a:cubicBezTo>
                  <a:pt x="21550" y="99259"/>
                  <a:pt x="21836" y="103153"/>
                  <a:pt x="22527" y="106951"/>
                </a:cubicBezTo>
                <a:cubicBezTo>
                  <a:pt x="22559" y="107131"/>
                  <a:pt x="22711" y="107215"/>
                  <a:pt x="22868" y="107215"/>
                </a:cubicBezTo>
                <a:cubicBezTo>
                  <a:pt x="23062" y="107215"/>
                  <a:pt x="23261" y="107086"/>
                  <a:pt x="23241" y="106856"/>
                </a:cubicBezTo>
                <a:cubicBezTo>
                  <a:pt x="22967" y="103379"/>
                  <a:pt x="22503" y="99914"/>
                  <a:pt x="22217" y="96426"/>
                </a:cubicBezTo>
                <a:cubicBezTo>
                  <a:pt x="22110" y="95235"/>
                  <a:pt x="22027" y="94044"/>
                  <a:pt x="21943" y="92854"/>
                </a:cubicBezTo>
                <a:cubicBezTo>
                  <a:pt x="21920" y="92378"/>
                  <a:pt x="21884" y="91889"/>
                  <a:pt x="21848" y="91413"/>
                </a:cubicBezTo>
                <a:cubicBezTo>
                  <a:pt x="23539" y="91366"/>
                  <a:pt x="25229" y="91330"/>
                  <a:pt x="26920" y="91294"/>
                </a:cubicBezTo>
                <a:cubicBezTo>
                  <a:pt x="26944" y="91818"/>
                  <a:pt x="26980" y="92330"/>
                  <a:pt x="27015" y="92854"/>
                </a:cubicBezTo>
                <a:cubicBezTo>
                  <a:pt x="27075" y="93711"/>
                  <a:pt x="27134" y="94556"/>
                  <a:pt x="27206" y="95414"/>
                </a:cubicBezTo>
                <a:cubicBezTo>
                  <a:pt x="27504" y="99259"/>
                  <a:pt x="27789" y="103153"/>
                  <a:pt x="28480" y="106951"/>
                </a:cubicBezTo>
                <a:cubicBezTo>
                  <a:pt x="28512" y="107131"/>
                  <a:pt x="28665" y="107215"/>
                  <a:pt x="28821" y="107215"/>
                </a:cubicBezTo>
                <a:cubicBezTo>
                  <a:pt x="29015" y="107215"/>
                  <a:pt x="29214" y="107086"/>
                  <a:pt x="29194" y="106856"/>
                </a:cubicBezTo>
                <a:cubicBezTo>
                  <a:pt x="28920" y="103379"/>
                  <a:pt x="28456" y="99914"/>
                  <a:pt x="28170" y="96426"/>
                </a:cubicBezTo>
                <a:cubicBezTo>
                  <a:pt x="28063" y="95235"/>
                  <a:pt x="27980" y="94044"/>
                  <a:pt x="27896" y="92854"/>
                </a:cubicBezTo>
                <a:cubicBezTo>
                  <a:pt x="27861" y="92330"/>
                  <a:pt x="27825" y="91806"/>
                  <a:pt x="27801" y="91270"/>
                </a:cubicBezTo>
                <a:cubicBezTo>
                  <a:pt x="28099" y="91270"/>
                  <a:pt x="28397" y="91258"/>
                  <a:pt x="28682" y="91247"/>
                </a:cubicBezTo>
                <a:cubicBezTo>
                  <a:pt x="30075" y="91223"/>
                  <a:pt x="31468" y="91199"/>
                  <a:pt x="32861" y="91175"/>
                </a:cubicBezTo>
                <a:cubicBezTo>
                  <a:pt x="32897" y="91735"/>
                  <a:pt x="32933" y="92294"/>
                  <a:pt x="32969" y="92854"/>
                </a:cubicBezTo>
                <a:cubicBezTo>
                  <a:pt x="33028" y="93711"/>
                  <a:pt x="33088" y="94556"/>
                  <a:pt x="33159" y="95414"/>
                </a:cubicBezTo>
                <a:cubicBezTo>
                  <a:pt x="33457" y="99259"/>
                  <a:pt x="33742" y="103153"/>
                  <a:pt x="34433" y="106951"/>
                </a:cubicBezTo>
                <a:cubicBezTo>
                  <a:pt x="34465" y="107131"/>
                  <a:pt x="34618" y="107215"/>
                  <a:pt x="34774" y="107215"/>
                </a:cubicBezTo>
                <a:cubicBezTo>
                  <a:pt x="34968" y="107215"/>
                  <a:pt x="35167" y="107086"/>
                  <a:pt x="35147" y="106856"/>
                </a:cubicBezTo>
                <a:cubicBezTo>
                  <a:pt x="34874" y="103379"/>
                  <a:pt x="34409" y="99902"/>
                  <a:pt x="34123" y="96426"/>
                </a:cubicBezTo>
                <a:cubicBezTo>
                  <a:pt x="34016" y="95235"/>
                  <a:pt x="33933" y="94044"/>
                  <a:pt x="33850" y="92854"/>
                </a:cubicBezTo>
                <a:cubicBezTo>
                  <a:pt x="33814" y="92294"/>
                  <a:pt x="33778" y="91723"/>
                  <a:pt x="33742" y="91151"/>
                </a:cubicBezTo>
                <a:cubicBezTo>
                  <a:pt x="35433" y="91127"/>
                  <a:pt x="37124" y="91092"/>
                  <a:pt x="38815" y="91068"/>
                </a:cubicBezTo>
                <a:cubicBezTo>
                  <a:pt x="38850" y="91663"/>
                  <a:pt x="38886" y="92259"/>
                  <a:pt x="38922" y="92854"/>
                </a:cubicBezTo>
                <a:cubicBezTo>
                  <a:pt x="38981" y="93711"/>
                  <a:pt x="39041" y="94556"/>
                  <a:pt x="39112" y="95414"/>
                </a:cubicBezTo>
                <a:cubicBezTo>
                  <a:pt x="39410" y="99259"/>
                  <a:pt x="39696" y="103153"/>
                  <a:pt x="40386" y="106951"/>
                </a:cubicBezTo>
                <a:cubicBezTo>
                  <a:pt x="40418" y="107131"/>
                  <a:pt x="40571" y="107215"/>
                  <a:pt x="40727" y="107215"/>
                </a:cubicBezTo>
                <a:cubicBezTo>
                  <a:pt x="40921" y="107215"/>
                  <a:pt x="41120" y="107086"/>
                  <a:pt x="41101" y="106856"/>
                </a:cubicBezTo>
                <a:cubicBezTo>
                  <a:pt x="40827" y="103379"/>
                  <a:pt x="40362" y="99914"/>
                  <a:pt x="40077" y="96426"/>
                </a:cubicBezTo>
                <a:cubicBezTo>
                  <a:pt x="39969" y="95235"/>
                  <a:pt x="39886" y="94044"/>
                  <a:pt x="39803" y="92854"/>
                </a:cubicBezTo>
                <a:cubicBezTo>
                  <a:pt x="39767" y="92259"/>
                  <a:pt x="39731" y="91663"/>
                  <a:pt x="39696" y="91056"/>
                </a:cubicBezTo>
                <a:cubicBezTo>
                  <a:pt x="41386" y="91032"/>
                  <a:pt x="43065" y="91008"/>
                  <a:pt x="44756" y="90985"/>
                </a:cubicBezTo>
                <a:cubicBezTo>
                  <a:pt x="44791" y="91616"/>
                  <a:pt x="44839" y="92235"/>
                  <a:pt x="44875" y="92854"/>
                </a:cubicBezTo>
                <a:cubicBezTo>
                  <a:pt x="44934" y="93711"/>
                  <a:pt x="44994" y="94556"/>
                  <a:pt x="45065" y="95414"/>
                </a:cubicBezTo>
                <a:cubicBezTo>
                  <a:pt x="45363" y="99259"/>
                  <a:pt x="45649" y="103153"/>
                  <a:pt x="46339" y="106951"/>
                </a:cubicBezTo>
                <a:cubicBezTo>
                  <a:pt x="46371" y="107131"/>
                  <a:pt x="46524" y="107215"/>
                  <a:pt x="46680" y="107215"/>
                </a:cubicBezTo>
                <a:cubicBezTo>
                  <a:pt x="46874" y="107215"/>
                  <a:pt x="47073" y="107086"/>
                  <a:pt x="47054" y="106856"/>
                </a:cubicBezTo>
                <a:cubicBezTo>
                  <a:pt x="46780" y="103379"/>
                  <a:pt x="46315" y="99914"/>
                  <a:pt x="46030" y="96426"/>
                </a:cubicBezTo>
                <a:cubicBezTo>
                  <a:pt x="45923" y="95235"/>
                  <a:pt x="45839" y="94044"/>
                  <a:pt x="45756" y="92854"/>
                </a:cubicBezTo>
                <a:cubicBezTo>
                  <a:pt x="45720" y="92235"/>
                  <a:pt x="45673" y="91604"/>
                  <a:pt x="45637" y="90973"/>
                </a:cubicBezTo>
                <a:cubicBezTo>
                  <a:pt x="47327" y="90949"/>
                  <a:pt x="49018" y="90937"/>
                  <a:pt x="50709" y="90913"/>
                </a:cubicBezTo>
                <a:cubicBezTo>
                  <a:pt x="50745" y="91568"/>
                  <a:pt x="50792" y="92211"/>
                  <a:pt x="50828" y="92854"/>
                </a:cubicBezTo>
                <a:cubicBezTo>
                  <a:pt x="50887" y="93711"/>
                  <a:pt x="50947" y="94556"/>
                  <a:pt x="51018" y="95414"/>
                </a:cubicBezTo>
                <a:cubicBezTo>
                  <a:pt x="51316" y="99259"/>
                  <a:pt x="51602" y="103153"/>
                  <a:pt x="52292" y="106951"/>
                </a:cubicBezTo>
                <a:cubicBezTo>
                  <a:pt x="52324" y="107131"/>
                  <a:pt x="52477" y="107215"/>
                  <a:pt x="52633" y="107215"/>
                </a:cubicBezTo>
                <a:cubicBezTo>
                  <a:pt x="52827" y="107215"/>
                  <a:pt x="53027" y="107086"/>
                  <a:pt x="53007" y="106856"/>
                </a:cubicBezTo>
                <a:cubicBezTo>
                  <a:pt x="52733" y="103379"/>
                  <a:pt x="52269" y="99914"/>
                  <a:pt x="51983" y="96426"/>
                </a:cubicBezTo>
                <a:cubicBezTo>
                  <a:pt x="51876" y="95235"/>
                  <a:pt x="51792" y="94044"/>
                  <a:pt x="51709" y="92854"/>
                </a:cubicBezTo>
                <a:cubicBezTo>
                  <a:pt x="51673" y="92211"/>
                  <a:pt x="51626" y="91556"/>
                  <a:pt x="51590" y="90913"/>
                </a:cubicBezTo>
                <a:cubicBezTo>
                  <a:pt x="53281" y="90901"/>
                  <a:pt x="54971" y="90877"/>
                  <a:pt x="56662" y="90877"/>
                </a:cubicBezTo>
                <a:cubicBezTo>
                  <a:pt x="56698" y="91532"/>
                  <a:pt x="56733" y="92199"/>
                  <a:pt x="56781" y="92854"/>
                </a:cubicBezTo>
                <a:cubicBezTo>
                  <a:pt x="56841" y="93711"/>
                  <a:pt x="56900" y="94556"/>
                  <a:pt x="56972" y="95414"/>
                </a:cubicBezTo>
                <a:cubicBezTo>
                  <a:pt x="57269" y="99259"/>
                  <a:pt x="57555" y="103153"/>
                  <a:pt x="58246" y="106951"/>
                </a:cubicBezTo>
                <a:cubicBezTo>
                  <a:pt x="58277" y="107131"/>
                  <a:pt x="58430" y="107215"/>
                  <a:pt x="58586" y="107215"/>
                </a:cubicBezTo>
                <a:cubicBezTo>
                  <a:pt x="58780" y="107215"/>
                  <a:pt x="58980" y="107086"/>
                  <a:pt x="58960" y="106856"/>
                </a:cubicBezTo>
                <a:cubicBezTo>
                  <a:pt x="58686" y="103379"/>
                  <a:pt x="58222" y="99914"/>
                  <a:pt x="57936" y="96426"/>
                </a:cubicBezTo>
                <a:cubicBezTo>
                  <a:pt x="57829" y="95235"/>
                  <a:pt x="57745" y="94044"/>
                  <a:pt x="57662" y="92854"/>
                </a:cubicBezTo>
                <a:cubicBezTo>
                  <a:pt x="57626" y="92199"/>
                  <a:pt x="57579" y="91532"/>
                  <a:pt x="57543" y="90866"/>
                </a:cubicBezTo>
                <a:cubicBezTo>
                  <a:pt x="59234" y="90854"/>
                  <a:pt x="60924" y="90854"/>
                  <a:pt x="62615" y="90854"/>
                </a:cubicBezTo>
                <a:cubicBezTo>
                  <a:pt x="62651" y="91520"/>
                  <a:pt x="62687" y="92187"/>
                  <a:pt x="62734" y="92854"/>
                </a:cubicBezTo>
                <a:cubicBezTo>
                  <a:pt x="62794" y="93711"/>
                  <a:pt x="62853" y="94556"/>
                  <a:pt x="62925" y="95414"/>
                </a:cubicBezTo>
                <a:cubicBezTo>
                  <a:pt x="63222" y="99259"/>
                  <a:pt x="63508" y="103153"/>
                  <a:pt x="64199" y="106951"/>
                </a:cubicBezTo>
                <a:cubicBezTo>
                  <a:pt x="64231" y="107131"/>
                  <a:pt x="64383" y="107215"/>
                  <a:pt x="64540" y="107215"/>
                </a:cubicBezTo>
                <a:cubicBezTo>
                  <a:pt x="64733" y="107215"/>
                  <a:pt x="64933" y="107086"/>
                  <a:pt x="64913" y="106856"/>
                </a:cubicBezTo>
                <a:cubicBezTo>
                  <a:pt x="64639" y="103379"/>
                  <a:pt x="64175" y="99914"/>
                  <a:pt x="63889" y="96426"/>
                </a:cubicBezTo>
                <a:cubicBezTo>
                  <a:pt x="63782" y="95235"/>
                  <a:pt x="63699" y="94044"/>
                  <a:pt x="63615" y="92854"/>
                </a:cubicBezTo>
                <a:cubicBezTo>
                  <a:pt x="63580" y="92187"/>
                  <a:pt x="63532" y="91520"/>
                  <a:pt x="63496" y="90854"/>
                </a:cubicBezTo>
                <a:cubicBezTo>
                  <a:pt x="63972" y="90854"/>
                  <a:pt x="64449" y="90842"/>
                  <a:pt x="64925" y="90842"/>
                </a:cubicBezTo>
                <a:cubicBezTo>
                  <a:pt x="66556" y="90842"/>
                  <a:pt x="68186" y="90873"/>
                  <a:pt x="69814" y="90873"/>
                </a:cubicBezTo>
                <a:cubicBezTo>
                  <a:pt x="70861" y="90873"/>
                  <a:pt x="71906" y="90860"/>
                  <a:pt x="72950" y="90818"/>
                </a:cubicBezTo>
                <a:cubicBezTo>
                  <a:pt x="73378" y="90806"/>
                  <a:pt x="73378" y="90163"/>
                  <a:pt x="72950" y="90151"/>
                </a:cubicBezTo>
                <a:cubicBezTo>
                  <a:pt x="71087" y="90067"/>
                  <a:pt x="69216" y="90041"/>
                  <a:pt x="67344" y="90041"/>
                </a:cubicBezTo>
                <a:cubicBezTo>
                  <a:pt x="66045" y="90041"/>
                  <a:pt x="64746" y="90053"/>
                  <a:pt x="63449" y="90068"/>
                </a:cubicBezTo>
                <a:cubicBezTo>
                  <a:pt x="63377" y="88746"/>
                  <a:pt x="63306" y="87425"/>
                  <a:pt x="63246" y="86115"/>
                </a:cubicBezTo>
                <a:cubicBezTo>
                  <a:pt x="63222" y="85353"/>
                  <a:pt x="63187" y="84603"/>
                  <a:pt x="63163" y="83853"/>
                </a:cubicBezTo>
                <a:lnTo>
                  <a:pt x="64925" y="83853"/>
                </a:lnTo>
                <a:cubicBezTo>
                  <a:pt x="66456" y="83853"/>
                  <a:pt x="67987" y="83876"/>
                  <a:pt x="69515" y="83876"/>
                </a:cubicBezTo>
                <a:cubicBezTo>
                  <a:pt x="70662" y="83876"/>
                  <a:pt x="71807" y="83863"/>
                  <a:pt x="72950" y="83817"/>
                </a:cubicBezTo>
                <a:cubicBezTo>
                  <a:pt x="73378" y="83805"/>
                  <a:pt x="73378" y="83174"/>
                  <a:pt x="72950" y="83150"/>
                </a:cubicBezTo>
                <a:cubicBezTo>
                  <a:pt x="71104" y="83069"/>
                  <a:pt x="69255" y="83042"/>
                  <a:pt x="67404" y="83042"/>
                </a:cubicBezTo>
                <a:cubicBezTo>
                  <a:pt x="65983" y="83042"/>
                  <a:pt x="64561" y="83058"/>
                  <a:pt x="63139" y="83079"/>
                </a:cubicBezTo>
                <a:cubicBezTo>
                  <a:pt x="63068" y="81007"/>
                  <a:pt x="63020" y="78935"/>
                  <a:pt x="62996" y="76864"/>
                </a:cubicBezTo>
                <a:lnTo>
                  <a:pt x="64925" y="76852"/>
                </a:lnTo>
                <a:cubicBezTo>
                  <a:pt x="66556" y="76852"/>
                  <a:pt x="68186" y="76883"/>
                  <a:pt x="69814" y="76883"/>
                </a:cubicBezTo>
                <a:cubicBezTo>
                  <a:pt x="70861" y="76883"/>
                  <a:pt x="71906" y="76870"/>
                  <a:pt x="72950" y="76828"/>
                </a:cubicBezTo>
                <a:cubicBezTo>
                  <a:pt x="73378" y="76816"/>
                  <a:pt x="73378" y="76173"/>
                  <a:pt x="72950" y="76161"/>
                </a:cubicBezTo>
                <a:cubicBezTo>
                  <a:pt x="71073" y="76074"/>
                  <a:pt x="69189" y="76047"/>
                  <a:pt x="67303" y="76047"/>
                </a:cubicBezTo>
                <a:cubicBezTo>
                  <a:pt x="65863" y="76047"/>
                  <a:pt x="64423" y="76063"/>
                  <a:pt x="62984" y="76078"/>
                </a:cubicBezTo>
                <a:cubicBezTo>
                  <a:pt x="62948" y="74006"/>
                  <a:pt x="62937" y="71935"/>
                  <a:pt x="62937" y="69863"/>
                </a:cubicBezTo>
                <a:lnTo>
                  <a:pt x="64925" y="69863"/>
                </a:lnTo>
                <a:cubicBezTo>
                  <a:pt x="66456" y="69863"/>
                  <a:pt x="67987" y="69886"/>
                  <a:pt x="69515" y="69886"/>
                </a:cubicBezTo>
                <a:cubicBezTo>
                  <a:pt x="70662" y="69886"/>
                  <a:pt x="71807" y="69873"/>
                  <a:pt x="72950" y="69827"/>
                </a:cubicBezTo>
                <a:cubicBezTo>
                  <a:pt x="73378" y="69815"/>
                  <a:pt x="73378" y="69184"/>
                  <a:pt x="72950" y="69160"/>
                </a:cubicBezTo>
                <a:cubicBezTo>
                  <a:pt x="71070" y="69080"/>
                  <a:pt x="69183" y="69052"/>
                  <a:pt x="67293" y="69052"/>
                </a:cubicBezTo>
                <a:cubicBezTo>
                  <a:pt x="65842" y="69052"/>
                  <a:pt x="64389" y="69068"/>
                  <a:pt x="62937" y="69089"/>
                </a:cubicBezTo>
                <a:cubicBezTo>
                  <a:pt x="62948" y="67815"/>
                  <a:pt x="62948" y="66541"/>
                  <a:pt x="62960" y="65267"/>
                </a:cubicBezTo>
                <a:cubicBezTo>
                  <a:pt x="62972" y="64469"/>
                  <a:pt x="62972" y="63672"/>
                  <a:pt x="62984" y="62874"/>
                </a:cubicBezTo>
                <a:cubicBezTo>
                  <a:pt x="63639" y="62874"/>
                  <a:pt x="64282" y="62862"/>
                  <a:pt x="64925" y="62862"/>
                </a:cubicBezTo>
                <a:cubicBezTo>
                  <a:pt x="66532" y="62862"/>
                  <a:pt x="68140" y="62888"/>
                  <a:pt x="69744" y="62888"/>
                </a:cubicBezTo>
                <a:cubicBezTo>
                  <a:pt x="70814" y="62888"/>
                  <a:pt x="71883" y="62876"/>
                  <a:pt x="72950" y="62838"/>
                </a:cubicBezTo>
                <a:cubicBezTo>
                  <a:pt x="73378" y="62826"/>
                  <a:pt x="73378" y="62183"/>
                  <a:pt x="72950" y="62172"/>
                </a:cubicBezTo>
                <a:cubicBezTo>
                  <a:pt x="71073" y="62084"/>
                  <a:pt x="69193" y="62057"/>
                  <a:pt x="67310" y="62057"/>
                </a:cubicBezTo>
                <a:cubicBezTo>
                  <a:pt x="65873" y="62057"/>
                  <a:pt x="64434" y="62073"/>
                  <a:pt x="62996" y="62088"/>
                </a:cubicBezTo>
                <a:cubicBezTo>
                  <a:pt x="63020" y="60016"/>
                  <a:pt x="63056" y="57945"/>
                  <a:pt x="63103" y="55873"/>
                </a:cubicBezTo>
                <a:lnTo>
                  <a:pt x="64925" y="55873"/>
                </a:lnTo>
                <a:cubicBezTo>
                  <a:pt x="66456" y="55873"/>
                  <a:pt x="67987" y="55896"/>
                  <a:pt x="69515" y="55896"/>
                </a:cubicBezTo>
                <a:cubicBezTo>
                  <a:pt x="70662" y="55896"/>
                  <a:pt x="71807" y="55883"/>
                  <a:pt x="72950" y="55837"/>
                </a:cubicBezTo>
                <a:cubicBezTo>
                  <a:pt x="73378" y="55825"/>
                  <a:pt x="73378" y="55194"/>
                  <a:pt x="72950" y="55171"/>
                </a:cubicBezTo>
                <a:cubicBezTo>
                  <a:pt x="71104" y="55090"/>
                  <a:pt x="69251" y="55062"/>
                  <a:pt x="67394" y="55062"/>
                </a:cubicBezTo>
                <a:cubicBezTo>
                  <a:pt x="65969" y="55062"/>
                  <a:pt x="64542" y="55079"/>
                  <a:pt x="63115" y="55099"/>
                </a:cubicBezTo>
                <a:cubicBezTo>
                  <a:pt x="63163" y="53028"/>
                  <a:pt x="63210" y="50956"/>
                  <a:pt x="63258" y="48884"/>
                </a:cubicBezTo>
                <a:cubicBezTo>
                  <a:pt x="63806" y="48884"/>
                  <a:pt x="64365" y="48872"/>
                  <a:pt x="64925" y="48872"/>
                </a:cubicBezTo>
                <a:cubicBezTo>
                  <a:pt x="66548" y="48872"/>
                  <a:pt x="68181" y="48903"/>
                  <a:pt x="69811" y="48903"/>
                </a:cubicBezTo>
                <a:cubicBezTo>
                  <a:pt x="70859" y="48903"/>
                  <a:pt x="71906" y="48890"/>
                  <a:pt x="72950" y="48848"/>
                </a:cubicBezTo>
                <a:cubicBezTo>
                  <a:pt x="73378" y="48837"/>
                  <a:pt x="73378" y="48194"/>
                  <a:pt x="72950" y="48182"/>
                </a:cubicBezTo>
                <a:cubicBezTo>
                  <a:pt x="71127" y="48094"/>
                  <a:pt x="69297" y="48067"/>
                  <a:pt x="67465" y="48067"/>
                </a:cubicBezTo>
                <a:cubicBezTo>
                  <a:pt x="66066" y="48067"/>
                  <a:pt x="64667" y="48083"/>
                  <a:pt x="63270" y="48098"/>
                </a:cubicBezTo>
                <a:cubicBezTo>
                  <a:pt x="63318" y="46027"/>
                  <a:pt x="63365" y="43955"/>
                  <a:pt x="63413" y="41883"/>
                </a:cubicBezTo>
                <a:lnTo>
                  <a:pt x="64925" y="41883"/>
                </a:lnTo>
                <a:cubicBezTo>
                  <a:pt x="66449" y="41883"/>
                  <a:pt x="67977" y="41907"/>
                  <a:pt x="69506" y="41907"/>
                </a:cubicBezTo>
                <a:cubicBezTo>
                  <a:pt x="70654" y="41907"/>
                  <a:pt x="71802" y="41894"/>
                  <a:pt x="72950" y="41848"/>
                </a:cubicBezTo>
                <a:cubicBezTo>
                  <a:pt x="73378" y="41836"/>
                  <a:pt x="73378" y="41205"/>
                  <a:pt x="72950" y="41181"/>
                </a:cubicBezTo>
                <a:cubicBezTo>
                  <a:pt x="71080" y="41096"/>
                  <a:pt x="69206" y="41070"/>
                  <a:pt x="67330" y="41070"/>
                </a:cubicBezTo>
                <a:cubicBezTo>
                  <a:pt x="66029" y="41070"/>
                  <a:pt x="64727" y="41083"/>
                  <a:pt x="63425" y="41097"/>
                </a:cubicBezTo>
                <a:cubicBezTo>
                  <a:pt x="63472" y="39038"/>
                  <a:pt x="63508" y="36954"/>
                  <a:pt x="63544" y="34894"/>
                </a:cubicBezTo>
                <a:cubicBezTo>
                  <a:pt x="64008" y="34882"/>
                  <a:pt x="64461" y="34882"/>
                  <a:pt x="64925" y="34882"/>
                </a:cubicBezTo>
                <a:cubicBezTo>
                  <a:pt x="66525" y="34882"/>
                  <a:pt x="68130" y="34908"/>
                  <a:pt x="69736" y="34908"/>
                </a:cubicBezTo>
                <a:cubicBezTo>
                  <a:pt x="70807" y="34908"/>
                  <a:pt x="71878" y="34897"/>
                  <a:pt x="72950" y="34859"/>
                </a:cubicBezTo>
                <a:cubicBezTo>
                  <a:pt x="73378" y="34835"/>
                  <a:pt x="73378" y="34204"/>
                  <a:pt x="72950" y="34192"/>
                </a:cubicBezTo>
                <a:cubicBezTo>
                  <a:pt x="71108" y="34108"/>
                  <a:pt x="69258" y="34081"/>
                  <a:pt x="67407" y="34081"/>
                </a:cubicBezTo>
                <a:cubicBezTo>
                  <a:pt x="66123" y="34081"/>
                  <a:pt x="64838" y="34094"/>
                  <a:pt x="63556" y="34109"/>
                </a:cubicBezTo>
                <a:cubicBezTo>
                  <a:pt x="63591" y="32037"/>
                  <a:pt x="63615" y="29965"/>
                  <a:pt x="63627" y="27893"/>
                </a:cubicBezTo>
                <a:lnTo>
                  <a:pt x="64925" y="27893"/>
                </a:lnTo>
                <a:cubicBezTo>
                  <a:pt x="65111" y="27893"/>
                  <a:pt x="65297" y="27892"/>
                  <a:pt x="65484" y="27892"/>
                </a:cubicBezTo>
                <a:cubicBezTo>
                  <a:pt x="66890" y="27892"/>
                  <a:pt x="68300" y="27913"/>
                  <a:pt x="69711" y="27913"/>
                </a:cubicBezTo>
                <a:cubicBezTo>
                  <a:pt x="70790" y="27913"/>
                  <a:pt x="71870" y="27901"/>
                  <a:pt x="72950" y="27858"/>
                </a:cubicBezTo>
                <a:cubicBezTo>
                  <a:pt x="73378" y="27846"/>
                  <a:pt x="73378" y="27215"/>
                  <a:pt x="72950" y="27191"/>
                </a:cubicBezTo>
                <a:cubicBezTo>
                  <a:pt x="71122" y="27107"/>
                  <a:pt x="69286" y="27080"/>
                  <a:pt x="67451" y="27080"/>
                </a:cubicBezTo>
                <a:cubicBezTo>
                  <a:pt x="66179" y="27080"/>
                  <a:pt x="64907" y="27093"/>
                  <a:pt x="63639" y="27108"/>
                </a:cubicBezTo>
                <a:cubicBezTo>
                  <a:pt x="63639" y="25953"/>
                  <a:pt x="63639" y="24786"/>
                  <a:pt x="63639" y="23619"/>
                </a:cubicBezTo>
                <a:cubicBezTo>
                  <a:pt x="63639" y="22714"/>
                  <a:pt x="63639" y="21809"/>
                  <a:pt x="63627" y="20893"/>
                </a:cubicBezTo>
                <a:lnTo>
                  <a:pt x="64925" y="20893"/>
                </a:lnTo>
                <a:cubicBezTo>
                  <a:pt x="66563" y="20893"/>
                  <a:pt x="68196" y="20924"/>
                  <a:pt x="69825" y="20924"/>
                </a:cubicBezTo>
                <a:cubicBezTo>
                  <a:pt x="70873" y="20924"/>
                  <a:pt x="71918" y="20911"/>
                  <a:pt x="72962" y="20869"/>
                </a:cubicBezTo>
                <a:cubicBezTo>
                  <a:pt x="73390" y="20857"/>
                  <a:pt x="73390" y="20226"/>
                  <a:pt x="72962" y="20202"/>
                </a:cubicBezTo>
                <a:cubicBezTo>
                  <a:pt x="71134" y="20118"/>
                  <a:pt x="69298" y="20091"/>
                  <a:pt x="67461" y="20091"/>
                </a:cubicBezTo>
                <a:cubicBezTo>
                  <a:pt x="66187" y="20091"/>
                  <a:pt x="64912" y="20104"/>
                  <a:pt x="63639" y="20119"/>
                </a:cubicBezTo>
                <a:cubicBezTo>
                  <a:pt x="63615" y="18047"/>
                  <a:pt x="63591" y="15975"/>
                  <a:pt x="63532" y="13904"/>
                </a:cubicBezTo>
                <a:lnTo>
                  <a:pt x="64937" y="13904"/>
                </a:lnTo>
                <a:cubicBezTo>
                  <a:pt x="66544" y="13904"/>
                  <a:pt x="68152" y="13929"/>
                  <a:pt x="69756" y="13929"/>
                </a:cubicBezTo>
                <a:cubicBezTo>
                  <a:pt x="70826" y="13929"/>
                  <a:pt x="71895" y="13918"/>
                  <a:pt x="72962" y="13880"/>
                </a:cubicBezTo>
                <a:cubicBezTo>
                  <a:pt x="73390" y="13856"/>
                  <a:pt x="73390" y="13225"/>
                  <a:pt x="72962" y="13201"/>
                </a:cubicBezTo>
                <a:cubicBezTo>
                  <a:pt x="71113" y="13124"/>
                  <a:pt x="69261" y="13097"/>
                  <a:pt x="67407" y="13097"/>
                </a:cubicBezTo>
                <a:cubicBezTo>
                  <a:pt x="66108" y="13097"/>
                  <a:pt x="64808" y="13110"/>
                  <a:pt x="63508" y="13130"/>
                </a:cubicBezTo>
                <a:cubicBezTo>
                  <a:pt x="63496" y="12737"/>
                  <a:pt x="63484" y="12344"/>
                  <a:pt x="63472" y="11951"/>
                </a:cubicBezTo>
                <a:cubicBezTo>
                  <a:pt x="63377" y="9379"/>
                  <a:pt x="63199" y="6819"/>
                  <a:pt x="63008" y="4260"/>
                </a:cubicBezTo>
                <a:cubicBezTo>
                  <a:pt x="62913" y="2890"/>
                  <a:pt x="62806" y="1521"/>
                  <a:pt x="62698" y="152"/>
                </a:cubicBezTo>
                <a:cubicBezTo>
                  <a:pt x="62692" y="51"/>
                  <a:pt x="62615" y="0"/>
                  <a:pt x="62541" y="0"/>
                </a:cubicBezTo>
                <a:cubicBezTo>
                  <a:pt x="62466" y="0"/>
                  <a:pt x="62395" y="51"/>
                  <a:pt x="62401" y="152"/>
                </a:cubicBezTo>
                <a:cubicBezTo>
                  <a:pt x="62484" y="1521"/>
                  <a:pt x="62544" y="2890"/>
                  <a:pt x="62579" y="4260"/>
                </a:cubicBezTo>
                <a:cubicBezTo>
                  <a:pt x="62639" y="6391"/>
                  <a:pt x="62663" y="8522"/>
                  <a:pt x="62710" y="10641"/>
                </a:cubicBezTo>
                <a:cubicBezTo>
                  <a:pt x="62734" y="11475"/>
                  <a:pt x="62746" y="12296"/>
                  <a:pt x="62758" y="13130"/>
                </a:cubicBezTo>
                <a:cubicBezTo>
                  <a:pt x="61413" y="13154"/>
                  <a:pt x="60055" y="13165"/>
                  <a:pt x="58698" y="13177"/>
                </a:cubicBezTo>
                <a:lnTo>
                  <a:pt x="57555" y="13177"/>
                </a:lnTo>
                <a:cubicBezTo>
                  <a:pt x="57543" y="12773"/>
                  <a:pt x="57531" y="12356"/>
                  <a:pt x="57519" y="11951"/>
                </a:cubicBezTo>
                <a:cubicBezTo>
                  <a:pt x="57424" y="9379"/>
                  <a:pt x="57245" y="6819"/>
                  <a:pt x="57055" y="4260"/>
                </a:cubicBezTo>
                <a:cubicBezTo>
                  <a:pt x="56948" y="2890"/>
                  <a:pt x="56852" y="1521"/>
                  <a:pt x="56745" y="152"/>
                </a:cubicBezTo>
                <a:cubicBezTo>
                  <a:pt x="56739" y="51"/>
                  <a:pt x="56662" y="0"/>
                  <a:pt x="56588" y="0"/>
                </a:cubicBezTo>
                <a:cubicBezTo>
                  <a:pt x="56513" y="0"/>
                  <a:pt x="56442" y="51"/>
                  <a:pt x="56448" y="152"/>
                </a:cubicBezTo>
                <a:cubicBezTo>
                  <a:pt x="56531" y="1521"/>
                  <a:pt x="56591" y="2890"/>
                  <a:pt x="56626" y="4260"/>
                </a:cubicBezTo>
                <a:cubicBezTo>
                  <a:pt x="56686" y="6391"/>
                  <a:pt x="56710" y="8522"/>
                  <a:pt x="56757" y="10641"/>
                </a:cubicBezTo>
                <a:cubicBezTo>
                  <a:pt x="56781" y="11487"/>
                  <a:pt x="56793" y="12332"/>
                  <a:pt x="56817" y="13189"/>
                </a:cubicBezTo>
                <a:cubicBezTo>
                  <a:pt x="55078" y="13201"/>
                  <a:pt x="53340" y="13201"/>
                  <a:pt x="51602" y="13225"/>
                </a:cubicBezTo>
                <a:cubicBezTo>
                  <a:pt x="51590" y="12796"/>
                  <a:pt x="51578" y="12380"/>
                  <a:pt x="51566" y="11951"/>
                </a:cubicBezTo>
                <a:cubicBezTo>
                  <a:pt x="51471" y="9379"/>
                  <a:pt x="51292" y="6819"/>
                  <a:pt x="51102" y="4260"/>
                </a:cubicBezTo>
                <a:cubicBezTo>
                  <a:pt x="51007" y="2890"/>
                  <a:pt x="50899" y="1521"/>
                  <a:pt x="50792" y="152"/>
                </a:cubicBezTo>
                <a:cubicBezTo>
                  <a:pt x="50786" y="51"/>
                  <a:pt x="50709" y="0"/>
                  <a:pt x="50634" y="0"/>
                </a:cubicBezTo>
                <a:cubicBezTo>
                  <a:pt x="50560" y="0"/>
                  <a:pt x="50489" y="51"/>
                  <a:pt x="50495" y="152"/>
                </a:cubicBezTo>
                <a:cubicBezTo>
                  <a:pt x="50578" y="1521"/>
                  <a:pt x="50637" y="2890"/>
                  <a:pt x="50673" y="4260"/>
                </a:cubicBezTo>
                <a:cubicBezTo>
                  <a:pt x="50733" y="6391"/>
                  <a:pt x="50756" y="8522"/>
                  <a:pt x="50804" y="10641"/>
                </a:cubicBezTo>
                <a:cubicBezTo>
                  <a:pt x="50828" y="11499"/>
                  <a:pt x="50840" y="12368"/>
                  <a:pt x="50864" y="13225"/>
                </a:cubicBezTo>
                <a:cubicBezTo>
                  <a:pt x="49125" y="13249"/>
                  <a:pt x="47387" y="13261"/>
                  <a:pt x="45649" y="13285"/>
                </a:cubicBezTo>
                <a:cubicBezTo>
                  <a:pt x="45637" y="12844"/>
                  <a:pt x="45625" y="12392"/>
                  <a:pt x="45613" y="11951"/>
                </a:cubicBezTo>
                <a:cubicBezTo>
                  <a:pt x="45518" y="9379"/>
                  <a:pt x="45339" y="6819"/>
                  <a:pt x="45149" y="4260"/>
                </a:cubicBezTo>
                <a:cubicBezTo>
                  <a:pt x="45041" y="2890"/>
                  <a:pt x="44946" y="1521"/>
                  <a:pt x="44839" y="152"/>
                </a:cubicBezTo>
                <a:cubicBezTo>
                  <a:pt x="44833" y="51"/>
                  <a:pt x="44756" y="0"/>
                  <a:pt x="44681" y="0"/>
                </a:cubicBezTo>
                <a:cubicBezTo>
                  <a:pt x="44607" y="0"/>
                  <a:pt x="44535" y="51"/>
                  <a:pt x="44541" y="152"/>
                </a:cubicBezTo>
                <a:cubicBezTo>
                  <a:pt x="44625" y="1521"/>
                  <a:pt x="44684" y="2890"/>
                  <a:pt x="44720" y="4260"/>
                </a:cubicBezTo>
                <a:cubicBezTo>
                  <a:pt x="44780" y="6391"/>
                  <a:pt x="44803" y="8522"/>
                  <a:pt x="44851" y="10641"/>
                </a:cubicBezTo>
                <a:cubicBezTo>
                  <a:pt x="44875" y="11522"/>
                  <a:pt x="44887" y="12403"/>
                  <a:pt x="44911" y="13296"/>
                </a:cubicBezTo>
                <a:lnTo>
                  <a:pt x="44446" y="13296"/>
                </a:lnTo>
                <a:cubicBezTo>
                  <a:pt x="42863" y="13320"/>
                  <a:pt x="41279" y="13344"/>
                  <a:pt x="39707" y="13368"/>
                </a:cubicBezTo>
                <a:cubicBezTo>
                  <a:pt x="39696" y="12892"/>
                  <a:pt x="39672" y="12427"/>
                  <a:pt x="39660" y="11951"/>
                </a:cubicBezTo>
                <a:cubicBezTo>
                  <a:pt x="39565" y="9379"/>
                  <a:pt x="39386" y="6819"/>
                  <a:pt x="39196" y="4260"/>
                </a:cubicBezTo>
                <a:cubicBezTo>
                  <a:pt x="39088" y="2890"/>
                  <a:pt x="38993" y="1521"/>
                  <a:pt x="38886" y="152"/>
                </a:cubicBezTo>
                <a:cubicBezTo>
                  <a:pt x="38880" y="51"/>
                  <a:pt x="38803" y="0"/>
                  <a:pt x="38728" y="0"/>
                </a:cubicBezTo>
                <a:cubicBezTo>
                  <a:pt x="38654" y="0"/>
                  <a:pt x="38582" y="51"/>
                  <a:pt x="38588" y="152"/>
                </a:cubicBezTo>
                <a:cubicBezTo>
                  <a:pt x="38672" y="1521"/>
                  <a:pt x="38731" y="2890"/>
                  <a:pt x="38767" y="4260"/>
                </a:cubicBezTo>
                <a:cubicBezTo>
                  <a:pt x="38826" y="6391"/>
                  <a:pt x="38850" y="8522"/>
                  <a:pt x="38898" y="10641"/>
                </a:cubicBezTo>
                <a:cubicBezTo>
                  <a:pt x="38922" y="11558"/>
                  <a:pt x="38934" y="12463"/>
                  <a:pt x="38957" y="13380"/>
                </a:cubicBezTo>
                <a:cubicBezTo>
                  <a:pt x="37219" y="13404"/>
                  <a:pt x="35493" y="13439"/>
                  <a:pt x="33754" y="13475"/>
                </a:cubicBezTo>
                <a:cubicBezTo>
                  <a:pt x="33742" y="12963"/>
                  <a:pt x="33719" y="12463"/>
                  <a:pt x="33707" y="11951"/>
                </a:cubicBezTo>
                <a:cubicBezTo>
                  <a:pt x="33611" y="9379"/>
                  <a:pt x="33433" y="6819"/>
                  <a:pt x="33242" y="4260"/>
                </a:cubicBezTo>
                <a:cubicBezTo>
                  <a:pt x="33135" y="2890"/>
                  <a:pt x="33028" y="1521"/>
                  <a:pt x="32933" y="152"/>
                </a:cubicBezTo>
                <a:cubicBezTo>
                  <a:pt x="32927" y="51"/>
                  <a:pt x="32849" y="0"/>
                  <a:pt x="32775" y="0"/>
                </a:cubicBezTo>
                <a:cubicBezTo>
                  <a:pt x="32701" y="0"/>
                  <a:pt x="32629" y="51"/>
                  <a:pt x="32635" y="152"/>
                </a:cubicBezTo>
                <a:cubicBezTo>
                  <a:pt x="32719" y="1521"/>
                  <a:pt x="32778" y="2890"/>
                  <a:pt x="32814" y="4260"/>
                </a:cubicBezTo>
                <a:cubicBezTo>
                  <a:pt x="32873" y="6391"/>
                  <a:pt x="32897" y="8522"/>
                  <a:pt x="32945" y="10641"/>
                </a:cubicBezTo>
                <a:cubicBezTo>
                  <a:pt x="32969" y="11594"/>
                  <a:pt x="32980" y="12534"/>
                  <a:pt x="33004" y="13487"/>
                </a:cubicBezTo>
                <a:cubicBezTo>
                  <a:pt x="31266" y="13523"/>
                  <a:pt x="29540" y="13558"/>
                  <a:pt x="27801" y="13606"/>
                </a:cubicBezTo>
                <a:cubicBezTo>
                  <a:pt x="27789" y="13046"/>
                  <a:pt x="27766" y="12499"/>
                  <a:pt x="27754" y="11951"/>
                </a:cubicBezTo>
                <a:cubicBezTo>
                  <a:pt x="27658" y="9379"/>
                  <a:pt x="27480" y="6819"/>
                  <a:pt x="27289" y="4260"/>
                </a:cubicBezTo>
                <a:cubicBezTo>
                  <a:pt x="27182" y="2890"/>
                  <a:pt x="27075" y="1521"/>
                  <a:pt x="26980" y="152"/>
                </a:cubicBezTo>
                <a:cubicBezTo>
                  <a:pt x="26974" y="51"/>
                  <a:pt x="26896" y="0"/>
                  <a:pt x="26822" y="0"/>
                </a:cubicBezTo>
                <a:cubicBezTo>
                  <a:pt x="26748" y="0"/>
                  <a:pt x="26676" y="51"/>
                  <a:pt x="26682" y="152"/>
                </a:cubicBezTo>
                <a:cubicBezTo>
                  <a:pt x="26765" y="1521"/>
                  <a:pt x="26825" y="2890"/>
                  <a:pt x="26861" y="4260"/>
                </a:cubicBezTo>
                <a:cubicBezTo>
                  <a:pt x="26920" y="6391"/>
                  <a:pt x="26944" y="8522"/>
                  <a:pt x="26992" y="10641"/>
                </a:cubicBezTo>
                <a:cubicBezTo>
                  <a:pt x="27015" y="11630"/>
                  <a:pt x="27039" y="12630"/>
                  <a:pt x="27051" y="13618"/>
                </a:cubicBezTo>
                <a:cubicBezTo>
                  <a:pt x="25325" y="13666"/>
                  <a:pt x="23586" y="13701"/>
                  <a:pt x="21848" y="13749"/>
                </a:cubicBezTo>
                <a:cubicBezTo>
                  <a:pt x="21836" y="13154"/>
                  <a:pt x="21812" y="12546"/>
                  <a:pt x="21800" y="11951"/>
                </a:cubicBezTo>
                <a:cubicBezTo>
                  <a:pt x="21705" y="9379"/>
                  <a:pt x="21527" y="6819"/>
                  <a:pt x="21336" y="4272"/>
                </a:cubicBezTo>
                <a:cubicBezTo>
                  <a:pt x="21229" y="2890"/>
                  <a:pt x="21122" y="1521"/>
                  <a:pt x="21027" y="152"/>
                </a:cubicBezTo>
                <a:cubicBezTo>
                  <a:pt x="21021" y="51"/>
                  <a:pt x="20943" y="0"/>
                  <a:pt x="20869" y="0"/>
                </a:cubicBezTo>
                <a:close/>
              </a:path>
            </a:pathLst>
          </a:custGeom>
          <a:solidFill>
            <a:srgbClr val="FFFFFF">
              <a:alpha val="410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22" name="Google Shape;1822;p20"/>
          <p:cNvSpPr txBox="1">
            <a:spLocks noGrp="1"/>
          </p:cNvSpPr>
          <p:nvPr>
            <p:ph type="title"/>
          </p:nvPr>
        </p:nvSpPr>
        <p:spPr>
          <a:xfrm>
            <a:off x="2022750" y="2151450"/>
            <a:ext cx="5098500" cy="1563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49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Arial"/>
                <a:ea typeface="Arial"/>
                <a:cs typeface="Arial"/>
                <a:sym typeface="Arial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Arial"/>
                <a:ea typeface="Arial"/>
                <a:cs typeface="Arial"/>
                <a:sym typeface="Arial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Arial"/>
                <a:ea typeface="Arial"/>
                <a:cs typeface="Arial"/>
                <a:sym typeface="Arial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Arial"/>
                <a:ea typeface="Arial"/>
                <a:cs typeface="Arial"/>
                <a:sym typeface="Arial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Arial"/>
                <a:ea typeface="Arial"/>
                <a:cs typeface="Arial"/>
                <a:sym typeface="Arial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Arial"/>
                <a:ea typeface="Arial"/>
                <a:cs typeface="Arial"/>
                <a:sym typeface="Arial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Arial"/>
                <a:ea typeface="Arial"/>
                <a:cs typeface="Arial"/>
                <a:sym typeface="Arial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11">
  <p:cSld name="CUSTOM_8">
    <p:bg>
      <p:bgPr>
        <a:solidFill>
          <a:srgbClr val="FFAFC1">
            <a:alpha val="31250"/>
          </a:srgbClr>
        </a:solidFill>
        <a:effectLst/>
      </p:bgPr>
    </p:bg>
    <p:spTree>
      <p:nvGrpSpPr>
        <p:cNvPr id="1" name="Shape 18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4" name="Google Shape;1824;p21"/>
          <p:cNvSpPr txBox="1">
            <a:spLocks noGrp="1"/>
          </p:cNvSpPr>
          <p:nvPr>
            <p:ph type="title"/>
          </p:nvPr>
        </p:nvSpPr>
        <p:spPr>
          <a:xfrm>
            <a:off x="1100550" y="2195418"/>
            <a:ext cx="2822100" cy="1063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2800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ing Soon"/>
                <a:ea typeface="Coming Soon"/>
                <a:cs typeface="Coming Soon"/>
                <a:sym typeface="Coming Soon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ing Soon"/>
                <a:ea typeface="Coming Soon"/>
                <a:cs typeface="Coming Soon"/>
                <a:sym typeface="Coming Soon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ing Soon"/>
                <a:ea typeface="Coming Soon"/>
                <a:cs typeface="Coming Soon"/>
                <a:sym typeface="Coming Soon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ing Soon"/>
                <a:ea typeface="Coming Soon"/>
                <a:cs typeface="Coming Soon"/>
                <a:sym typeface="Coming Soon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ing Soon"/>
                <a:ea typeface="Coming Soon"/>
                <a:cs typeface="Coming Soon"/>
                <a:sym typeface="Coming Soon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ing Soon"/>
                <a:ea typeface="Coming Soon"/>
                <a:cs typeface="Coming Soon"/>
                <a:sym typeface="Coming Soon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ing Soon"/>
                <a:ea typeface="Coming Soon"/>
                <a:cs typeface="Coming Soon"/>
                <a:sym typeface="Coming Soon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ing Soon"/>
                <a:ea typeface="Coming Soon"/>
                <a:cs typeface="Coming Soon"/>
                <a:sym typeface="Coming Soon"/>
              </a:defRPr>
            </a:lvl9pPr>
          </a:lstStyle>
          <a:p>
            <a:endParaRPr/>
          </a:p>
        </p:txBody>
      </p:sp>
      <p:grpSp>
        <p:nvGrpSpPr>
          <p:cNvPr id="1825" name="Google Shape;1825;p21"/>
          <p:cNvGrpSpPr/>
          <p:nvPr/>
        </p:nvGrpSpPr>
        <p:grpSpPr>
          <a:xfrm>
            <a:off x="99994" y="33832"/>
            <a:ext cx="9104315" cy="4802156"/>
            <a:chOff x="99994" y="33832"/>
            <a:chExt cx="9104315" cy="4802156"/>
          </a:xfrm>
        </p:grpSpPr>
        <p:sp>
          <p:nvSpPr>
            <p:cNvPr id="1826" name="Google Shape;1826;p21"/>
            <p:cNvSpPr/>
            <p:nvPr/>
          </p:nvSpPr>
          <p:spPr>
            <a:xfrm>
              <a:off x="99994" y="33832"/>
              <a:ext cx="123125" cy="123279"/>
            </a:xfrm>
            <a:custGeom>
              <a:avLst/>
              <a:gdLst/>
              <a:ahLst/>
              <a:cxnLst/>
              <a:rect l="l" t="t" r="r" b="b"/>
              <a:pathLst>
                <a:path w="798" h="799" extrusionOk="0">
                  <a:moveTo>
                    <a:pt x="798" y="393"/>
                  </a:moveTo>
                  <a:cubicBezTo>
                    <a:pt x="798" y="620"/>
                    <a:pt x="619" y="798"/>
                    <a:pt x="405" y="798"/>
                  </a:cubicBezTo>
                  <a:cubicBezTo>
                    <a:pt x="179" y="798"/>
                    <a:pt x="0" y="620"/>
                    <a:pt x="0" y="393"/>
                  </a:cubicBezTo>
                  <a:cubicBezTo>
                    <a:pt x="0" y="179"/>
                    <a:pt x="179" y="0"/>
                    <a:pt x="405" y="0"/>
                  </a:cubicBezTo>
                  <a:cubicBezTo>
                    <a:pt x="619" y="0"/>
                    <a:pt x="798" y="179"/>
                    <a:pt x="798" y="393"/>
                  </a:cubicBezTo>
                  <a:close/>
                </a:path>
              </a:pathLst>
            </a:custGeom>
            <a:solidFill>
              <a:srgbClr val="EE789F">
                <a:alpha val="165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7" name="Google Shape;1827;p21"/>
            <p:cNvSpPr/>
            <p:nvPr/>
          </p:nvSpPr>
          <p:spPr>
            <a:xfrm>
              <a:off x="998273" y="33832"/>
              <a:ext cx="123279" cy="123279"/>
            </a:xfrm>
            <a:custGeom>
              <a:avLst/>
              <a:gdLst/>
              <a:ahLst/>
              <a:cxnLst/>
              <a:rect l="l" t="t" r="r" b="b"/>
              <a:pathLst>
                <a:path w="799" h="799" extrusionOk="0">
                  <a:moveTo>
                    <a:pt x="798" y="393"/>
                  </a:moveTo>
                  <a:cubicBezTo>
                    <a:pt x="798" y="620"/>
                    <a:pt x="620" y="798"/>
                    <a:pt x="405" y="798"/>
                  </a:cubicBezTo>
                  <a:cubicBezTo>
                    <a:pt x="179" y="798"/>
                    <a:pt x="0" y="620"/>
                    <a:pt x="0" y="393"/>
                  </a:cubicBezTo>
                  <a:cubicBezTo>
                    <a:pt x="0" y="179"/>
                    <a:pt x="179" y="0"/>
                    <a:pt x="405" y="0"/>
                  </a:cubicBezTo>
                  <a:cubicBezTo>
                    <a:pt x="620" y="0"/>
                    <a:pt x="798" y="179"/>
                    <a:pt x="798" y="393"/>
                  </a:cubicBezTo>
                  <a:close/>
                </a:path>
              </a:pathLst>
            </a:custGeom>
            <a:solidFill>
              <a:srgbClr val="EE789F">
                <a:alpha val="165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8" name="Google Shape;1828;p21"/>
            <p:cNvSpPr/>
            <p:nvPr/>
          </p:nvSpPr>
          <p:spPr>
            <a:xfrm>
              <a:off x="1896552" y="33832"/>
              <a:ext cx="123279" cy="123279"/>
            </a:xfrm>
            <a:custGeom>
              <a:avLst/>
              <a:gdLst/>
              <a:ahLst/>
              <a:cxnLst/>
              <a:rect l="l" t="t" r="r" b="b"/>
              <a:pathLst>
                <a:path w="799" h="799" extrusionOk="0">
                  <a:moveTo>
                    <a:pt x="798" y="393"/>
                  </a:moveTo>
                  <a:cubicBezTo>
                    <a:pt x="798" y="620"/>
                    <a:pt x="620" y="798"/>
                    <a:pt x="405" y="798"/>
                  </a:cubicBezTo>
                  <a:cubicBezTo>
                    <a:pt x="179" y="798"/>
                    <a:pt x="1" y="620"/>
                    <a:pt x="1" y="393"/>
                  </a:cubicBezTo>
                  <a:cubicBezTo>
                    <a:pt x="1" y="179"/>
                    <a:pt x="179" y="0"/>
                    <a:pt x="405" y="0"/>
                  </a:cubicBezTo>
                  <a:cubicBezTo>
                    <a:pt x="620" y="0"/>
                    <a:pt x="798" y="179"/>
                    <a:pt x="798" y="393"/>
                  </a:cubicBezTo>
                  <a:close/>
                </a:path>
              </a:pathLst>
            </a:custGeom>
            <a:solidFill>
              <a:srgbClr val="EE789F">
                <a:alpha val="165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9" name="Google Shape;1829;p21"/>
            <p:cNvSpPr/>
            <p:nvPr/>
          </p:nvSpPr>
          <p:spPr>
            <a:xfrm>
              <a:off x="2794831" y="33832"/>
              <a:ext cx="123279" cy="123279"/>
            </a:xfrm>
            <a:custGeom>
              <a:avLst/>
              <a:gdLst/>
              <a:ahLst/>
              <a:cxnLst/>
              <a:rect l="l" t="t" r="r" b="b"/>
              <a:pathLst>
                <a:path w="799" h="799" extrusionOk="0">
                  <a:moveTo>
                    <a:pt x="798" y="393"/>
                  </a:moveTo>
                  <a:cubicBezTo>
                    <a:pt x="798" y="620"/>
                    <a:pt x="620" y="798"/>
                    <a:pt x="394" y="798"/>
                  </a:cubicBezTo>
                  <a:cubicBezTo>
                    <a:pt x="179" y="798"/>
                    <a:pt x="1" y="620"/>
                    <a:pt x="1" y="393"/>
                  </a:cubicBezTo>
                  <a:cubicBezTo>
                    <a:pt x="1" y="179"/>
                    <a:pt x="179" y="0"/>
                    <a:pt x="394" y="0"/>
                  </a:cubicBezTo>
                  <a:cubicBezTo>
                    <a:pt x="620" y="0"/>
                    <a:pt x="798" y="179"/>
                    <a:pt x="798" y="393"/>
                  </a:cubicBezTo>
                  <a:close/>
                </a:path>
              </a:pathLst>
            </a:custGeom>
            <a:solidFill>
              <a:srgbClr val="EE789F">
                <a:alpha val="165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0" name="Google Shape;1830;p21"/>
            <p:cNvSpPr/>
            <p:nvPr/>
          </p:nvSpPr>
          <p:spPr>
            <a:xfrm>
              <a:off x="3693110" y="33832"/>
              <a:ext cx="123279" cy="123279"/>
            </a:xfrm>
            <a:custGeom>
              <a:avLst/>
              <a:gdLst/>
              <a:ahLst/>
              <a:cxnLst/>
              <a:rect l="l" t="t" r="r" b="b"/>
              <a:pathLst>
                <a:path w="799" h="799" extrusionOk="0">
                  <a:moveTo>
                    <a:pt x="799" y="393"/>
                  </a:moveTo>
                  <a:cubicBezTo>
                    <a:pt x="799" y="620"/>
                    <a:pt x="620" y="798"/>
                    <a:pt x="394" y="798"/>
                  </a:cubicBezTo>
                  <a:cubicBezTo>
                    <a:pt x="180" y="798"/>
                    <a:pt x="1" y="620"/>
                    <a:pt x="1" y="393"/>
                  </a:cubicBezTo>
                  <a:cubicBezTo>
                    <a:pt x="1" y="179"/>
                    <a:pt x="180" y="0"/>
                    <a:pt x="394" y="0"/>
                  </a:cubicBezTo>
                  <a:cubicBezTo>
                    <a:pt x="620" y="0"/>
                    <a:pt x="799" y="179"/>
                    <a:pt x="799" y="393"/>
                  </a:cubicBezTo>
                  <a:close/>
                </a:path>
              </a:pathLst>
            </a:custGeom>
            <a:solidFill>
              <a:srgbClr val="EE789F">
                <a:alpha val="165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1" name="Google Shape;1831;p21"/>
            <p:cNvSpPr/>
            <p:nvPr/>
          </p:nvSpPr>
          <p:spPr>
            <a:xfrm>
              <a:off x="4589692" y="33832"/>
              <a:ext cx="124976" cy="123279"/>
            </a:xfrm>
            <a:custGeom>
              <a:avLst/>
              <a:gdLst/>
              <a:ahLst/>
              <a:cxnLst/>
              <a:rect l="l" t="t" r="r" b="b"/>
              <a:pathLst>
                <a:path w="810" h="799" extrusionOk="0">
                  <a:moveTo>
                    <a:pt x="810" y="393"/>
                  </a:moveTo>
                  <a:cubicBezTo>
                    <a:pt x="810" y="620"/>
                    <a:pt x="631" y="798"/>
                    <a:pt x="405" y="798"/>
                  </a:cubicBezTo>
                  <a:cubicBezTo>
                    <a:pt x="191" y="798"/>
                    <a:pt x="0" y="620"/>
                    <a:pt x="0" y="393"/>
                  </a:cubicBezTo>
                  <a:cubicBezTo>
                    <a:pt x="0" y="179"/>
                    <a:pt x="191" y="0"/>
                    <a:pt x="405" y="0"/>
                  </a:cubicBezTo>
                  <a:cubicBezTo>
                    <a:pt x="631" y="0"/>
                    <a:pt x="810" y="179"/>
                    <a:pt x="810" y="393"/>
                  </a:cubicBezTo>
                  <a:close/>
                </a:path>
              </a:pathLst>
            </a:custGeom>
            <a:solidFill>
              <a:srgbClr val="EE789F">
                <a:alpha val="165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2" name="Google Shape;1832;p21"/>
            <p:cNvSpPr/>
            <p:nvPr/>
          </p:nvSpPr>
          <p:spPr>
            <a:xfrm>
              <a:off x="550060" y="617978"/>
              <a:ext cx="123279" cy="123279"/>
            </a:xfrm>
            <a:custGeom>
              <a:avLst/>
              <a:gdLst/>
              <a:ahLst/>
              <a:cxnLst/>
              <a:rect l="l" t="t" r="r" b="b"/>
              <a:pathLst>
                <a:path w="799" h="799" extrusionOk="0">
                  <a:moveTo>
                    <a:pt x="798" y="405"/>
                  </a:moveTo>
                  <a:cubicBezTo>
                    <a:pt x="798" y="620"/>
                    <a:pt x="619" y="798"/>
                    <a:pt x="393" y="798"/>
                  </a:cubicBezTo>
                  <a:cubicBezTo>
                    <a:pt x="179" y="798"/>
                    <a:pt x="0" y="620"/>
                    <a:pt x="0" y="405"/>
                  </a:cubicBezTo>
                  <a:cubicBezTo>
                    <a:pt x="0" y="179"/>
                    <a:pt x="179" y="1"/>
                    <a:pt x="393" y="1"/>
                  </a:cubicBezTo>
                  <a:cubicBezTo>
                    <a:pt x="619" y="1"/>
                    <a:pt x="798" y="179"/>
                    <a:pt x="798" y="405"/>
                  </a:cubicBezTo>
                  <a:close/>
                </a:path>
              </a:pathLst>
            </a:custGeom>
            <a:solidFill>
              <a:srgbClr val="EE789F">
                <a:alpha val="165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3" name="Google Shape;1833;p21"/>
            <p:cNvSpPr/>
            <p:nvPr/>
          </p:nvSpPr>
          <p:spPr>
            <a:xfrm>
              <a:off x="1448339" y="617978"/>
              <a:ext cx="123279" cy="123279"/>
            </a:xfrm>
            <a:custGeom>
              <a:avLst/>
              <a:gdLst/>
              <a:ahLst/>
              <a:cxnLst/>
              <a:rect l="l" t="t" r="r" b="b"/>
              <a:pathLst>
                <a:path w="799" h="799" extrusionOk="0">
                  <a:moveTo>
                    <a:pt x="798" y="405"/>
                  </a:moveTo>
                  <a:cubicBezTo>
                    <a:pt x="798" y="620"/>
                    <a:pt x="620" y="798"/>
                    <a:pt x="393" y="798"/>
                  </a:cubicBezTo>
                  <a:cubicBezTo>
                    <a:pt x="179" y="798"/>
                    <a:pt x="0" y="620"/>
                    <a:pt x="0" y="405"/>
                  </a:cubicBezTo>
                  <a:cubicBezTo>
                    <a:pt x="0" y="179"/>
                    <a:pt x="179" y="1"/>
                    <a:pt x="393" y="1"/>
                  </a:cubicBezTo>
                  <a:cubicBezTo>
                    <a:pt x="620" y="1"/>
                    <a:pt x="798" y="179"/>
                    <a:pt x="798" y="405"/>
                  </a:cubicBezTo>
                  <a:close/>
                </a:path>
              </a:pathLst>
            </a:custGeom>
            <a:solidFill>
              <a:srgbClr val="EE789F">
                <a:alpha val="165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4" name="Google Shape;1834;p21"/>
            <p:cNvSpPr/>
            <p:nvPr/>
          </p:nvSpPr>
          <p:spPr>
            <a:xfrm>
              <a:off x="2344766" y="617978"/>
              <a:ext cx="123279" cy="123279"/>
            </a:xfrm>
            <a:custGeom>
              <a:avLst/>
              <a:gdLst/>
              <a:ahLst/>
              <a:cxnLst/>
              <a:rect l="l" t="t" r="r" b="b"/>
              <a:pathLst>
                <a:path w="799" h="799" extrusionOk="0">
                  <a:moveTo>
                    <a:pt x="798" y="405"/>
                  </a:moveTo>
                  <a:cubicBezTo>
                    <a:pt x="798" y="620"/>
                    <a:pt x="620" y="798"/>
                    <a:pt x="406" y="798"/>
                  </a:cubicBezTo>
                  <a:cubicBezTo>
                    <a:pt x="179" y="798"/>
                    <a:pt x="1" y="620"/>
                    <a:pt x="1" y="405"/>
                  </a:cubicBezTo>
                  <a:cubicBezTo>
                    <a:pt x="1" y="179"/>
                    <a:pt x="179" y="1"/>
                    <a:pt x="406" y="1"/>
                  </a:cubicBezTo>
                  <a:cubicBezTo>
                    <a:pt x="620" y="1"/>
                    <a:pt x="798" y="179"/>
                    <a:pt x="798" y="405"/>
                  </a:cubicBezTo>
                  <a:close/>
                </a:path>
              </a:pathLst>
            </a:custGeom>
            <a:solidFill>
              <a:srgbClr val="EE789F">
                <a:alpha val="165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5" name="Google Shape;1835;p21"/>
            <p:cNvSpPr/>
            <p:nvPr/>
          </p:nvSpPr>
          <p:spPr>
            <a:xfrm>
              <a:off x="3243045" y="617978"/>
              <a:ext cx="123279" cy="123279"/>
            </a:xfrm>
            <a:custGeom>
              <a:avLst/>
              <a:gdLst/>
              <a:ahLst/>
              <a:cxnLst/>
              <a:rect l="l" t="t" r="r" b="b"/>
              <a:pathLst>
                <a:path w="799" h="799" extrusionOk="0">
                  <a:moveTo>
                    <a:pt x="799" y="405"/>
                  </a:moveTo>
                  <a:cubicBezTo>
                    <a:pt x="799" y="620"/>
                    <a:pt x="620" y="798"/>
                    <a:pt x="406" y="798"/>
                  </a:cubicBezTo>
                  <a:cubicBezTo>
                    <a:pt x="179" y="798"/>
                    <a:pt x="1" y="620"/>
                    <a:pt x="1" y="405"/>
                  </a:cubicBezTo>
                  <a:cubicBezTo>
                    <a:pt x="1" y="179"/>
                    <a:pt x="179" y="1"/>
                    <a:pt x="406" y="1"/>
                  </a:cubicBezTo>
                  <a:cubicBezTo>
                    <a:pt x="620" y="1"/>
                    <a:pt x="799" y="179"/>
                    <a:pt x="799" y="405"/>
                  </a:cubicBezTo>
                  <a:close/>
                </a:path>
              </a:pathLst>
            </a:custGeom>
            <a:solidFill>
              <a:srgbClr val="EE789F">
                <a:alpha val="165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6" name="Google Shape;1836;p21"/>
            <p:cNvSpPr/>
            <p:nvPr/>
          </p:nvSpPr>
          <p:spPr>
            <a:xfrm>
              <a:off x="4141478" y="617978"/>
              <a:ext cx="123125" cy="123279"/>
            </a:xfrm>
            <a:custGeom>
              <a:avLst/>
              <a:gdLst/>
              <a:ahLst/>
              <a:cxnLst/>
              <a:rect l="l" t="t" r="r" b="b"/>
              <a:pathLst>
                <a:path w="798" h="799" extrusionOk="0">
                  <a:moveTo>
                    <a:pt x="798" y="405"/>
                  </a:moveTo>
                  <a:cubicBezTo>
                    <a:pt x="798" y="620"/>
                    <a:pt x="619" y="798"/>
                    <a:pt x="405" y="798"/>
                  </a:cubicBezTo>
                  <a:cubicBezTo>
                    <a:pt x="179" y="798"/>
                    <a:pt x="0" y="620"/>
                    <a:pt x="0" y="405"/>
                  </a:cubicBezTo>
                  <a:cubicBezTo>
                    <a:pt x="0" y="179"/>
                    <a:pt x="179" y="1"/>
                    <a:pt x="405" y="1"/>
                  </a:cubicBezTo>
                  <a:cubicBezTo>
                    <a:pt x="619" y="1"/>
                    <a:pt x="798" y="179"/>
                    <a:pt x="798" y="405"/>
                  </a:cubicBezTo>
                  <a:close/>
                </a:path>
              </a:pathLst>
            </a:custGeom>
            <a:solidFill>
              <a:srgbClr val="EE789F">
                <a:alpha val="165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7" name="Google Shape;1837;p21"/>
            <p:cNvSpPr/>
            <p:nvPr/>
          </p:nvSpPr>
          <p:spPr>
            <a:xfrm>
              <a:off x="5039757" y="617978"/>
              <a:ext cx="123125" cy="123279"/>
            </a:xfrm>
            <a:custGeom>
              <a:avLst/>
              <a:gdLst/>
              <a:ahLst/>
              <a:cxnLst/>
              <a:rect l="l" t="t" r="r" b="b"/>
              <a:pathLst>
                <a:path w="798" h="799" extrusionOk="0">
                  <a:moveTo>
                    <a:pt x="798" y="405"/>
                  </a:moveTo>
                  <a:cubicBezTo>
                    <a:pt x="798" y="620"/>
                    <a:pt x="619" y="798"/>
                    <a:pt x="393" y="798"/>
                  </a:cubicBezTo>
                  <a:cubicBezTo>
                    <a:pt x="179" y="798"/>
                    <a:pt x="0" y="620"/>
                    <a:pt x="0" y="405"/>
                  </a:cubicBezTo>
                  <a:cubicBezTo>
                    <a:pt x="0" y="179"/>
                    <a:pt x="179" y="1"/>
                    <a:pt x="393" y="1"/>
                  </a:cubicBezTo>
                  <a:cubicBezTo>
                    <a:pt x="619" y="1"/>
                    <a:pt x="798" y="179"/>
                    <a:pt x="798" y="405"/>
                  </a:cubicBezTo>
                  <a:close/>
                </a:path>
              </a:pathLst>
            </a:custGeom>
            <a:solidFill>
              <a:srgbClr val="EE789F">
                <a:alpha val="165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8" name="Google Shape;1838;p21"/>
            <p:cNvSpPr/>
            <p:nvPr/>
          </p:nvSpPr>
          <p:spPr>
            <a:xfrm>
              <a:off x="99994" y="1202124"/>
              <a:ext cx="123125" cy="123279"/>
            </a:xfrm>
            <a:custGeom>
              <a:avLst/>
              <a:gdLst/>
              <a:ahLst/>
              <a:cxnLst/>
              <a:rect l="l" t="t" r="r" b="b"/>
              <a:pathLst>
                <a:path w="798" h="799" extrusionOk="0">
                  <a:moveTo>
                    <a:pt x="798" y="406"/>
                  </a:moveTo>
                  <a:cubicBezTo>
                    <a:pt x="798" y="620"/>
                    <a:pt x="619" y="799"/>
                    <a:pt x="405" y="799"/>
                  </a:cubicBezTo>
                  <a:cubicBezTo>
                    <a:pt x="179" y="799"/>
                    <a:pt x="0" y="620"/>
                    <a:pt x="0" y="406"/>
                  </a:cubicBezTo>
                  <a:cubicBezTo>
                    <a:pt x="0" y="179"/>
                    <a:pt x="179" y="1"/>
                    <a:pt x="405" y="1"/>
                  </a:cubicBezTo>
                  <a:cubicBezTo>
                    <a:pt x="619" y="1"/>
                    <a:pt x="798" y="179"/>
                    <a:pt x="798" y="406"/>
                  </a:cubicBezTo>
                  <a:close/>
                </a:path>
              </a:pathLst>
            </a:custGeom>
            <a:solidFill>
              <a:srgbClr val="EE789F">
                <a:alpha val="165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9" name="Google Shape;1839;p21"/>
            <p:cNvSpPr/>
            <p:nvPr/>
          </p:nvSpPr>
          <p:spPr>
            <a:xfrm>
              <a:off x="998273" y="1202124"/>
              <a:ext cx="123279" cy="123279"/>
            </a:xfrm>
            <a:custGeom>
              <a:avLst/>
              <a:gdLst/>
              <a:ahLst/>
              <a:cxnLst/>
              <a:rect l="l" t="t" r="r" b="b"/>
              <a:pathLst>
                <a:path w="799" h="799" extrusionOk="0">
                  <a:moveTo>
                    <a:pt x="798" y="406"/>
                  </a:moveTo>
                  <a:cubicBezTo>
                    <a:pt x="798" y="620"/>
                    <a:pt x="620" y="799"/>
                    <a:pt x="405" y="799"/>
                  </a:cubicBezTo>
                  <a:cubicBezTo>
                    <a:pt x="179" y="799"/>
                    <a:pt x="0" y="620"/>
                    <a:pt x="0" y="406"/>
                  </a:cubicBezTo>
                  <a:cubicBezTo>
                    <a:pt x="0" y="179"/>
                    <a:pt x="179" y="1"/>
                    <a:pt x="405" y="1"/>
                  </a:cubicBezTo>
                  <a:cubicBezTo>
                    <a:pt x="620" y="1"/>
                    <a:pt x="798" y="179"/>
                    <a:pt x="798" y="406"/>
                  </a:cubicBezTo>
                  <a:close/>
                </a:path>
              </a:pathLst>
            </a:custGeom>
            <a:solidFill>
              <a:srgbClr val="EE789F">
                <a:alpha val="165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0" name="Google Shape;1840;p21"/>
            <p:cNvSpPr/>
            <p:nvPr/>
          </p:nvSpPr>
          <p:spPr>
            <a:xfrm>
              <a:off x="1896552" y="1202124"/>
              <a:ext cx="123279" cy="123279"/>
            </a:xfrm>
            <a:custGeom>
              <a:avLst/>
              <a:gdLst/>
              <a:ahLst/>
              <a:cxnLst/>
              <a:rect l="l" t="t" r="r" b="b"/>
              <a:pathLst>
                <a:path w="799" h="799" extrusionOk="0">
                  <a:moveTo>
                    <a:pt x="798" y="406"/>
                  </a:moveTo>
                  <a:cubicBezTo>
                    <a:pt x="798" y="620"/>
                    <a:pt x="620" y="799"/>
                    <a:pt x="405" y="799"/>
                  </a:cubicBezTo>
                  <a:cubicBezTo>
                    <a:pt x="179" y="799"/>
                    <a:pt x="1" y="620"/>
                    <a:pt x="1" y="406"/>
                  </a:cubicBezTo>
                  <a:cubicBezTo>
                    <a:pt x="1" y="179"/>
                    <a:pt x="179" y="1"/>
                    <a:pt x="405" y="1"/>
                  </a:cubicBezTo>
                  <a:cubicBezTo>
                    <a:pt x="620" y="1"/>
                    <a:pt x="798" y="179"/>
                    <a:pt x="798" y="406"/>
                  </a:cubicBezTo>
                  <a:close/>
                </a:path>
              </a:pathLst>
            </a:custGeom>
            <a:solidFill>
              <a:srgbClr val="EE789F">
                <a:alpha val="165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1" name="Google Shape;1841;p21"/>
            <p:cNvSpPr/>
            <p:nvPr/>
          </p:nvSpPr>
          <p:spPr>
            <a:xfrm>
              <a:off x="2794831" y="1202124"/>
              <a:ext cx="123279" cy="123279"/>
            </a:xfrm>
            <a:custGeom>
              <a:avLst/>
              <a:gdLst/>
              <a:ahLst/>
              <a:cxnLst/>
              <a:rect l="l" t="t" r="r" b="b"/>
              <a:pathLst>
                <a:path w="799" h="799" extrusionOk="0">
                  <a:moveTo>
                    <a:pt x="798" y="406"/>
                  </a:moveTo>
                  <a:cubicBezTo>
                    <a:pt x="798" y="620"/>
                    <a:pt x="620" y="799"/>
                    <a:pt x="394" y="799"/>
                  </a:cubicBezTo>
                  <a:cubicBezTo>
                    <a:pt x="179" y="799"/>
                    <a:pt x="1" y="620"/>
                    <a:pt x="1" y="406"/>
                  </a:cubicBezTo>
                  <a:cubicBezTo>
                    <a:pt x="1" y="179"/>
                    <a:pt x="179" y="1"/>
                    <a:pt x="394" y="1"/>
                  </a:cubicBezTo>
                  <a:cubicBezTo>
                    <a:pt x="620" y="1"/>
                    <a:pt x="798" y="179"/>
                    <a:pt x="798" y="406"/>
                  </a:cubicBezTo>
                  <a:close/>
                </a:path>
              </a:pathLst>
            </a:custGeom>
            <a:solidFill>
              <a:srgbClr val="EE789F">
                <a:alpha val="165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2" name="Google Shape;1842;p21"/>
            <p:cNvSpPr/>
            <p:nvPr/>
          </p:nvSpPr>
          <p:spPr>
            <a:xfrm>
              <a:off x="3693110" y="1202124"/>
              <a:ext cx="123279" cy="123279"/>
            </a:xfrm>
            <a:custGeom>
              <a:avLst/>
              <a:gdLst/>
              <a:ahLst/>
              <a:cxnLst/>
              <a:rect l="l" t="t" r="r" b="b"/>
              <a:pathLst>
                <a:path w="799" h="799" extrusionOk="0">
                  <a:moveTo>
                    <a:pt x="799" y="406"/>
                  </a:moveTo>
                  <a:cubicBezTo>
                    <a:pt x="799" y="620"/>
                    <a:pt x="620" y="799"/>
                    <a:pt x="394" y="799"/>
                  </a:cubicBezTo>
                  <a:cubicBezTo>
                    <a:pt x="180" y="799"/>
                    <a:pt x="1" y="620"/>
                    <a:pt x="1" y="406"/>
                  </a:cubicBezTo>
                  <a:cubicBezTo>
                    <a:pt x="1" y="179"/>
                    <a:pt x="180" y="1"/>
                    <a:pt x="394" y="1"/>
                  </a:cubicBezTo>
                  <a:cubicBezTo>
                    <a:pt x="620" y="1"/>
                    <a:pt x="799" y="179"/>
                    <a:pt x="799" y="406"/>
                  </a:cubicBezTo>
                  <a:close/>
                </a:path>
              </a:pathLst>
            </a:custGeom>
            <a:solidFill>
              <a:srgbClr val="EE789F">
                <a:alpha val="165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3" name="Google Shape;1843;p21"/>
            <p:cNvSpPr/>
            <p:nvPr/>
          </p:nvSpPr>
          <p:spPr>
            <a:xfrm>
              <a:off x="4589692" y="1202124"/>
              <a:ext cx="124976" cy="123279"/>
            </a:xfrm>
            <a:custGeom>
              <a:avLst/>
              <a:gdLst/>
              <a:ahLst/>
              <a:cxnLst/>
              <a:rect l="l" t="t" r="r" b="b"/>
              <a:pathLst>
                <a:path w="810" h="799" extrusionOk="0">
                  <a:moveTo>
                    <a:pt x="810" y="406"/>
                  </a:moveTo>
                  <a:cubicBezTo>
                    <a:pt x="810" y="620"/>
                    <a:pt x="631" y="799"/>
                    <a:pt x="405" y="799"/>
                  </a:cubicBezTo>
                  <a:cubicBezTo>
                    <a:pt x="191" y="799"/>
                    <a:pt x="0" y="620"/>
                    <a:pt x="0" y="406"/>
                  </a:cubicBezTo>
                  <a:cubicBezTo>
                    <a:pt x="0" y="179"/>
                    <a:pt x="191" y="1"/>
                    <a:pt x="405" y="1"/>
                  </a:cubicBezTo>
                  <a:cubicBezTo>
                    <a:pt x="631" y="1"/>
                    <a:pt x="810" y="179"/>
                    <a:pt x="810" y="406"/>
                  </a:cubicBezTo>
                  <a:close/>
                </a:path>
              </a:pathLst>
            </a:custGeom>
            <a:solidFill>
              <a:srgbClr val="EE789F">
                <a:alpha val="165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4" name="Google Shape;1844;p21"/>
            <p:cNvSpPr/>
            <p:nvPr/>
          </p:nvSpPr>
          <p:spPr>
            <a:xfrm>
              <a:off x="550060" y="1788122"/>
              <a:ext cx="123279" cy="123279"/>
            </a:xfrm>
            <a:custGeom>
              <a:avLst/>
              <a:gdLst/>
              <a:ahLst/>
              <a:cxnLst/>
              <a:rect l="l" t="t" r="r" b="b"/>
              <a:pathLst>
                <a:path w="799" h="799" extrusionOk="0">
                  <a:moveTo>
                    <a:pt x="798" y="394"/>
                  </a:moveTo>
                  <a:cubicBezTo>
                    <a:pt x="798" y="620"/>
                    <a:pt x="619" y="799"/>
                    <a:pt x="393" y="799"/>
                  </a:cubicBezTo>
                  <a:cubicBezTo>
                    <a:pt x="179" y="799"/>
                    <a:pt x="0" y="620"/>
                    <a:pt x="0" y="394"/>
                  </a:cubicBezTo>
                  <a:cubicBezTo>
                    <a:pt x="0" y="180"/>
                    <a:pt x="179" y="1"/>
                    <a:pt x="393" y="1"/>
                  </a:cubicBezTo>
                  <a:cubicBezTo>
                    <a:pt x="619" y="1"/>
                    <a:pt x="798" y="180"/>
                    <a:pt x="798" y="394"/>
                  </a:cubicBezTo>
                  <a:close/>
                </a:path>
              </a:pathLst>
            </a:custGeom>
            <a:solidFill>
              <a:srgbClr val="EE789F">
                <a:alpha val="165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5" name="Google Shape;1845;p21"/>
            <p:cNvSpPr/>
            <p:nvPr/>
          </p:nvSpPr>
          <p:spPr>
            <a:xfrm>
              <a:off x="1448339" y="1788122"/>
              <a:ext cx="123279" cy="123279"/>
            </a:xfrm>
            <a:custGeom>
              <a:avLst/>
              <a:gdLst/>
              <a:ahLst/>
              <a:cxnLst/>
              <a:rect l="l" t="t" r="r" b="b"/>
              <a:pathLst>
                <a:path w="799" h="799" extrusionOk="0">
                  <a:moveTo>
                    <a:pt x="798" y="394"/>
                  </a:moveTo>
                  <a:cubicBezTo>
                    <a:pt x="798" y="620"/>
                    <a:pt x="620" y="799"/>
                    <a:pt x="393" y="799"/>
                  </a:cubicBezTo>
                  <a:cubicBezTo>
                    <a:pt x="179" y="799"/>
                    <a:pt x="0" y="620"/>
                    <a:pt x="0" y="394"/>
                  </a:cubicBezTo>
                  <a:cubicBezTo>
                    <a:pt x="0" y="180"/>
                    <a:pt x="179" y="1"/>
                    <a:pt x="393" y="1"/>
                  </a:cubicBezTo>
                  <a:cubicBezTo>
                    <a:pt x="620" y="1"/>
                    <a:pt x="798" y="180"/>
                    <a:pt x="798" y="394"/>
                  </a:cubicBezTo>
                  <a:close/>
                </a:path>
              </a:pathLst>
            </a:custGeom>
            <a:solidFill>
              <a:srgbClr val="EE789F">
                <a:alpha val="165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6" name="Google Shape;1846;p21"/>
            <p:cNvSpPr/>
            <p:nvPr/>
          </p:nvSpPr>
          <p:spPr>
            <a:xfrm>
              <a:off x="2344766" y="1788122"/>
              <a:ext cx="123279" cy="123279"/>
            </a:xfrm>
            <a:custGeom>
              <a:avLst/>
              <a:gdLst/>
              <a:ahLst/>
              <a:cxnLst/>
              <a:rect l="l" t="t" r="r" b="b"/>
              <a:pathLst>
                <a:path w="799" h="799" extrusionOk="0">
                  <a:moveTo>
                    <a:pt x="798" y="394"/>
                  </a:moveTo>
                  <a:cubicBezTo>
                    <a:pt x="798" y="620"/>
                    <a:pt x="620" y="799"/>
                    <a:pt x="406" y="799"/>
                  </a:cubicBezTo>
                  <a:cubicBezTo>
                    <a:pt x="179" y="799"/>
                    <a:pt x="1" y="620"/>
                    <a:pt x="1" y="394"/>
                  </a:cubicBezTo>
                  <a:cubicBezTo>
                    <a:pt x="1" y="180"/>
                    <a:pt x="179" y="1"/>
                    <a:pt x="406" y="1"/>
                  </a:cubicBezTo>
                  <a:cubicBezTo>
                    <a:pt x="620" y="1"/>
                    <a:pt x="798" y="180"/>
                    <a:pt x="798" y="394"/>
                  </a:cubicBezTo>
                  <a:close/>
                </a:path>
              </a:pathLst>
            </a:custGeom>
            <a:solidFill>
              <a:srgbClr val="EE789F">
                <a:alpha val="165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7" name="Google Shape;1847;p21"/>
            <p:cNvSpPr/>
            <p:nvPr/>
          </p:nvSpPr>
          <p:spPr>
            <a:xfrm>
              <a:off x="3243045" y="1788122"/>
              <a:ext cx="123279" cy="123279"/>
            </a:xfrm>
            <a:custGeom>
              <a:avLst/>
              <a:gdLst/>
              <a:ahLst/>
              <a:cxnLst/>
              <a:rect l="l" t="t" r="r" b="b"/>
              <a:pathLst>
                <a:path w="799" h="799" extrusionOk="0">
                  <a:moveTo>
                    <a:pt x="799" y="394"/>
                  </a:moveTo>
                  <a:cubicBezTo>
                    <a:pt x="799" y="620"/>
                    <a:pt x="620" y="799"/>
                    <a:pt x="406" y="799"/>
                  </a:cubicBezTo>
                  <a:cubicBezTo>
                    <a:pt x="179" y="799"/>
                    <a:pt x="1" y="620"/>
                    <a:pt x="1" y="394"/>
                  </a:cubicBezTo>
                  <a:cubicBezTo>
                    <a:pt x="1" y="180"/>
                    <a:pt x="179" y="1"/>
                    <a:pt x="406" y="1"/>
                  </a:cubicBezTo>
                  <a:cubicBezTo>
                    <a:pt x="620" y="1"/>
                    <a:pt x="799" y="180"/>
                    <a:pt x="799" y="394"/>
                  </a:cubicBezTo>
                  <a:close/>
                </a:path>
              </a:pathLst>
            </a:custGeom>
            <a:solidFill>
              <a:srgbClr val="EE789F">
                <a:alpha val="165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8" name="Google Shape;1848;p21"/>
            <p:cNvSpPr/>
            <p:nvPr/>
          </p:nvSpPr>
          <p:spPr>
            <a:xfrm>
              <a:off x="4141478" y="1788122"/>
              <a:ext cx="123125" cy="123279"/>
            </a:xfrm>
            <a:custGeom>
              <a:avLst/>
              <a:gdLst/>
              <a:ahLst/>
              <a:cxnLst/>
              <a:rect l="l" t="t" r="r" b="b"/>
              <a:pathLst>
                <a:path w="798" h="799" extrusionOk="0">
                  <a:moveTo>
                    <a:pt x="798" y="394"/>
                  </a:moveTo>
                  <a:cubicBezTo>
                    <a:pt x="798" y="620"/>
                    <a:pt x="619" y="799"/>
                    <a:pt x="405" y="799"/>
                  </a:cubicBezTo>
                  <a:cubicBezTo>
                    <a:pt x="179" y="799"/>
                    <a:pt x="0" y="620"/>
                    <a:pt x="0" y="394"/>
                  </a:cubicBezTo>
                  <a:cubicBezTo>
                    <a:pt x="0" y="180"/>
                    <a:pt x="179" y="1"/>
                    <a:pt x="405" y="1"/>
                  </a:cubicBezTo>
                  <a:cubicBezTo>
                    <a:pt x="619" y="1"/>
                    <a:pt x="798" y="180"/>
                    <a:pt x="798" y="394"/>
                  </a:cubicBezTo>
                  <a:close/>
                </a:path>
              </a:pathLst>
            </a:custGeom>
            <a:solidFill>
              <a:srgbClr val="EE789F">
                <a:alpha val="165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9" name="Google Shape;1849;p21"/>
            <p:cNvSpPr/>
            <p:nvPr/>
          </p:nvSpPr>
          <p:spPr>
            <a:xfrm>
              <a:off x="5039757" y="1788122"/>
              <a:ext cx="123125" cy="123279"/>
            </a:xfrm>
            <a:custGeom>
              <a:avLst/>
              <a:gdLst/>
              <a:ahLst/>
              <a:cxnLst/>
              <a:rect l="l" t="t" r="r" b="b"/>
              <a:pathLst>
                <a:path w="798" h="799" extrusionOk="0">
                  <a:moveTo>
                    <a:pt x="798" y="394"/>
                  </a:moveTo>
                  <a:cubicBezTo>
                    <a:pt x="798" y="620"/>
                    <a:pt x="619" y="799"/>
                    <a:pt x="393" y="799"/>
                  </a:cubicBezTo>
                  <a:cubicBezTo>
                    <a:pt x="179" y="799"/>
                    <a:pt x="0" y="620"/>
                    <a:pt x="0" y="394"/>
                  </a:cubicBezTo>
                  <a:cubicBezTo>
                    <a:pt x="0" y="180"/>
                    <a:pt x="179" y="1"/>
                    <a:pt x="393" y="1"/>
                  </a:cubicBezTo>
                  <a:cubicBezTo>
                    <a:pt x="619" y="1"/>
                    <a:pt x="798" y="180"/>
                    <a:pt x="798" y="394"/>
                  </a:cubicBezTo>
                  <a:close/>
                </a:path>
              </a:pathLst>
            </a:custGeom>
            <a:solidFill>
              <a:srgbClr val="EE789F">
                <a:alpha val="165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0" name="Google Shape;1850;p21"/>
            <p:cNvSpPr/>
            <p:nvPr/>
          </p:nvSpPr>
          <p:spPr>
            <a:xfrm>
              <a:off x="99994" y="2372422"/>
              <a:ext cx="123125" cy="123125"/>
            </a:xfrm>
            <a:custGeom>
              <a:avLst/>
              <a:gdLst/>
              <a:ahLst/>
              <a:cxnLst/>
              <a:rect l="l" t="t" r="r" b="b"/>
              <a:pathLst>
                <a:path w="798" h="798" extrusionOk="0">
                  <a:moveTo>
                    <a:pt x="798" y="405"/>
                  </a:moveTo>
                  <a:cubicBezTo>
                    <a:pt x="798" y="619"/>
                    <a:pt x="619" y="798"/>
                    <a:pt x="405" y="798"/>
                  </a:cubicBezTo>
                  <a:cubicBezTo>
                    <a:pt x="179" y="798"/>
                    <a:pt x="0" y="619"/>
                    <a:pt x="0" y="405"/>
                  </a:cubicBezTo>
                  <a:cubicBezTo>
                    <a:pt x="0" y="179"/>
                    <a:pt x="179" y="0"/>
                    <a:pt x="405" y="0"/>
                  </a:cubicBezTo>
                  <a:cubicBezTo>
                    <a:pt x="619" y="0"/>
                    <a:pt x="798" y="179"/>
                    <a:pt x="798" y="405"/>
                  </a:cubicBezTo>
                  <a:close/>
                </a:path>
              </a:pathLst>
            </a:custGeom>
            <a:solidFill>
              <a:srgbClr val="EE789F">
                <a:alpha val="165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1" name="Google Shape;1851;p21"/>
            <p:cNvSpPr/>
            <p:nvPr/>
          </p:nvSpPr>
          <p:spPr>
            <a:xfrm>
              <a:off x="998273" y="2372422"/>
              <a:ext cx="123279" cy="123125"/>
            </a:xfrm>
            <a:custGeom>
              <a:avLst/>
              <a:gdLst/>
              <a:ahLst/>
              <a:cxnLst/>
              <a:rect l="l" t="t" r="r" b="b"/>
              <a:pathLst>
                <a:path w="799" h="798" extrusionOk="0">
                  <a:moveTo>
                    <a:pt x="798" y="405"/>
                  </a:moveTo>
                  <a:cubicBezTo>
                    <a:pt x="798" y="619"/>
                    <a:pt x="620" y="798"/>
                    <a:pt x="405" y="798"/>
                  </a:cubicBezTo>
                  <a:cubicBezTo>
                    <a:pt x="179" y="798"/>
                    <a:pt x="0" y="619"/>
                    <a:pt x="0" y="405"/>
                  </a:cubicBezTo>
                  <a:cubicBezTo>
                    <a:pt x="0" y="179"/>
                    <a:pt x="179" y="0"/>
                    <a:pt x="405" y="0"/>
                  </a:cubicBezTo>
                  <a:cubicBezTo>
                    <a:pt x="620" y="0"/>
                    <a:pt x="798" y="179"/>
                    <a:pt x="798" y="405"/>
                  </a:cubicBezTo>
                  <a:close/>
                </a:path>
              </a:pathLst>
            </a:custGeom>
            <a:solidFill>
              <a:srgbClr val="EE789F">
                <a:alpha val="165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2" name="Google Shape;1852;p21"/>
            <p:cNvSpPr/>
            <p:nvPr/>
          </p:nvSpPr>
          <p:spPr>
            <a:xfrm>
              <a:off x="1896552" y="2372422"/>
              <a:ext cx="123279" cy="123125"/>
            </a:xfrm>
            <a:custGeom>
              <a:avLst/>
              <a:gdLst/>
              <a:ahLst/>
              <a:cxnLst/>
              <a:rect l="l" t="t" r="r" b="b"/>
              <a:pathLst>
                <a:path w="799" h="798" extrusionOk="0">
                  <a:moveTo>
                    <a:pt x="798" y="405"/>
                  </a:moveTo>
                  <a:cubicBezTo>
                    <a:pt x="798" y="619"/>
                    <a:pt x="620" y="798"/>
                    <a:pt x="405" y="798"/>
                  </a:cubicBezTo>
                  <a:cubicBezTo>
                    <a:pt x="179" y="798"/>
                    <a:pt x="1" y="619"/>
                    <a:pt x="1" y="405"/>
                  </a:cubicBezTo>
                  <a:cubicBezTo>
                    <a:pt x="1" y="179"/>
                    <a:pt x="179" y="0"/>
                    <a:pt x="405" y="0"/>
                  </a:cubicBezTo>
                  <a:cubicBezTo>
                    <a:pt x="620" y="0"/>
                    <a:pt x="798" y="179"/>
                    <a:pt x="798" y="405"/>
                  </a:cubicBezTo>
                  <a:close/>
                </a:path>
              </a:pathLst>
            </a:custGeom>
            <a:solidFill>
              <a:srgbClr val="EE789F">
                <a:alpha val="165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3" name="Google Shape;1853;p21"/>
            <p:cNvSpPr/>
            <p:nvPr/>
          </p:nvSpPr>
          <p:spPr>
            <a:xfrm>
              <a:off x="2794831" y="2372422"/>
              <a:ext cx="123279" cy="123125"/>
            </a:xfrm>
            <a:custGeom>
              <a:avLst/>
              <a:gdLst/>
              <a:ahLst/>
              <a:cxnLst/>
              <a:rect l="l" t="t" r="r" b="b"/>
              <a:pathLst>
                <a:path w="799" h="798" extrusionOk="0">
                  <a:moveTo>
                    <a:pt x="798" y="405"/>
                  </a:moveTo>
                  <a:cubicBezTo>
                    <a:pt x="798" y="619"/>
                    <a:pt x="620" y="798"/>
                    <a:pt x="394" y="798"/>
                  </a:cubicBezTo>
                  <a:cubicBezTo>
                    <a:pt x="179" y="798"/>
                    <a:pt x="1" y="619"/>
                    <a:pt x="1" y="405"/>
                  </a:cubicBezTo>
                  <a:cubicBezTo>
                    <a:pt x="1" y="179"/>
                    <a:pt x="179" y="0"/>
                    <a:pt x="394" y="0"/>
                  </a:cubicBezTo>
                  <a:cubicBezTo>
                    <a:pt x="620" y="0"/>
                    <a:pt x="798" y="179"/>
                    <a:pt x="798" y="405"/>
                  </a:cubicBezTo>
                  <a:close/>
                </a:path>
              </a:pathLst>
            </a:custGeom>
            <a:solidFill>
              <a:srgbClr val="EE789F">
                <a:alpha val="165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4" name="Google Shape;1854;p21"/>
            <p:cNvSpPr/>
            <p:nvPr/>
          </p:nvSpPr>
          <p:spPr>
            <a:xfrm>
              <a:off x="3693110" y="2372422"/>
              <a:ext cx="123279" cy="123125"/>
            </a:xfrm>
            <a:custGeom>
              <a:avLst/>
              <a:gdLst/>
              <a:ahLst/>
              <a:cxnLst/>
              <a:rect l="l" t="t" r="r" b="b"/>
              <a:pathLst>
                <a:path w="799" h="798" extrusionOk="0">
                  <a:moveTo>
                    <a:pt x="799" y="405"/>
                  </a:moveTo>
                  <a:cubicBezTo>
                    <a:pt x="799" y="619"/>
                    <a:pt x="620" y="798"/>
                    <a:pt x="394" y="798"/>
                  </a:cubicBezTo>
                  <a:cubicBezTo>
                    <a:pt x="180" y="798"/>
                    <a:pt x="1" y="619"/>
                    <a:pt x="1" y="405"/>
                  </a:cubicBezTo>
                  <a:cubicBezTo>
                    <a:pt x="1" y="179"/>
                    <a:pt x="180" y="0"/>
                    <a:pt x="394" y="0"/>
                  </a:cubicBezTo>
                  <a:cubicBezTo>
                    <a:pt x="620" y="0"/>
                    <a:pt x="799" y="179"/>
                    <a:pt x="799" y="405"/>
                  </a:cubicBezTo>
                  <a:close/>
                </a:path>
              </a:pathLst>
            </a:custGeom>
            <a:solidFill>
              <a:srgbClr val="EE789F">
                <a:alpha val="165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5" name="Google Shape;1855;p21"/>
            <p:cNvSpPr/>
            <p:nvPr/>
          </p:nvSpPr>
          <p:spPr>
            <a:xfrm>
              <a:off x="4589692" y="2372422"/>
              <a:ext cx="124976" cy="123125"/>
            </a:xfrm>
            <a:custGeom>
              <a:avLst/>
              <a:gdLst/>
              <a:ahLst/>
              <a:cxnLst/>
              <a:rect l="l" t="t" r="r" b="b"/>
              <a:pathLst>
                <a:path w="810" h="798" extrusionOk="0">
                  <a:moveTo>
                    <a:pt x="810" y="405"/>
                  </a:moveTo>
                  <a:cubicBezTo>
                    <a:pt x="810" y="619"/>
                    <a:pt x="631" y="798"/>
                    <a:pt x="405" y="798"/>
                  </a:cubicBezTo>
                  <a:cubicBezTo>
                    <a:pt x="191" y="798"/>
                    <a:pt x="0" y="619"/>
                    <a:pt x="0" y="405"/>
                  </a:cubicBezTo>
                  <a:cubicBezTo>
                    <a:pt x="0" y="179"/>
                    <a:pt x="191" y="0"/>
                    <a:pt x="405" y="0"/>
                  </a:cubicBezTo>
                  <a:cubicBezTo>
                    <a:pt x="631" y="0"/>
                    <a:pt x="810" y="179"/>
                    <a:pt x="810" y="405"/>
                  </a:cubicBezTo>
                  <a:close/>
                </a:path>
              </a:pathLst>
            </a:custGeom>
            <a:solidFill>
              <a:srgbClr val="EE789F">
                <a:alpha val="165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6" name="Google Shape;1856;p21"/>
            <p:cNvSpPr/>
            <p:nvPr/>
          </p:nvSpPr>
          <p:spPr>
            <a:xfrm>
              <a:off x="550060" y="2958419"/>
              <a:ext cx="123279" cy="123125"/>
            </a:xfrm>
            <a:custGeom>
              <a:avLst/>
              <a:gdLst/>
              <a:ahLst/>
              <a:cxnLst/>
              <a:rect l="l" t="t" r="r" b="b"/>
              <a:pathLst>
                <a:path w="799" h="798" extrusionOk="0">
                  <a:moveTo>
                    <a:pt x="798" y="393"/>
                  </a:moveTo>
                  <a:cubicBezTo>
                    <a:pt x="798" y="619"/>
                    <a:pt x="619" y="798"/>
                    <a:pt x="393" y="798"/>
                  </a:cubicBezTo>
                  <a:cubicBezTo>
                    <a:pt x="179" y="798"/>
                    <a:pt x="0" y="619"/>
                    <a:pt x="0" y="393"/>
                  </a:cubicBezTo>
                  <a:cubicBezTo>
                    <a:pt x="0" y="179"/>
                    <a:pt x="179" y="0"/>
                    <a:pt x="393" y="0"/>
                  </a:cubicBezTo>
                  <a:cubicBezTo>
                    <a:pt x="619" y="0"/>
                    <a:pt x="798" y="179"/>
                    <a:pt x="798" y="393"/>
                  </a:cubicBezTo>
                  <a:close/>
                </a:path>
              </a:pathLst>
            </a:custGeom>
            <a:solidFill>
              <a:srgbClr val="EE789F">
                <a:alpha val="165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7" name="Google Shape;1857;p21"/>
            <p:cNvSpPr/>
            <p:nvPr/>
          </p:nvSpPr>
          <p:spPr>
            <a:xfrm>
              <a:off x="1448339" y="2958419"/>
              <a:ext cx="123279" cy="123125"/>
            </a:xfrm>
            <a:custGeom>
              <a:avLst/>
              <a:gdLst/>
              <a:ahLst/>
              <a:cxnLst/>
              <a:rect l="l" t="t" r="r" b="b"/>
              <a:pathLst>
                <a:path w="799" h="798" extrusionOk="0">
                  <a:moveTo>
                    <a:pt x="798" y="393"/>
                  </a:moveTo>
                  <a:cubicBezTo>
                    <a:pt x="798" y="619"/>
                    <a:pt x="620" y="798"/>
                    <a:pt x="393" y="798"/>
                  </a:cubicBezTo>
                  <a:cubicBezTo>
                    <a:pt x="179" y="798"/>
                    <a:pt x="0" y="619"/>
                    <a:pt x="0" y="393"/>
                  </a:cubicBezTo>
                  <a:cubicBezTo>
                    <a:pt x="0" y="179"/>
                    <a:pt x="179" y="0"/>
                    <a:pt x="393" y="0"/>
                  </a:cubicBezTo>
                  <a:cubicBezTo>
                    <a:pt x="620" y="0"/>
                    <a:pt x="798" y="179"/>
                    <a:pt x="798" y="393"/>
                  </a:cubicBezTo>
                  <a:close/>
                </a:path>
              </a:pathLst>
            </a:custGeom>
            <a:solidFill>
              <a:srgbClr val="EE789F">
                <a:alpha val="165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8" name="Google Shape;1858;p21"/>
            <p:cNvSpPr/>
            <p:nvPr/>
          </p:nvSpPr>
          <p:spPr>
            <a:xfrm>
              <a:off x="2344766" y="2958419"/>
              <a:ext cx="123279" cy="123125"/>
            </a:xfrm>
            <a:custGeom>
              <a:avLst/>
              <a:gdLst/>
              <a:ahLst/>
              <a:cxnLst/>
              <a:rect l="l" t="t" r="r" b="b"/>
              <a:pathLst>
                <a:path w="799" h="798" extrusionOk="0">
                  <a:moveTo>
                    <a:pt x="798" y="393"/>
                  </a:moveTo>
                  <a:cubicBezTo>
                    <a:pt x="798" y="619"/>
                    <a:pt x="620" y="798"/>
                    <a:pt x="406" y="798"/>
                  </a:cubicBezTo>
                  <a:cubicBezTo>
                    <a:pt x="179" y="798"/>
                    <a:pt x="1" y="619"/>
                    <a:pt x="1" y="393"/>
                  </a:cubicBezTo>
                  <a:cubicBezTo>
                    <a:pt x="1" y="179"/>
                    <a:pt x="179" y="0"/>
                    <a:pt x="406" y="0"/>
                  </a:cubicBezTo>
                  <a:cubicBezTo>
                    <a:pt x="620" y="0"/>
                    <a:pt x="798" y="179"/>
                    <a:pt x="798" y="393"/>
                  </a:cubicBezTo>
                  <a:close/>
                </a:path>
              </a:pathLst>
            </a:custGeom>
            <a:solidFill>
              <a:srgbClr val="EE789F">
                <a:alpha val="165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9" name="Google Shape;1859;p21"/>
            <p:cNvSpPr/>
            <p:nvPr/>
          </p:nvSpPr>
          <p:spPr>
            <a:xfrm>
              <a:off x="3243045" y="2958419"/>
              <a:ext cx="123279" cy="123125"/>
            </a:xfrm>
            <a:custGeom>
              <a:avLst/>
              <a:gdLst/>
              <a:ahLst/>
              <a:cxnLst/>
              <a:rect l="l" t="t" r="r" b="b"/>
              <a:pathLst>
                <a:path w="799" h="798" extrusionOk="0">
                  <a:moveTo>
                    <a:pt x="799" y="393"/>
                  </a:moveTo>
                  <a:cubicBezTo>
                    <a:pt x="799" y="619"/>
                    <a:pt x="620" y="798"/>
                    <a:pt x="406" y="798"/>
                  </a:cubicBezTo>
                  <a:cubicBezTo>
                    <a:pt x="179" y="798"/>
                    <a:pt x="1" y="619"/>
                    <a:pt x="1" y="393"/>
                  </a:cubicBezTo>
                  <a:cubicBezTo>
                    <a:pt x="1" y="179"/>
                    <a:pt x="179" y="0"/>
                    <a:pt x="406" y="0"/>
                  </a:cubicBezTo>
                  <a:cubicBezTo>
                    <a:pt x="620" y="0"/>
                    <a:pt x="799" y="179"/>
                    <a:pt x="799" y="393"/>
                  </a:cubicBezTo>
                  <a:close/>
                </a:path>
              </a:pathLst>
            </a:custGeom>
            <a:solidFill>
              <a:srgbClr val="EE789F">
                <a:alpha val="165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0" name="Google Shape;1860;p21"/>
            <p:cNvSpPr/>
            <p:nvPr/>
          </p:nvSpPr>
          <p:spPr>
            <a:xfrm>
              <a:off x="4141478" y="2958419"/>
              <a:ext cx="123125" cy="123125"/>
            </a:xfrm>
            <a:custGeom>
              <a:avLst/>
              <a:gdLst/>
              <a:ahLst/>
              <a:cxnLst/>
              <a:rect l="l" t="t" r="r" b="b"/>
              <a:pathLst>
                <a:path w="798" h="798" extrusionOk="0">
                  <a:moveTo>
                    <a:pt x="798" y="393"/>
                  </a:moveTo>
                  <a:cubicBezTo>
                    <a:pt x="798" y="619"/>
                    <a:pt x="619" y="798"/>
                    <a:pt x="405" y="798"/>
                  </a:cubicBezTo>
                  <a:cubicBezTo>
                    <a:pt x="179" y="798"/>
                    <a:pt x="0" y="619"/>
                    <a:pt x="0" y="393"/>
                  </a:cubicBezTo>
                  <a:cubicBezTo>
                    <a:pt x="0" y="179"/>
                    <a:pt x="179" y="0"/>
                    <a:pt x="405" y="0"/>
                  </a:cubicBezTo>
                  <a:cubicBezTo>
                    <a:pt x="619" y="0"/>
                    <a:pt x="798" y="179"/>
                    <a:pt x="798" y="393"/>
                  </a:cubicBezTo>
                  <a:close/>
                </a:path>
              </a:pathLst>
            </a:custGeom>
            <a:solidFill>
              <a:srgbClr val="EE789F">
                <a:alpha val="165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1" name="Google Shape;1861;p21"/>
            <p:cNvSpPr/>
            <p:nvPr/>
          </p:nvSpPr>
          <p:spPr>
            <a:xfrm>
              <a:off x="5039757" y="2958419"/>
              <a:ext cx="123125" cy="123125"/>
            </a:xfrm>
            <a:custGeom>
              <a:avLst/>
              <a:gdLst/>
              <a:ahLst/>
              <a:cxnLst/>
              <a:rect l="l" t="t" r="r" b="b"/>
              <a:pathLst>
                <a:path w="798" h="798" extrusionOk="0">
                  <a:moveTo>
                    <a:pt x="798" y="393"/>
                  </a:moveTo>
                  <a:cubicBezTo>
                    <a:pt x="798" y="619"/>
                    <a:pt x="619" y="798"/>
                    <a:pt x="393" y="798"/>
                  </a:cubicBezTo>
                  <a:cubicBezTo>
                    <a:pt x="179" y="798"/>
                    <a:pt x="0" y="619"/>
                    <a:pt x="0" y="393"/>
                  </a:cubicBezTo>
                  <a:cubicBezTo>
                    <a:pt x="0" y="179"/>
                    <a:pt x="179" y="0"/>
                    <a:pt x="393" y="0"/>
                  </a:cubicBezTo>
                  <a:cubicBezTo>
                    <a:pt x="619" y="0"/>
                    <a:pt x="798" y="179"/>
                    <a:pt x="798" y="393"/>
                  </a:cubicBezTo>
                  <a:close/>
                </a:path>
              </a:pathLst>
            </a:custGeom>
            <a:solidFill>
              <a:srgbClr val="EE789F">
                <a:alpha val="165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2" name="Google Shape;1862;p21"/>
            <p:cNvSpPr/>
            <p:nvPr/>
          </p:nvSpPr>
          <p:spPr>
            <a:xfrm>
              <a:off x="99994" y="3542565"/>
              <a:ext cx="123125" cy="123279"/>
            </a:xfrm>
            <a:custGeom>
              <a:avLst/>
              <a:gdLst/>
              <a:ahLst/>
              <a:cxnLst/>
              <a:rect l="l" t="t" r="r" b="b"/>
              <a:pathLst>
                <a:path w="798" h="799" extrusionOk="0">
                  <a:moveTo>
                    <a:pt x="798" y="405"/>
                  </a:moveTo>
                  <a:cubicBezTo>
                    <a:pt x="798" y="620"/>
                    <a:pt x="619" y="798"/>
                    <a:pt x="405" y="798"/>
                  </a:cubicBezTo>
                  <a:cubicBezTo>
                    <a:pt x="179" y="798"/>
                    <a:pt x="0" y="620"/>
                    <a:pt x="0" y="405"/>
                  </a:cubicBezTo>
                  <a:cubicBezTo>
                    <a:pt x="0" y="179"/>
                    <a:pt x="179" y="0"/>
                    <a:pt x="405" y="0"/>
                  </a:cubicBezTo>
                  <a:cubicBezTo>
                    <a:pt x="619" y="0"/>
                    <a:pt x="798" y="179"/>
                    <a:pt x="798" y="405"/>
                  </a:cubicBezTo>
                  <a:close/>
                </a:path>
              </a:pathLst>
            </a:custGeom>
            <a:solidFill>
              <a:srgbClr val="EE789F">
                <a:alpha val="165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3" name="Google Shape;1863;p21"/>
            <p:cNvSpPr/>
            <p:nvPr/>
          </p:nvSpPr>
          <p:spPr>
            <a:xfrm>
              <a:off x="998273" y="3542565"/>
              <a:ext cx="123279" cy="123279"/>
            </a:xfrm>
            <a:custGeom>
              <a:avLst/>
              <a:gdLst/>
              <a:ahLst/>
              <a:cxnLst/>
              <a:rect l="l" t="t" r="r" b="b"/>
              <a:pathLst>
                <a:path w="799" h="799" extrusionOk="0">
                  <a:moveTo>
                    <a:pt x="798" y="405"/>
                  </a:moveTo>
                  <a:cubicBezTo>
                    <a:pt x="798" y="620"/>
                    <a:pt x="620" y="798"/>
                    <a:pt x="405" y="798"/>
                  </a:cubicBezTo>
                  <a:cubicBezTo>
                    <a:pt x="179" y="798"/>
                    <a:pt x="0" y="620"/>
                    <a:pt x="0" y="405"/>
                  </a:cubicBezTo>
                  <a:cubicBezTo>
                    <a:pt x="0" y="179"/>
                    <a:pt x="179" y="0"/>
                    <a:pt x="405" y="0"/>
                  </a:cubicBezTo>
                  <a:cubicBezTo>
                    <a:pt x="620" y="0"/>
                    <a:pt x="798" y="179"/>
                    <a:pt x="798" y="405"/>
                  </a:cubicBezTo>
                  <a:close/>
                </a:path>
              </a:pathLst>
            </a:custGeom>
            <a:solidFill>
              <a:srgbClr val="EE789F">
                <a:alpha val="165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4" name="Google Shape;1864;p21"/>
            <p:cNvSpPr/>
            <p:nvPr/>
          </p:nvSpPr>
          <p:spPr>
            <a:xfrm>
              <a:off x="1896552" y="3542565"/>
              <a:ext cx="123279" cy="123279"/>
            </a:xfrm>
            <a:custGeom>
              <a:avLst/>
              <a:gdLst/>
              <a:ahLst/>
              <a:cxnLst/>
              <a:rect l="l" t="t" r="r" b="b"/>
              <a:pathLst>
                <a:path w="799" h="799" extrusionOk="0">
                  <a:moveTo>
                    <a:pt x="798" y="405"/>
                  </a:moveTo>
                  <a:cubicBezTo>
                    <a:pt x="798" y="620"/>
                    <a:pt x="620" y="798"/>
                    <a:pt x="405" y="798"/>
                  </a:cubicBezTo>
                  <a:cubicBezTo>
                    <a:pt x="179" y="798"/>
                    <a:pt x="1" y="620"/>
                    <a:pt x="1" y="405"/>
                  </a:cubicBezTo>
                  <a:cubicBezTo>
                    <a:pt x="1" y="179"/>
                    <a:pt x="179" y="0"/>
                    <a:pt x="405" y="0"/>
                  </a:cubicBezTo>
                  <a:cubicBezTo>
                    <a:pt x="620" y="0"/>
                    <a:pt x="798" y="179"/>
                    <a:pt x="798" y="405"/>
                  </a:cubicBezTo>
                  <a:close/>
                </a:path>
              </a:pathLst>
            </a:custGeom>
            <a:solidFill>
              <a:srgbClr val="EE789F">
                <a:alpha val="165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5" name="Google Shape;1865;p21"/>
            <p:cNvSpPr/>
            <p:nvPr/>
          </p:nvSpPr>
          <p:spPr>
            <a:xfrm>
              <a:off x="2794831" y="3542565"/>
              <a:ext cx="123279" cy="123279"/>
            </a:xfrm>
            <a:custGeom>
              <a:avLst/>
              <a:gdLst/>
              <a:ahLst/>
              <a:cxnLst/>
              <a:rect l="l" t="t" r="r" b="b"/>
              <a:pathLst>
                <a:path w="799" h="799" extrusionOk="0">
                  <a:moveTo>
                    <a:pt x="798" y="405"/>
                  </a:moveTo>
                  <a:cubicBezTo>
                    <a:pt x="798" y="620"/>
                    <a:pt x="620" y="798"/>
                    <a:pt x="394" y="798"/>
                  </a:cubicBezTo>
                  <a:cubicBezTo>
                    <a:pt x="179" y="798"/>
                    <a:pt x="1" y="620"/>
                    <a:pt x="1" y="405"/>
                  </a:cubicBezTo>
                  <a:cubicBezTo>
                    <a:pt x="1" y="179"/>
                    <a:pt x="179" y="0"/>
                    <a:pt x="394" y="0"/>
                  </a:cubicBezTo>
                  <a:cubicBezTo>
                    <a:pt x="620" y="0"/>
                    <a:pt x="798" y="179"/>
                    <a:pt x="798" y="405"/>
                  </a:cubicBezTo>
                  <a:close/>
                </a:path>
              </a:pathLst>
            </a:custGeom>
            <a:solidFill>
              <a:srgbClr val="EE789F">
                <a:alpha val="165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6" name="Google Shape;1866;p21"/>
            <p:cNvSpPr/>
            <p:nvPr/>
          </p:nvSpPr>
          <p:spPr>
            <a:xfrm>
              <a:off x="3693110" y="3542565"/>
              <a:ext cx="123279" cy="123279"/>
            </a:xfrm>
            <a:custGeom>
              <a:avLst/>
              <a:gdLst/>
              <a:ahLst/>
              <a:cxnLst/>
              <a:rect l="l" t="t" r="r" b="b"/>
              <a:pathLst>
                <a:path w="799" h="799" extrusionOk="0">
                  <a:moveTo>
                    <a:pt x="799" y="405"/>
                  </a:moveTo>
                  <a:cubicBezTo>
                    <a:pt x="799" y="620"/>
                    <a:pt x="620" y="798"/>
                    <a:pt x="394" y="798"/>
                  </a:cubicBezTo>
                  <a:cubicBezTo>
                    <a:pt x="180" y="798"/>
                    <a:pt x="1" y="620"/>
                    <a:pt x="1" y="405"/>
                  </a:cubicBezTo>
                  <a:cubicBezTo>
                    <a:pt x="1" y="179"/>
                    <a:pt x="180" y="0"/>
                    <a:pt x="394" y="0"/>
                  </a:cubicBezTo>
                  <a:cubicBezTo>
                    <a:pt x="620" y="0"/>
                    <a:pt x="799" y="179"/>
                    <a:pt x="799" y="405"/>
                  </a:cubicBezTo>
                  <a:close/>
                </a:path>
              </a:pathLst>
            </a:custGeom>
            <a:solidFill>
              <a:srgbClr val="EE789F">
                <a:alpha val="165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7" name="Google Shape;1867;p21"/>
            <p:cNvSpPr/>
            <p:nvPr/>
          </p:nvSpPr>
          <p:spPr>
            <a:xfrm>
              <a:off x="4589692" y="3542565"/>
              <a:ext cx="124976" cy="123279"/>
            </a:xfrm>
            <a:custGeom>
              <a:avLst/>
              <a:gdLst/>
              <a:ahLst/>
              <a:cxnLst/>
              <a:rect l="l" t="t" r="r" b="b"/>
              <a:pathLst>
                <a:path w="810" h="799" extrusionOk="0">
                  <a:moveTo>
                    <a:pt x="810" y="405"/>
                  </a:moveTo>
                  <a:cubicBezTo>
                    <a:pt x="810" y="620"/>
                    <a:pt x="631" y="798"/>
                    <a:pt x="405" y="798"/>
                  </a:cubicBezTo>
                  <a:cubicBezTo>
                    <a:pt x="191" y="798"/>
                    <a:pt x="0" y="620"/>
                    <a:pt x="0" y="405"/>
                  </a:cubicBezTo>
                  <a:cubicBezTo>
                    <a:pt x="0" y="179"/>
                    <a:pt x="191" y="0"/>
                    <a:pt x="405" y="0"/>
                  </a:cubicBezTo>
                  <a:cubicBezTo>
                    <a:pt x="631" y="0"/>
                    <a:pt x="810" y="179"/>
                    <a:pt x="810" y="405"/>
                  </a:cubicBezTo>
                  <a:close/>
                </a:path>
              </a:pathLst>
            </a:custGeom>
            <a:solidFill>
              <a:srgbClr val="EE789F">
                <a:alpha val="165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8" name="Google Shape;1868;p21"/>
            <p:cNvSpPr/>
            <p:nvPr/>
          </p:nvSpPr>
          <p:spPr>
            <a:xfrm>
              <a:off x="550060" y="4128563"/>
              <a:ext cx="123279" cy="121428"/>
            </a:xfrm>
            <a:custGeom>
              <a:avLst/>
              <a:gdLst/>
              <a:ahLst/>
              <a:cxnLst/>
              <a:rect l="l" t="t" r="r" b="b"/>
              <a:pathLst>
                <a:path w="799" h="787" extrusionOk="0">
                  <a:moveTo>
                    <a:pt x="798" y="393"/>
                  </a:moveTo>
                  <a:cubicBezTo>
                    <a:pt x="798" y="620"/>
                    <a:pt x="619" y="786"/>
                    <a:pt x="393" y="786"/>
                  </a:cubicBezTo>
                  <a:cubicBezTo>
                    <a:pt x="179" y="786"/>
                    <a:pt x="0" y="608"/>
                    <a:pt x="0" y="393"/>
                  </a:cubicBezTo>
                  <a:cubicBezTo>
                    <a:pt x="0" y="179"/>
                    <a:pt x="179" y="0"/>
                    <a:pt x="393" y="0"/>
                  </a:cubicBezTo>
                  <a:cubicBezTo>
                    <a:pt x="619" y="0"/>
                    <a:pt x="798" y="179"/>
                    <a:pt x="798" y="393"/>
                  </a:cubicBezTo>
                  <a:close/>
                </a:path>
              </a:pathLst>
            </a:custGeom>
            <a:solidFill>
              <a:srgbClr val="EE789F">
                <a:alpha val="165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9" name="Google Shape;1869;p21"/>
            <p:cNvSpPr/>
            <p:nvPr/>
          </p:nvSpPr>
          <p:spPr>
            <a:xfrm>
              <a:off x="1448339" y="4128563"/>
              <a:ext cx="123279" cy="121428"/>
            </a:xfrm>
            <a:custGeom>
              <a:avLst/>
              <a:gdLst/>
              <a:ahLst/>
              <a:cxnLst/>
              <a:rect l="l" t="t" r="r" b="b"/>
              <a:pathLst>
                <a:path w="799" h="787" extrusionOk="0">
                  <a:moveTo>
                    <a:pt x="798" y="393"/>
                  </a:moveTo>
                  <a:cubicBezTo>
                    <a:pt x="798" y="620"/>
                    <a:pt x="620" y="786"/>
                    <a:pt x="393" y="786"/>
                  </a:cubicBezTo>
                  <a:cubicBezTo>
                    <a:pt x="179" y="786"/>
                    <a:pt x="0" y="608"/>
                    <a:pt x="0" y="393"/>
                  </a:cubicBezTo>
                  <a:cubicBezTo>
                    <a:pt x="0" y="179"/>
                    <a:pt x="179" y="0"/>
                    <a:pt x="393" y="0"/>
                  </a:cubicBezTo>
                  <a:cubicBezTo>
                    <a:pt x="620" y="0"/>
                    <a:pt x="798" y="179"/>
                    <a:pt x="798" y="393"/>
                  </a:cubicBezTo>
                  <a:close/>
                </a:path>
              </a:pathLst>
            </a:custGeom>
            <a:solidFill>
              <a:srgbClr val="EE789F">
                <a:alpha val="165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0" name="Google Shape;1870;p21"/>
            <p:cNvSpPr/>
            <p:nvPr/>
          </p:nvSpPr>
          <p:spPr>
            <a:xfrm>
              <a:off x="2344766" y="4128563"/>
              <a:ext cx="123279" cy="121428"/>
            </a:xfrm>
            <a:custGeom>
              <a:avLst/>
              <a:gdLst/>
              <a:ahLst/>
              <a:cxnLst/>
              <a:rect l="l" t="t" r="r" b="b"/>
              <a:pathLst>
                <a:path w="799" h="787" extrusionOk="0">
                  <a:moveTo>
                    <a:pt x="798" y="393"/>
                  </a:moveTo>
                  <a:cubicBezTo>
                    <a:pt x="798" y="620"/>
                    <a:pt x="620" y="786"/>
                    <a:pt x="406" y="786"/>
                  </a:cubicBezTo>
                  <a:cubicBezTo>
                    <a:pt x="179" y="786"/>
                    <a:pt x="1" y="608"/>
                    <a:pt x="1" y="393"/>
                  </a:cubicBezTo>
                  <a:cubicBezTo>
                    <a:pt x="1" y="179"/>
                    <a:pt x="179" y="0"/>
                    <a:pt x="406" y="0"/>
                  </a:cubicBezTo>
                  <a:cubicBezTo>
                    <a:pt x="620" y="0"/>
                    <a:pt x="798" y="179"/>
                    <a:pt x="798" y="393"/>
                  </a:cubicBezTo>
                  <a:close/>
                </a:path>
              </a:pathLst>
            </a:custGeom>
            <a:solidFill>
              <a:srgbClr val="EE789F">
                <a:alpha val="165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1" name="Google Shape;1871;p21"/>
            <p:cNvSpPr/>
            <p:nvPr/>
          </p:nvSpPr>
          <p:spPr>
            <a:xfrm>
              <a:off x="3243045" y="4128563"/>
              <a:ext cx="123279" cy="121428"/>
            </a:xfrm>
            <a:custGeom>
              <a:avLst/>
              <a:gdLst/>
              <a:ahLst/>
              <a:cxnLst/>
              <a:rect l="l" t="t" r="r" b="b"/>
              <a:pathLst>
                <a:path w="799" h="787" extrusionOk="0">
                  <a:moveTo>
                    <a:pt x="799" y="393"/>
                  </a:moveTo>
                  <a:cubicBezTo>
                    <a:pt x="799" y="620"/>
                    <a:pt x="620" y="786"/>
                    <a:pt x="406" y="786"/>
                  </a:cubicBezTo>
                  <a:cubicBezTo>
                    <a:pt x="179" y="786"/>
                    <a:pt x="1" y="608"/>
                    <a:pt x="1" y="393"/>
                  </a:cubicBezTo>
                  <a:cubicBezTo>
                    <a:pt x="1" y="179"/>
                    <a:pt x="179" y="0"/>
                    <a:pt x="406" y="0"/>
                  </a:cubicBezTo>
                  <a:cubicBezTo>
                    <a:pt x="620" y="0"/>
                    <a:pt x="799" y="179"/>
                    <a:pt x="799" y="393"/>
                  </a:cubicBezTo>
                  <a:close/>
                </a:path>
              </a:pathLst>
            </a:custGeom>
            <a:solidFill>
              <a:srgbClr val="EE789F">
                <a:alpha val="165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2" name="Google Shape;1872;p21"/>
            <p:cNvSpPr/>
            <p:nvPr/>
          </p:nvSpPr>
          <p:spPr>
            <a:xfrm>
              <a:off x="4141478" y="4128563"/>
              <a:ext cx="123125" cy="121428"/>
            </a:xfrm>
            <a:custGeom>
              <a:avLst/>
              <a:gdLst/>
              <a:ahLst/>
              <a:cxnLst/>
              <a:rect l="l" t="t" r="r" b="b"/>
              <a:pathLst>
                <a:path w="798" h="787" extrusionOk="0">
                  <a:moveTo>
                    <a:pt x="798" y="393"/>
                  </a:moveTo>
                  <a:cubicBezTo>
                    <a:pt x="798" y="620"/>
                    <a:pt x="619" y="786"/>
                    <a:pt x="405" y="786"/>
                  </a:cubicBezTo>
                  <a:cubicBezTo>
                    <a:pt x="179" y="786"/>
                    <a:pt x="0" y="608"/>
                    <a:pt x="0" y="393"/>
                  </a:cubicBezTo>
                  <a:cubicBezTo>
                    <a:pt x="0" y="179"/>
                    <a:pt x="179" y="0"/>
                    <a:pt x="405" y="0"/>
                  </a:cubicBezTo>
                  <a:cubicBezTo>
                    <a:pt x="619" y="0"/>
                    <a:pt x="798" y="179"/>
                    <a:pt x="798" y="393"/>
                  </a:cubicBezTo>
                  <a:close/>
                </a:path>
              </a:pathLst>
            </a:custGeom>
            <a:solidFill>
              <a:srgbClr val="EE789F">
                <a:alpha val="165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3" name="Google Shape;1873;p21"/>
            <p:cNvSpPr/>
            <p:nvPr/>
          </p:nvSpPr>
          <p:spPr>
            <a:xfrm>
              <a:off x="5039757" y="4128563"/>
              <a:ext cx="123125" cy="121428"/>
            </a:xfrm>
            <a:custGeom>
              <a:avLst/>
              <a:gdLst/>
              <a:ahLst/>
              <a:cxnLst/>
              <a:rect l="l" t="t" r="r" b="b"/>
              <a:pathLst>
                <a:path w="798" h="787" extrusionOk="0">
                  <a:moveTo>
                    <a:pt x="798" y="393"/>
                  </a:moveTo>
                  <a:cubicBezTo>
                    <a:pt x="798" y="620"/>
                    <a:pt x="619" y="786"/>
                    <a:pt x="393" y="786"/>
                  </a:cubicBezTo>
                  <a:cubicBezTo>
                    <a:pt x="179" y="786"/>
                    <a:pt x="0" y="608"/>
                    <a:pt x="0" y="393"/>
                  </a:cubicBezTo>
                  <a:cubicBezTo>
                    <a:pt x="0" y="179"/>
                    <a:pt x="179" y="0"/>
                    <a:pt x="393" y="0"/>
                  </a:cubicBezTo>
                  <a:cubicBezTo>
                    <a:pt x="619" y="0"/>
                    <a:pt x="798" y="179"/>
                    <a:pt x="798" y="393"/>
                  </a:cubicBezTo>
                  <a:close/>
                </a:path>
              </a:pathLst>
            </a:custGeom>
            <a:solidFill>
              <a:srgbClr val="EE789F">
                <a:alpha val="165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4" name="Google Shape;1874;p21"/>
            <p:cNvSpPr/>
            <p:nvPr/>
          </p:nvSpPr>
          <p:spPr>
            <a:xfrm>
              <a:off x="99994" y="4712709"/>
              <a:ext cx="123125" cy="123279"/>
            </a:xfrm>
            <a:custGeom>
              <a:avLst/>
              <a:gdLst/>
              <a:ahLst/>
              <a:cxnLst/>
              <a:rect l="l" t="t" r="r" b="b"/>
              <a:pathLst>
                <a:path w="798" h="799" extrusionOk="0">
                  <a:moveTo>
                    <a:pt x="798" y="405"/>
                  </a:moveTo>
                  <a:cubicBezTo>
                    <a:pt x="798" y="620"/>
                    <a:pt x="619" y="798"/>
                    <a:pt x="405" y="798"/>
                  </a:cubicBezTo>
                  <a:cubicBezTo>
                    <a:pt x="179" y="798"/>
                    <a:pt x="0" y="620"/>
                    <a:pt x="0" y="405"/>
                  </a:cubicBezTo>
                  <a:cubicBezTo>
                    <a:pt x="0" y="179"/>
                    <a:pt x="179" y="1"/>
                    <a:pt x="405" y="1"/>
                  </a:cubicBezTo>
                  <a:cubicBezTo>
                    <a:pt x="619" y="1"/>
                    <a:pt x="798" y="179"/>
                    <a:pt x="798" y="405"/>
                  </a:cubicBezTo>
                  <a:close/>
                </a:path>
              </a:pathLst>
            </a:custGeom>
            <a:solidFill>
              <a:srgbClr val="EE789F">
                <a:alpha val="165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5" name="Google Shape;1875;p21"/>
            <p:cNvSpPr/>
            <p:nvPr/>
          </p:nvSpPr>
          <p:spPr>
            <a:xfrm>
              <a:off x="998273" y="4712709"/>
              <a:ext cx="123279" cy="123279"/>
            </a:xfrm>
            <a:custGeom>
              <a:avLst/>
              <a:gdLst/>
              <a:ahLst/>
              <a:cxnLst/>
              <a:rect l="l" t="t" r="r" b="b"/>
              <a:pathLst>
                <a:path w="799" h="799" extrusionOk="0">
                  <a:moveTo>
                    <a:pt x="798" y="405"/>
                  </a:moveTo>
                  <a:cubicBezTo>
                    <a:pt x="798" y="620"/>
                    <a:pt x="620" y="798"/>
                    <a:pt x="405" y="798"/>
                  </a:cubicBezTo>
                  <a:cubicBezTo>
                    <a:pt x="179" y="798"/>
                    <a:pt x="0" y="620"/>
                    <a:pt x="0" y="405"/>
                  </a:cubicBezTo>
                  <a:cubicBezTo>
                    <a:pt x="0" y="179"/>
                    <a:pt x="179" y="1"/>
                    <a:pt x="405" y="1"/>
                  </a:cubicBezTo>
                  <a:cubicBezTo>
                    <a:pt x="620" y="1"/>
                    <a:pt x="798" y="179"/>
                    <a:pt x="798" y="405"/>
                  </a:cubicBezTo>
                  <a:close/>
                </a:path>
              </a:pathLst>
            </a:custGeom>
            <a:solidFill>
              <a:srgbClr val="EE789F">
                <a:alpha val="165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6" name="Google Shape;1876;p21"/>
            <p:cNvSpPr/>
            <p:nvPr/>
          </p:nvSpPr>
          <p:spPr>
            <a:xfrm>
              <a:off x="1896552" y="4712709"/>
              <a:ext cx="123279" cy="123279"/>
            </a:xfrm>
            <a:custGeom>
              <a:avLst/>
              <a:gdLst/>
              <a:ahLst/>
              <a:cxnLst/>
              <a:rect l="l" t="t" r="r" b="b"/>
              <a:pathLst>
                <a:path w="799" h="799" extrusionOk="0">
                  <a:moveTo>
                    <a:pt x="798" y="405"/>
                  </a:moveTo>
                  <a:cubicBezTo>
                    <a:pt x="798" y="620"/>
                    <a:pt x="620" y="798"/>
                    <a:pt x="405" y="798"/>
                  </a:cubicBezTo>
                  <a:cubicBezTo>
                    <a:pt x="179" y="798"/>
                    <a:pt x="1" y="620"/>
                    <a:pt x="1" y="405"/>
                  </a:cubicBezTo>
                  <a:cubicBezTo>
                    <a:pt x="1" y="179"/>
                    <a:pt x="179" y="1"/>
                    <a:pt x="405" y="1"/>
                  </a:cubicBezTo>
                  <a:cubicBezTo>
                    <a:pt x="620" y="1"/>
                    <a:pt x="798" y="179"/>
                    <a:pt x="798" y="405"/>
                  </a:cubicBezTo>
                  <a:close/>
                </a:path>
              </a:pathLst>
            </a:custGeom>
            <a:solidFill>
              <a:srgbClr val="EE789F">
                <a:alpha val="165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7" name="Google Shape;1877;p21"/>
            <p:cNvSpPr/>
            <p:nvPr/>
          </p:nvSpPr>
          <p:spPr>
            <a:xfrm>
              <a:off x="2794831" y="4712709"/>
              <a:ext cx="123279" cy="123279"/>
            </a:xfrm>
            <a:custGeom>
              <a:avLst/>
              <a:gdLst/>
              <a:ahLst/>
              <a:cxnLst/>
              <a:rect l="l" t="t" r="r" b="b"/>
              <a:pathLst>
                <a:path w="799" h="799" extrusionOk="0">
                  <a:moveTo>
                    <a:pt x="798" y="405"/>
                  </a:moveTo>
                  <a:cubicBezTo>
                    <a:pt x="798" y="620"/>
                    <a:pt x="620" y="798"/>
                    <a:pt x="394" y="798"/>
                  </a:cubicBezTo>
                  <a:cubicBezTo>
                    <a:pt x="179" y="798"/>
                    <a:pt x="1" y="620"/>
                    <a:pt x="1" y="405"/>
                  </a:cubicBezTo>
                  <a:cubicBezTo>
                    <a:pt x="1" y="179"/>
                    <a:pt x="179" y="1"/>
                    <a:pt x="394" y="1"/>
                  </a:cubicBezTo>
                  <a:cubicBezTo>
                    <a:pt x="620" y="1"/>
                    <a:pt x="798" y="179"/>
                    <a:pt x="798" y="405"/>
                  </a:cubicBezTo>
                  <a:close/>
                </a:path>
              </a:pathLst>
            </a:custGeom>
            <a:solidFill>
              <a:srgbClr val="EE789F">
                <a:alpha val="165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8" name="Google Shape;1878;p21"/>
            <p:cNvSpPr/>
            <p:nvPr/>
          </p:nvSpPr>
          <p:spPr>
            <a:xfrm>
              <a:off x="3693110" y="4712709"/>
              <a:ext cx="123279" cy="123279"/>
            </a:xfrm>
            <a:custGeom>
              <a:avLst/>
              <a:gdLst/>
              <a:ahLst/>
              <a:cxnLst/>
              <a:rect l="l" t="t" r="r" b="b"/>
              <a:pathLst>
                <a:path w="799" h="799" extrusionOk="0">
                  <a:moveTo>
                    <a:pt x="799" y="405"/>
                  </a:moveTo>
                  <a:cubicBezTo>
                    <a:pt x="799" y="620"/>
                    <a:pt x="620" y="798"/>
                    <a:pt x="394" y="798"/>
                  </a:cubicBezTo>
                  <a:cubicBezTo>
                    <a:pt x="180" y="798"/>
                    <a:pt x="1" y="620"/>
                    <a:pt x="1" y="405"/>
                  </a:cubicBezTo>
                  <a:cubicBezTo>
                    <a:pt x="1" y="179"/>
                    <a:pt x="180" y="1"/>
                    <a:pt x="394" y="1"/>
                  </a:cubicBezTo>
                  <a:cubicBezTo>
                    <a:pt x="620" y="1"/>
                    <a:pt x="799" y="179"/>
                    <a:pt x="799" y="405"/>
                  </a:cubicBezTo>
                  <a:close/>
                </a:path>
              </a:pathLst>
            </a:custGeom>
            <a:solidFill>
              <a:srgbClr val="EE789F">
                <a:alpha val="165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9" name="Google Shape;1879;p21"/>
            <p:cNvSpPr/>
            <p:nvPr/>
          </p:nvSpPr>
          <p:spPr>
            <a:xfrm>
              <a:off x="4589692" y="4712709"/>
              <a:ext cx="124976" cy="123279"/>
            </a:xfrm>
            <a:custGeom>
              <a:avLst/>
              <a:gdLst/>
              <a:ahLst/>
              <a:cxnLst/>
              <a:rect l="l" t="t" r="r" b="b"/>
              <a:pathLst>
                <a:path w="810" h="799" extrusionOk="0">
                  <a:moveTo>
                    <a:pt x="810" y="405"/>
                  </a:moveTo>
                  <a:cubicBezTo>
                    <a:pt x="810" y="620"/>
                    <a:pt x="631" y="798"/>
                    <a:pt x="405" y="798"/>
                  </a:cubicBezTo>
                  <a:cubicBezTo>
                    <a:pt x="191" y="798"/>
                    <a:pt x="0" y="620"/>
                    <a:pt x="0" y="405"/>
                  </a:cubicBezTo>
                  <a:cubicBezTo>
                    <a:pt x="0" y="179"/>
                    <a:pt x="191" y="1"/>
                    <a:pt x="405" y="1"/>
                  </a:cubicBezTo>
                  <a:cubicBezTo>
                    <a:pt x="631" y="1"/>
                    <a:pt x="810" y="179"/>
                    <a:pt x="810" y="405"/>
                  </a:cubicBezTo>
                  <a:close/>
                </a:path>
              </a:pathLst>
            </a:custGeom>
            <a:solidFill>
              <a:srgbClr val="EE789F">
                <a:alpha val="165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0" name="Google Shape;1880;p21"/>
            <p:cNvSpPr/>
            <p:nvPr/>
          </p:nvSpPr>
          <p:spPr>
            <a:xfrm>
              <a:off x="5487915" y="33832"/>
              <a:ext cx="123125" cy="123279"/>
            </a:xfrm>
            <a:custGeom>
              <a:avLst/>
              <a:gdLst/>
              <a:ahLst/>
              <a:cxnLst/>
              <a:rect l="l" t="t" r="r" b="b"/>
              <a:pathLst>
                <a:path w="798" h="799" extrusionOk="0">
                  <a:moveTo>
                    <a:pt x="798" y="393"/>
                  </a:moveTo>
                  <a:cubicBezTo>
                    <a:pt x="798" y="620"/>
                    <a:pt x="619" y="798"/>
                    <a:pt x="405" y="798"/>
                  </a:cubicBezTo>
                  <a:cubicBezTo>
                    <a:pt x="179" y="798"/>
                    <a:pt x="0" y="620"/>
                    <a:pt x="0" y="393"/>
                  </a:cubicBezTo>
                  <a:cubicBezTo>
                    <a:pt x="0" y="179"/>
                    <a:pt x="179" y="0"/>
                    <a:pt x="405" y="0"/>
                  </a:cubicBezTo>
                  <a:cubicBezTo>
                    <a:pt x="619" y="0"/>
                    <a:pt x="798" y="179"/>
                    <a:pt x="798" y="393"/>
                  </a:cubicBezTo>
                  <a:close/>
                </a:path>
              </a:pathLst>
            </a:custGeom>
            <a:solidFill>
              <a:srgbClr val="EE789F">
                <a:alpha val="165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1" name="Google Shape;1881;p21"/>
            <p:cNvSpPr/>
            <p:nvPr/>
          </p:nvSpPr>
          <p:spPr>
            <a:xfrm>
              <a:off x="6386194" y="33832"/>
              <a:ext cx="123279" cy="123279"/>
            </a:xfrm>
            <a:custGeom>
              <a:avLst/>
              <a:gdLst/>
              <a:ahLst/>
              <a:cxnLst/>
              <a:rect l="l" t="t" r="r" b="b"/>
              <a:pathLst>
                <a:path w="799" h="799" extrusionOk="0">
                  <a:moveTo>
                    <a:pt x="798" y="393"/>
                  </a:moveTo>
                  <a:cubicBezTo>
                    <a:pt x="798" y="620"/>
                    <a:pt x="620" y="798"/>
                    <a:pt x="405" y="798"/>
                  </a:cubicBezTo>
                  <a:cubicBezTo>
                    <a:pt x="179" y="798"/>
                    <a:pt x="0" y="620"/>
                    <a:pt x="0" y="393"/>
                  </a:cubicBezTo>
                  <a:cubicBezTo>
                    <a:pt x="0" y="179"/>
                    <a:pt x="179" y="0"/>
                    <a:pt x="405" y="0"/>
                  </a:cubicBezTo>
                  <a:cubicBezTo>
                    <a:pt x="620" y="0"/>
                    <a:pt x="798" y="179"/>
                    <a:pt x="798" y="393"/>
                  </a:cubicBezTo>
                  <a:close/>
                </a:path>
              </a:pathLst>
            </a:custGeom>
            <a:solidFill>
              <a:srgbClr val="EE789F">
                <a:alpha val="165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2" name="Google Shape;1882;p21"/>
            <p:cNvSpPr/>
            <p:nvPr/>
          </p:nvSpPr>
          <p:spPr>
            <a:xfrm>
              <a:off x="7284473" y="33832"/>
              <a:ext cx="123279" cy="123279"/>
            </a:xfrm>
            <a:custGeom>
              <a:avLst/>
              <a:gdLst/>
              <a:ahLst/>
              <a:cxnLst/>
              <a:rect l="l" t="t" r="r" b="b"/>
              <a:pathLst>
                <a:path w="799" h="799" extrusionOk="0">
                  <a:moveTo>
                    <a:pt x="798" y="393"/>
                  </a:moveTo>
                  <a:cubicBezTo>
                    <a:pt x="798" y="620"/>
                    <a:pt x="620" y="798"/>
                    <a:pt x="405" y="798"/>
                  </a:cubicBezTo>
                  <a:cubicBezTo>
                    <a:pt x="179" y="798"/>
                    <a:pt x="1" y="620"/>
                    <a:pt x="1" y="393"/>
                  </a:cubicBezTo>
                  <a:cubicBezTo>
                    <a:pt x="1" y="179"/>
                    <a:pt x="179" y="0"/>
                    <a:pt x="405" y="0"/>
                  </a:cubicBezTo>
                  <a:cubicBezTo>
                    <a:pt x="620" y="0"/>
                    <a:pt x="798" y="179"/>
                    <a:pt x="798" y="393"/>
                  </a:cubicBezTo>
                  <a:close/>
                </a:path>
              </a:pathLst>
            </a:custGeom>
            <a:solidFill>
              <a:srgbClr val="EE789F">
                <a:alpha val="165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3" name="Google Shape;1883;p21"/>
            <p:cNvSpPr/>
            <p:nvPr/>
          </p:nvSpPr>
          <p:spPr>
            <a:xfrm>
              <a:off x="8182752" y="33832"/>
              <a:ext cx="123279" cy="123279"/>
            </a:xfrm>
            <a:custGeom>
              <a:avLst/>
              <a:gdLst/>
              <a:ahLst/>
              <a:cxnLst/>
              <a:rect l="l" t="t" r="r" b="b"/>
              <a:pathLst>
                <a:path w="799" h="799" extrusionOk="0">
                  <a:moveTo>
                    <a:pt x="798" y="393"/>
                  </a:moveTo>
                  <a:cubicBezTo>
                    <a:pt x="798" y="620"/>
                    <a:pt x="620" y="798"/>
                    <a:pt x="394" y="798"/>
                  </a:cubicBezTo>
                  <a:cubicBezTo>
                    <a:pt x="179" y="798"/>
                    <a:pt x="1" y="620"/>
                    <a:pt x="1" y="393"/>
                  </a:cubicBezTo>
                  <a:cubicBezTo>
                    <a:pt x="1" y="179"/>
                    <a:pt x="179" y="0"/>
                    <a:pt x="394" y="0"/>
                  </a:cubicBezTo>
                  <a:cubicBezTo>
                    <a:pt x="620" y="0"/>
                    <a:pt x="798" y="179"/>
                    <a:pt x="798" y="393"/>
                  </a:cubicBezTo>
                  <a:close/>
                </a:path>
              </a:pathLst>
            </a:custGeom>
            <a:solidFill>
              <a:srgbClr val="EE789F">
                <a:alpha val="165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4" name="Google Shape;1884;p21"/>
            <p:cNvSpPr/>
            <p:nvPr/>
          </p:nvSpPr>
          <p:spPr>
            <a:xfrm>
              <a:off x="9081030" y="33832"/>
              <a:ext cx="123279" cy="123279"/>
            </a:xfrm>
            <a:custGeom>
              <a:avLst/>
              <a:gdLst/>
              <a:ahLst/>
              <a:cxnLst/>
              <a:rect l="l" t="t" r="r" b="b"/>
              <a:pathLst>
                <a:path w="799" h="799" extrusionOk="0">
                  <a:moveTo>
                    <a:pt x="799" y="393"/>
                  </a:moveTo>
                  <a:cubicBezTo>
                    <a:pt x="799" y="620"/>
                    <a:pt x="620" y="798"/>
                    <a:pt x="394" y="798"/>
                  </a:cubicBezTo>
                  <a:cubicBezTo>
                    <a:pt x="180" y="798"/>
                    <a:pt x="1" y="620"/>
                    <a:pt x="1" y="393"/>
                  </a:cubicBezTo>
                  <a:cubicBezTo>
                    <a:pt x="1" y="179"/>
                    <a:pt x="180" y="0"/>
                    <a:pt x="394" y="0"/>
                  </a:cubicBezTo>
                  <a:cubicBezTo>
                    <a:pt x="620" y="0"/>
                    <a:pt x="799" y="179"/>
                    <a:pt x="799" y="393"/>
                  </a:cubicBezTo>
                  <a:close/>
                </a:path>
              </a:pathLst>
            </a:custGeom>
            <a:solidFill>
              <a:srgbClr val="EE789F">
                <a:alpha val="165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5" name="Google Shape;1885;p21"/>
            <p:cNvSpPr/>
            <p:nvPr/>
          </p:nvSpPr>
          <p:spPr>
            <a:xfrm>
              <a:off x="5937980" y="617978"/>
              <a:ext cx="123279" cy="123279"/>
            </a:xfrm>
            <a:custGeom>
              <a:avLst/>
              <a:gdLst/>
              <a:ahLst/>
              <a:cxnLst/>
              <a:rect l="l" t="t" r="r" b="b"/>
              <a:pathLst>
                <a:path w="799" h="799" extrusionOk="0">
                  <a:moveTo>
                    <a:pt x="798" y="405"/>
                  </a:moveTo>
                  <a:cubicBezTo>
                    <a:pt x="798" y="620"/>
                    <a:pt x="619" y="798"/>
                    <a:pt x="393" y="798"/>
                  </a:cubicBezTo>
                  <a:cubicBezTo>
                    <a:pt x="179" y="798"/>
                    <a:pt x="0" y="620"/>
                    <a:pt x="0" y="405"/>
                  </a:cubicBezTo>
                  <a:cubicBezTo>
                    <a:pt x="0" y="179"/>
                    <a:pt x="179" y="1"/>
                    <a:pt x="393" y="1"/>
                  </a:cubicBezTo>
                  <a:cubicBezTo>
                    <a:pt x="619" y="1"/>
                    <a:pt x="798" y="179"/>
                    <a:pt x="798" y="405"/>
                  </a:cubicBezTo>
                  <a:close/>
                </a:path>
              </a:pathLst>
            </a:custGeom>
            <a:solidFill>
              <a:srgbClr val="EE789F">
                <a:alpha val="165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6" name="Google Shape;1886;p21"/>
            <p:cNvSpPr/>
            <p:nvPr/>
          </p:nvSpPr>
          <p:spPr>
            <a:xfrm>
              <a:off x="6836259" y="617978"/>
              <a:ext cx="123279" cy="123279"/>
            </a:xfrm>
            <a:custGeom>
              <a:avLst/>
              <a:gdLst/>
              <a:ahLst/>
              <a:cxnLst/>
              <a:rect l="l" t="t" r="r" b="b"/>
              <a:pathLst>
                <a:path w="799" h="799" extrusionOk="0">
                  <a:moveTo>
                    <a:pt x="798" y="405"/>
                  </a:moveTo>
                  <a:cubicBezTo>
                    <a:pt x="798" y="620"/>
                    <a:pt x="620" y="798"/>
                    <a:pt x="393" y="798"/>
                  </a:cubicBezTo>
                  <a:cubicBezTo>
                    <a:pt x="179" y="798"/>
                    <a:pt x="0" y="620"/>
                    <a:pt x="0" y="405"/>
                  </a:cubicBezTo>
                  <a:cubicBezTo>
                    <a:pt x="0" y="179"/>
                    <a:pt x="179" y="1"/>
                    <a:pt x="393" y="1"/>
                  </a:cubicBezTo>
                  <a:cubicBezTo>
                    <a:pt x="620" y="1"/>
                    <a:pt x="798" y="179"/>
                    <a:pt x="798" y="405"/>
                  </a:cubicBezTo>
                  <a:close/>
                </a:path>
              </a:pathLst>
            </a:custGeom>
            <a:solidFill>
              <a:srgbClr val="EE789F">
                <a:alpha val="165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7" name="Google Shape;1887;p21"/>
            <p:cNvSpPr/>
            <p:nvPr/>
          </p:nvSpPr>
          <p:spPr>
            <a:xfrm>
              <a:off x="7732686" y="617978"/>
              <a:ext cx="123279" cy="123279"/>
            </a:xfrm>
            <a:custGeom>
              <a:avLst/>
              <a:gdLst/>
              <a:ahLst/>
              <a:cxnLst/>
              <a:rect l="l" t="t" r="r" b="b"/>
              <a:pathLst>
                <a:path w="799" h="799" extrusionOk="0">
                  <a:moveTo>
                    <a:pt x="798" y="405"/>
                  </a:moveTo>
                  <a:cubicBezTo>
                    <a:pt x="798" y="620"/>
                    <a:pt x="620" y="798"/>
                    <a:pt x="406" y="798"/>
                  </a:cubicBezTo>
                  <a:cubicBezTo>
                    <a:pt x="179" y="798"/>
                    <a:pt x="1" y="620"/>
                    <a:pt x="1" y="405"/>
                  </a:cubicBezTo>
                  <a:cubicBezTo>
                    <a:pt x="1" y="179"/>
                    <a:pt x="179" y="1"/>
                    <a:pt x="406" y="1"/>
                  </a:cubicBezTo>
                  <a:cubicBezTo>
                    <a:pt x="620" y="1"/>
                    <a:pt x="798" y="179"/>
                    <a:pt x="798" y="405"/>
                  </a:cubicBezTo>
                  <a:close/>
                </a:path>
              </a:pathLst>
            </a:custGeom>
            <a:solidFill>
              <a:srgbClr val="EE789F">
                <a:alpha val="165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8" name="Google Shape;1888;p21"/>
            <p:cNvSpPr/>
            <p:nvPr/>
          </p:nvSpPr>
          <p:spPr>
            <a:xfrm>
              <a:off x="8630965" y="617978"/>
              <a:ext cx="123279" cy="123279"/>
            </a:xfrm>
            <a:custGeom>
              <a:avLst/>
              <a:gdLst/>
              <a:ahLst/>
              <a:cxnLst/>
              <a:rect l="l" t="t" r="r" b="b"/>
              <a:pathLst>
                <a:path w="799" h="799" extrusionOk="0">
                  <a:moveTo>
                    <a:pt x="799" y="405"/>
                  </a:moveTo>
                  <a:cubicBezTo>
                    <a:pt x="799" y="620"/>
                    <a:pt x="620" y="798"/>
                    <a:pt x="406" y="798"/>
                  </a:cubicBezTo>
                  <a:cubicBezTo>
                    <a:pt x="179" y="798"/>
                    <a:pt x="1" y="620"/>
                    <a:pt x="1" y="405"/>
                  </a:cubicBezTo>
                  <a:cubicBezTo>
                    <a:pt x="1" y="179"/>
                    <a:pt x="179" y="1"/>
                    <a:pt x="406" y="1"/>
                  </a:cubicBezTo>
                  <a:cubicBezTo>
                    <a:pt x="620" y="1"/>
                    <a:pt x="799" y="179"/>
                    <a:pt x="799" y="405"/>
                  </a:cubicBezTo>
                  <a:close/>
                </a:path>
              </a:pathLst>
            </a:custGeom>
            <a:solidFill>
              <a:srgbClr val="EE789F">
                <a:alpha val="165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9" name="Google Shape;1889;p21"/>
            <p:cNvSpPr/>
            <p:nvPr/>
          </p:nvSpPr>
          <p:spPr>
            <a:xfrm>
              <a:off x="5487915" y="1202124"/>
              <a:ext cx="123125" cy="123279"/>
            </a:xfrm>
            <a:custGeom>
              <a:avLst/>
              <a:gdLst/>
              <a:ahLst/>
              <a:cxnLst/>
              <a:rect l="l" t="t" r="r" b="b"/>
              <a:pathLst>
                <a:path w="798" h="799" extrusionOk="0">
                  <a:moveTo>
                    <a:pt x="798" y="406"/>
                  </a:moveTo>
                  <a:cubicBezTo>
                    <a:pt x="798" y="620"/>
                    <a:pt x="619" y="799"/>
                    <a:pt x="405" y="799"/>
                  </a:cubicBezTo>
                  <a:cubicBezTo>
                    <a:pt x="179" y="799"/>
                    <a:pt x="0" y="620"/>
                    <a:pt x="0" y="406"/>
                  </a:cubicBezTo>
                  <a:cubicBezTo>
                    <a:pt x="0" y="179"/>
                    <a:pt x="179" y="1"/>
                    <a:pt x="405" y="1"/>
                  </a:cubicBezTo>
                  <a:cubicBezTo>
                    <a:pt x="619" y="1"/>
                    <a:pt x="798" y="179"/>
                    <a:pt x="798" y="406"/>
                  </a:cubicBezTo>
                  <a:close/>
                </a:path>
              </a:pathLst>
            </a:custGeom>
            <a:solidFill>
              <a:srgbClr val="EE789F">
                <a:alpha val="165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0" name="Google Shape;1890;p21"/>
            <p:cNvSpPr/>
            <p:nvPr/>
          </p:nvSpPr>
          <p:spPr>
            <a:xfrm>
              <a:off x="6386194" y="1202124"/>
              <a:ext cx="123279" cy="123279"/>
            </a:xfrm>
            <a:custGeom>
              <a:avLst/>
              <a:gdLst/>
              <a:ahLst/>
              <a:cxnLst/>
              <a:rect l="l" t="t" r="r" b="b"/>
              <a:pathLst>
                <a:path w="799" h="799" extrusionOk="0">
                  <a:moveTo>
                    <a:pt x="798" y="406"/>
                  </a:moveTo>
                  <a:cubicBezTo>
                    <a:pt x="798" y="620"/>
                    <a:pt x="620" y="799"/>
                    <a:pt x="405" y="799"/>
                  </a:cubicBezTo>
                  <a:cubicBezTo>
                    <a:pt x="179" y="799"/>
                    <a:pt x="0" y="620"/>
                    <a:pt x="0" y="406"/>
                  </a:cubicBezTo>
                  <a:cubicBezTo>
                    <a:pt x="0" y="179"/>
                    <a:pt x="179" y="1"/>
                    <a:pt x="405" y="1"/>
                  </a:cubicBezTo>
                  <a:cubicBezTo>
                    <a:pt x="620" y="1"/>
                    <a:pt x="798" y="179"/>
                    <a:pt x="798" y="406"/>
                  </a:cubicBezTo>
                  <a:close/>
                </a:path>
              </a:pathLst>
            </a:custGeom>
            <a:solidFill>
              <a:srgbClr val="EE789F">
                <a:alpha val="165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1" name="Google Shape;1891;p21"/>
            <p:cNvSpPr/>
            <p:nvPr/>
          </p:nvSpPr>
          <p:spPr>
            <a:xfrm>
              <a:off x="7284473" y="1202124"/>
              <a:ext cx="123279" cy="123279"/>
            </a:xfrm>
            <a:custGeom>
              <a:avLst/>
              <a:gdLst/>
              <a:ahLst/>
              <a:cxnLst/>
              <a:rect l="l" t="t" r="r" b="b"/>
              <a:pathLst>
                <a:path w="799" h="799" extrusionOk="0">
                  <a:moveTo>
                    <a:pt x="798" y="406"/>
                  </a:moveTo>
                  <a:cubicBezTo>
                    <a:pt x="798" y="620"/>
                    <a:pt x="620" y="799"/>
                    <a:pt x="405" y="799"/>
                  </a:cubicBezTo>
                  <a:cubicBezTo>
                    <a:pt x="179" y="799"/>
                    <a:pt x="1" y="620"/>
                    <a:pt x="1" y="406"/>
                  </a:cubicBezTo>
                  <a:cubicBezTo>
                    <a:pt x="1" y="179"/>
                    <a:pt x="179" y="1"/>
                    <a:pt x="405" y="1"/>
                  </a:cubicBezTo>
                  <a:cubicBezTo>
                    <a:pt x="620" y="1"/>
                    <a:pt x="798" y="179"/>
                    <a:pt x="798" y="406"/>
                  </a:cubicBezTo>
                  <a:close/>
                </a:path>
              </a:pathLst>
            </a:custGeom>
            <a:solidFill>
              <a:srgbClr val="EE789F">
                <a:alpha val="165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2" name="Google Shape;1892;p21"/>
            <p:cNvSpPr/>
            <p:nvPr/>
          </p:nvSpPr>
          <p:spPr>
            <a:xfrm>
              <a:off x="8182752" y="1202124"/>
              <a:ext cx="123279" cy="123279"/>
            </a:xfrm>
            <a:custGeom>
              <a:avLst/>
              <a:gdLst/>
              <a:ahLst/>
              <a:cxnLst/>
              <a:rect l="l" t="t" r="r" b="b"/>
              <a:pathLst>
                <a:path w="799" h="799" extrusionOk="0">
                  <a:moveTo>
                    <a:pt x="798" y="406"/>
                  </a:moveTo>
                  <a:cubicBezTo>
                    <a:pt x="798" y="620"/>
                    <a:pt x="620" y="799"/>
                    <a:pt x="394" y="799"/>
                  </a:cubicBezTo>
                  <a:cubicBezTo>
                    <a:pt x="179" y="799"/>
                    <a:pt x="1" y="620"/>
                    <a:pt x="1" y="406"/>
                  </a:cubicBezTo>
                  <a:cubicBezTo>
                    <a:pt x="1" y="179"/>
                    <a:pt x="179" y="1"/>
                    <a:pt x="394" y="1"/>
                  </a:cubicBezTo>
                  <a:cubicBezTo>
                    <a:pt x="620" y="1"/>
                    <a:pt x="798" y="179"/>
                    <a:pt x="798" y="406"/>
                  </a:cubicBezTo>
                  <a:close/>
                </a:path>
              </a:pathLst>
            </a:custGeom>
            <a:solidFill>
              <a:srgbClr val="EE789F">
                <a:alpha val="165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3" name="Google Shape;1893;p21"/>
            <p:cNvSpPr/>
            <p:nvPr/>
          </p:nvSpPr>
          <p:spPr>
            <a:xfrm>
              <a:off x="9081030" y="1202124"/>
              <a:ext cx="123279" cy="123279"/>
            </a:xfrm>
            <a:custGeom>
              <a:avLst/>
              <a:gdLst/>
              <a:ahLst/>
              <a:cxnLst/>
              <a:rect l="l" t="t" r="r" b="b"/>
              <a:pathLst>
                <a:path w="799" h="799" extrusionOk="0">
                  <a:moveTo>
                    <a:pt x="799" y="406"/>
                  </a:moveTo>
                  <a:cubicBezTo>
                    <a:pt x="799" y="620"/>
                    <a:pt x="620" y="799"/>
                    <a:pt x="394" y="799"/>
                  </a:cubicBezTo>
                  <a:cubicBezTo>
                    <a:pt x="180" y="799"/>
                    <a:pt x="1" y="620"/>
                    <a:pt x="1" y="406"/>
                  </a:cubicBezTo>
                  <a:cubicBezTo>
                    <a:pt x="1" y="179"/>
                    <a:pt x="180" y="1"/>
                    <a:pt x="394" y="1"/>
                  </a:cubicBezTo>
                  <a:cubicBezTo>
                    <a:pt x="620" y="1"/>
                    <a:pt x="799" y="179"/>
                    <a:pt x="799" y="406"/>
                  </a:cubicBezTo>
                  <a:close/>
                </a:path>
              </a:pathLst>
            </a:custGeom>
            <a:solidFill>
              <a:srgbClr val="EE789F">
                <a:alpha val="165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4" name="Google Shape;1894;p21"/>
            <p:cNvSpPr/>
            <p:nvPr/>
          </p:nvSpPr>
          <p:spPr>
            <a:xfrm>
              <a:off x="5937980" y="1788122"/>
              <a:ext cx="123279" cy="123279"/>
            </a:xfrm>
            <a:custGeom>
              <a:avLst/>
              <a:gdLst/>
              <a:ahLst/>
              <a:cxnLst/>
              <a:rect l="l" t="t" r="r" b="b"/>
              <a:pathLst>
                <a:path w="799" h="799" extrusionOk="0">
                  <a:moveTo>
                    <a:pt x="798" y="394"/>
                  </a:moveTo>
                  <a:cubicBezTo>
                    <a:pt x="798" y="620"/>
                    <a:pt x="619" y="799"/>
                    <a:pt x="393" y="799"/>
                  </a:cubicBezTo>
                  <a:cubicBezTo>
                    <a:pt x="179" y="799"/>
                    <a:pt x="0" y="620"/>
                    <a:pt x="0" y="394"/>
                  </a:cubicBezTo>
                  <a:cubicBezTo>
                    <a:pt x="0" y="180"/>
                    <a:pt x="179" y="1"/>
                    <a:pt x="393" y="1"/>
                  </a:cubicBezTo>
                  <a:cubicBezTo>
                    <a:pt x="619" y="1"/>
                    <a:pt x="798" y="180"/>
                    <a:pt x="798" y="394"/>
                  </a:cubicBezTo>
                  <a:close/>
                </a:path>
              </a:pathLst>
            </a:custGeom>
            <a:solidFill>
              <a:srgbClr val="EE789F">
                <a:alpha val="165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5" name="Google Shape;1895;p21"/>
            <p:cNvSpPr/>
            <p:nvPr/>
          </p:nvSpPr>
          <p:spPr>
            <a:xfrm>
              <a:off x="6836259" y="1788122"/>
              <a:ext cx="123279" cy="123279"/>
            </a:xfrm>
            <a:custGeom>
              <a:avLst/>
              <a:gdLst/>
              <a:ahLst/>
              <a:cxnLst/>
              <a:rect l="l" t="t" r="r" b="b"/>
              <a:pathLst>
                <a:path w="799" h="799" extrusionOk="0">
                  <a:moveTo>
                    <a:pt x="798" y="394"/>
                  </a:moveTo>
                  <a:cubicBezTo>
                    <a:pt x="798" y="620"/>
                    <a:pt x="620" y="799"/>
                    <a:pt x="393" y="799"/>
                  </a:cubicBezTo>
                  <a:cubicBezTo>
                    <a:pt x="179" y="799"/>
                    <a:pt x="0" y="620"/>
                    <a:pt x="0" y="394"/>
                  </a:cubicBezTo>
                  <a:cubicBezTo>
                    <a:pt x="0" y="180"/>
                    <a:pt x="179" y="1"/>
                    <a:pt x="393" y="1"/>
                  </a:cubicBezTo>
                  <a:cubicBezTo>
                    <a:pt x="620" y="1"/>
                    <a:pt x="798" y="180"/>
                    <a:pt x="798" y="394"/>
                  </a:cubicBezTo>
                  <a:close/>
                </a:path>
              </a:pathLst>
            </a:custGeom>
            <a:solidFill>
              <a:srgbClr val="EE789F">
                <a:alpha val="165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6" name="Google Shape;1896;p21"/>
            <p:cNvSpPr/>
            <p:nvPr/>
          </p:nvSpPr>
          <p:spPr>
            <a:xfrm>
              <a:off x="7732686" y="1788122"/>
              <a:ext cx="123279" cy="123279"/>
            </a:xfrm>
            <a:custGeom>
              <a:avLst/>
              <a:gdLst/>
              <a:ahLst/>
              <a:cxnLst/>
              <a:rect l="l" t="t" r="r" b="b"/>
              <a:pathLst>
                <a:path w="799" h="799" extrusionOk="0">
                  <a:moveTo>
                    <a:pt x="798" y="394"/>
                  </a:moveTo>
                  <a:cubicBezTo>
                    <a:pt x="798" y="620"/>
                    <a:pt x="620" y="799"/>
                    <a:pt x="406" y="799"/>
                  </a:cubicBezTo>
                  <a:cubicBezTo>
                    <a:pt x="179" y="799"/>
                    <a:pt x="1" y="620"/>
                    <a:pt x="1" y="394"/>
                  </a:cubicBezTo>
                  <a:cubicBezTo>
                    <a:pt x="1" y="180"/>
                    <a:pt x="179" y="1"/>
                    <a:pt x="406" y="1"/>
                  </a:cubicBezTo>
                  <a:cubicBezTo>
                    <a:pt x="620" y="1"/>
                    <a:pt x="798" y="180"/>
                    <a:pt x="798" y="394"/>
                  </a:cubicBezTo>
                  <a:close/>
                </a:path>
              </a:pathLst>
            </a:custGeom>
            <a:solidFill>
              <a:srgbClr val="EE789F">
                <a:alpha val="165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7" name="Google Shape;1897;p21"/>
            <p:cNvSpPr/>
            <p:nvPr/>
          </p:nvSpPr>
          <p:spPr>
            <a:xfrm>
              <a:off x="8630965" y="1788122"/>
              <a:ext cx="123279" cy="123279"/>
            </a:xfrm>
            <a:custGeom>
              <a:avLst/>
              <a:gdLst/>
              <a:ahLst/>
              <a:cxnLst/>
              <a:rect l="l" t="t" r="r" b="b"/>
              <a:pathLst>
                <a:path w="799" h="799" extrusionOk="0">
                  <a:moveTo>
                    <a:pt x="799" y="394"/>
                  </a:moveTo>
                  <a:cubicBezTo>
                    <a:pt x="799" y="620"/>
                    <a:pt x="620" y="799"/>
                    <a:pt x="406" y="799"/>
                  </a:cubicBezTo>
                  <a:cubicBezTo>
                    <a:pt x="179" y="799"/>
                    <a:pt x="1" y="620"/>
                    <a:pt x="1" y="394"/>
                  </a:cubicBezTo>
                  <a:cubicBezTo>
                    <a:pt x="1" y="180"/>
                    <a:pt x="179" y="1"/>
                    <a:pt x="406" y="1"/>
                  </a:cubicBezTo>
                  <a:cubicBezTo>
                    <a:pt x="620" y="1"/>
                    <a:pt x="799" y="180"/>
                    <a:pt x="799" y="394"/>
                  </a:cubicBezTo>
                  <a:close/>
                </a:path>
              </a:pathLst>
            </a:custGeom>
            <a:solidFill>
              <a:srgbClr val="EE789F">
                <a:alpha val="165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8" name="Google Shape;1898;p21"/>
            <p:cNvSpPr/>
            <p:nvPr/>
          </p:nvSpPr>
          <p:spPr>
            <a:xfrm>
              <a:off x="5487915" y="2372422"/>
              <a:ext cx="123125" cy="123125"/>
            </a:xfrm>
            <a:custGeom>
              <a:avLst/>
              <a:gdLst/>
              <a:ahLst/>
              <a:cxnLst/>
              <a:rect l="l" t="t" r="r" b="b"/>
              <a:pathLst>
                <a:path w="798" h="798" extrusionOk="0">
                  <a:moveTo>
                    <a:pt x="798" y="405"/>
                  </a:moveTo>
                  <a:cubicBezTo>
                    <a:pt x="798" y="619"/>
                    <a:pt x="619" y="798"/>
                    <a:pt x="405" y="798"/>
                  </a:cubicBezTo>
                  <a:cubicBezTo>
                    <a:pt x="179" y="798"/>
                    <a:pt x="0" y="619"/>
                    <a:pt x="0" y="405"/>
                  </a:cubicBezTo>
                  <a:cubicBezTo>
                    <a:pt x="0" y="179"/>
                    <a:pt x="179" y="0"/>
                    <a:pt x="405" y="0"/>
                  </a:cubicBezTo>
                  <a:cubicBezTo>
                    <a:pt x="619" y="0"/>
                    <a:pt x="798" y="179"/>
                    <a:pt x="798" y="405"/>
                  </a:cubicBezTo>
                  <a:close/>
                </a:path>
              </a:pathLst>
            </a:custGeom>
            <a:solidFill>
              <a:srgbClr val="EE789F">
                <a:alpha val="165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9" name="Google Shape;1899;p21"/>
            <p:cNvSpPr/>
            <p:nvPr/>
          </p:nvSpPr>
          <p:spPr>
            <a:xfrm>
              <a:off x="6386194" y="2372422"/>
              <a:ext cx="123279" cy="123125"/>
            </a:xfrm>
            <a:custGeom>
              <a:avLst/>
              <a:gdLst/>
              <a:ahLst/>
              <a:cxnLst/>
              <a:rect l="l" t="t" r="r" b="b"/>
              <a:pathLst>
                <a:path w="799" h="798" extrusionOk="0">
                  <a:moveTo>
                    <a:pt x="798" y="405"/>
                  </a:moveTo>
                  <a:cubicBezTo>
                    <a:pt x="798" y="619"/>
                    <a:pt x="620" y="798"/>
                    <a:pt x="405" y="798"/>
                  </a:cubicBezTo>
                  <a:cubicBezTo>
                    <a:pt x="179" y="798"/>
                    <a:pt x="0" y="619"/>
                    <a:pt x="0" y="405"/>
                  </a:cubicBezTo>
                  <a:cubicBezTo>
                    <a:pt x="0" y="179"/>
                    <a:pt x="179" y="0"/>
                    <a:pt x="405" y="0"/>
                  </a:cubicBezTo>
                  <a:cubicBezTo>
                    <a:pt x="620" y="0"/>
                    <a:pt x="798" y="179"/>
                    <a:pt x="798" y="405"/>
                  </a:cubicBezTo>
                  <a:close/>
                </a:path>
              </a:pathLst>
            </a:custGeom>
            <a:solidFill>
              <a:srgbClr val="EE789F">
                <a:alpha val="165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0" name="Google Shape;1900;p21"/>
            <p:cNvSpPr/>
            <p:nvPr/>
          </p:nvSpPr>
          <p:spPr>
            <a:xfrm>
              <a:off x="7284473" y="2372422"/>
              <a:ext cx="123279" cy="123125"/>
            </a:xfrm>
            <a:custGeom>
              <a:avLst/>
              <a:gdLst/>
              <a:ahLst/>
              <a:cxnLst/>
              <a:rect l="l" t="t" r="r" b="b"/>
              <a:pathLst>
                <a:path w="799" h="798" extrusionOk="0">
                  <a:moveTo>
                    <a:pt x="798" y="405"/>
                  </a:moveTo>
                  <a:cubicBezTo>
                    <a:pt x="798" y="619"/>
                    <a:pt x="620" y="798"/>
                    <a:pt x="405" y="798"/>
                  </a:cubicBezTo>
                  <a:cubicBezTo>
                    <a:pt x="179" y="798"/>
                    <a:pt x="1" y="619"/>
                    <a:pt x="1" y="405"/>
                  </a:cubicBezTo>
                  <a:cubicBezTo>
                    <a:pt x="1" y="179"/>
                    <a:pt x="179" y="0"/>
                    <a:pt x="405" y="0"/>
                  </a:cubicBezTo>
                  <a:cubicBezTo>
                    <a:pt x="620" y="0"/>
                    <a:pt x="798" y="179"/>
                    <a:pt x="798" y="405"/>
                  </a:cubicBezTo>
                  <a:close/>
                </a:path>
              </a:pathLst>
            </a:custGeom>
            <a:solidFill>
              <a:srgbClr val="EE789F">
                <a:alpha val="165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1" name="Google Shape;1901;p21"/>
            <p:cNvSpPr/>
            <p:nvPr/>
          </p:nvSpPr>
          <p:spPr>
            <a:xfrm>
              <a:off x="8182752" y="2372422"/>
              <a:ext cx="123279" cy="123125"/>
            </a:xfrm>
            <a:custGeom>
              <a:avLst/>
              <a:gdLst/>
              <a:ahLst/>
              <a:cxnLst/>
              <a:rect l="l" t="t" r="r" b="b"/>
              <a:pathLst>
                <a:path w="799" h="798" extrusionOk="0">
                  <a:moveTo>
                    <a:pt x="798" y="405"/>
                  </a:moveTo>
                  <a:cubicBezTo>
                    <a:pt x="798" y="619"/>
                    <a:pt x="620" y="798"/>
                    <a:pt x="394" y="798"/>
                  </a:cubicBezTo>
                  <a:cubicBezTo>
                    <a:pt x="179" y="798"/>
                    <a:pt x="1" y="619"/>
                    <a:pt x="1" y="405"/>
                  </a:cubicBezTo>
                  <a:cubicBezTo>
                    <a:pt x="1" y="179"/>
                    <a:pt x="179" y="0"/>
                    <a:pt x="394" y="0"/>
                  </a:cubicBezTo>
                  <a:cubicBezTo>
                    <a:pt x="620" y="0"/>
                    <a:pt x="798" y="179"/>
                    <a:pt x="798" y="405"/>
                  </a:cubicBezTo>
                  <a:close/>
                </a:path>
              </a:pathLst>
            </a:custGeom>
            <a:solidFill>
              <a:srgbClr val="EE789F">
                <a:alpha val="165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2" name="Google Shape;1902;p21"/>
            <p:cNvSpPr/>
            <p:nvPr/>
          </p:nvSpPr>
          <p:spPr>
            <a:xfrm>
              <a:off x="9081030" y="2372422"/>
              <a:ext cx="123279" cy="123125"/>
            </a:xfrm>
            <a:custGeom>
              <a:avLst/>
              <a:gdLst/>
              <a:ahLst/>
              <a:cxnLst/>
              <a:rect l="l" t="t" r="r" b="b"/>
              <a:pathLst>
                <a:path w="799" h="798" extrusionOk="0">
                  <a:moveTo>
                    <a:pt x="799" y="405"/>
                  </a:moveTo>
                  <a:cubicBezTo>
                    <a:pt x="799" y="619"/>
                    <a:pt x="620" y="798"/>
                    <a:pt x="394" y="798"/>
                  </a:cubicBezTo>
                  <a:cubicBezTo>
                    <a:pt x="180" y="798"/>
                    <a:pt x="1" y="619"/>
                    <a:pt x="1" y="405"/>
                  </a:cubicBezTo>
                  <a:cubicBezTo>
                    <a:pt x="1" y="179"/>
                    <a:pt x="180" y="0"/>
                    <a:pt x="394" y="0"/>
                  </a:cubicBezTo>
                  <a:cubicBezTo>
                    <a:pt x="620" y="0"/>
                    <a:pt x="799" y="179"/>
                    <a:pt x="799" y="405"/>
                  </a:cubicBezTo>
                  <a:close/>
                </a:path>
              </a:pathLst>
            </a:custGeom>
            <a:solidFill>
              <a:srgbClr val="EE789F">
                <a:alpha val="165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3" name="Google Shape;1903;p21"/>
            <p:cNvSpPr/>
            <p:nvPr/>
          </p:nvSpPr>
          <p:spPr>
            <a:xfrm>
              <a:off x="5937980" y="2958419"/>
              <a:ext cx="123279" cy="123125"/>
            </a:xfrm>
            <a:custGeom>
              <a:avLst/>
              <a:gdLst/>
              <a:ahLst/>
              <a:cxnLst/>
              <a:rect l="l" t="t" r="r" b="b"/>
              <a:pathLst>
                <a:path w="799" h="798" extrusionOk="0">
                  <a:moveTo>
                    <a:pt x="798" y="393"/>
                  </a:moveTo>
                  <a:cubicBezTo>
                    <a:pt x="798" y="619"/>
                    <a:pt x="619" y="798"/>
                    <a:pt x="393" y="798"/>
                  </a:cubicBezTo>
                  <a:cubicBezTo>
                    <a:pt x="179" y="798"/>
                    <a:pt x="0" y="619"/>
                    <a:pt x="0" y="393"/>
                  </a:cubicBezTo>
                  <a:cubicBezTo>
                    <a:pt x="0" y="179"/>
                    <a:pt x="179" y="0"/>
                    <a:pt x="393" y="0"/>
                  </a:cubicBezTo>
                  <a:cubicBezTo>
                    <a:pt x="619" y="0"/>
                    <a:pt x="798" y="179"/>
                    <a:pt x="798" y="393"/>
                  </a:cubicBezTo>
                  <a:close/>
                </a:path>
              </a:pathLst>
            </a:custGeom>
            <a:solidFill>
              <a:srgbClr val="EE789F">
                <a:alpha val="165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4" name="Google Shape;1904;p21"/>
            <p:cNvSpPr/>
            <p:nvPr/>
          </p:nvSpPr>
          <p:spPr>
            <a:xfrm>
              <a:off x="6836259" y="2958419"/>
              <a:ext cx="123279" cy="123125"/>
            </a:xfrm>
            <a:custGeom>
              <a:avLst/>
              <a:gdLst/>
              <a:ahLst/>
              <a:cxnLst/>
              <a:rect l="l" t="t" r="r" b="b"/>
              <a:pathLst>
                <a:path w="799" h="798" extrusionOk="0">
                  <a:moveTo>
                    <a:pt x="798" y="393"/>
                  </a:moveTo>
                  <a:cubicBezTo>
                    <a:pt x="798" y="619"/>
                    <a:pt x="620" y="798"/>
                    <a:pt x="393" y="798"/>
                  </a:cubicBezTo>
                  <a:cubicBezTo>
                    <a:pt x="179" y="798"/>
                    <a:pt x="0" y="619"/>
                    <a:pt x="0" y="393"/>
                  </a:cubicBezTo>
                  <a:cubicBezTo>
                    <a:pt x="0" y="179"/>
                    <a:pt x="179" y="0"/>
                    <a:pt x="393" y="0"/>
                  </a:cubicBezTo>
                  <a:cubicBezTo>
                    <a:pt x="620" y="0"/>
                    <a:pt x="798" y="179"/>
                    <a:pt x="798" y="393"/>
                  </a:cubicBezTo>
                  <a:close/>
                </a:path>
              </a:pathLst>
            </a:custGeom>
            <a:solidFill>
              <a:srgbClr val="EE789F">
                <a:alpha val="165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5" name="Google Shape;1905;p21"/>
            <p:cNvSpPr/>
            <p:nvPr/>
          </p:nvSpPr>
          <p:spPr>
            <a:xfrm>
              <a:off x="7732686" y="2958419"/>
              <a:ext cx="123279" cy="123125"/>
            </a:xfrm>
            <a:custGeom>
              <a:avLst/>
              <a:gdLst/>
              <a:ahLst/>
              <a:cxnLst/>
              <a:rect l="l" t="t" r="r" b="b"/>
              <a:pathLst>
                <a:path w="799" h="798" extrusionOk="0">
                  <a:moveTo>
                    <a:pt x="798" y="393"/>
                  </a:moveTo>
                  <a:cubicBezTo>
                    <a:pt x="798" y="619"/>
                    <a:pt x="620" y="798"/>
                    <a:pt x="406" y="798"/>
                  </a:cubicBezTo>
                  <a:cubicBezTo>
                    <a:pt x="179" y="798"/>
                    <a:pt x="1" y="619"/>
                    <a:pt x="1" y="393"/>
                  </a:cubicBezTo>
                  <a:cubicBezTo>
                    <a:pt x="1" y="179"/>
                    <a:pt x="179" y="0"/>
                    <a:pt x="406" y="0"/>
                  </a:cubicBezTo>
                  <a:cubicBezTo>
                    <a:pt x="620" y="0"/>
                    <a:pt x="798" y="179"/>
                    <a:pt x="798" y="393"/>
                  </a:cubicBezTo>
                  <a:close/>
                </a:path>
              </a:pathLst>
            </a:custGeom>
            <a:solidFill>
              <a:srgbClr val="EE789F">
                <a:alpha val="165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6" name="Google Shape;1906;p21"/>
            <p:cNvSpPr/>
            <p:nvPr/>
          </p:nvSpPr>
          <p:spPr>
            <a:xfrm>
              <a:off x="8630965" y="2958419"/>
              <a:ext cx="123279" cy="123125"/>
            </a:xfrm>
            <a:custGeom>
              <a:avLst/>
              <a:gdLst/>
              <a:ahLst/>
              <a:cxnLst/>
              <a:rect l="l" t="t" r="r" b="b"/>
              <a:pathLst>
                <a:path w="799" h="798" extrusionOk="0">
                  <a:moveTo>
                    <a:pt x="799" y="393"/>
                  </a:moveTo>
                  <a:cubicBezTo>
                    <a:pt x="799" y="619"/>
                    <a:pt x="620" y="798"/>
                    <a:pt x="406" y="798"/>
                  </a:cubicBezTo>
                  <a:cubicBezTo>
                    <a:pt x="179" y="798"/>
                    <a:pt x="1" y="619"/>
                    <a:pt x="1" y="393"/>
                  </a:cubicBezTo>
                  <a:cubicBezTo>
                    <a:pt x="1" y="179"/>
                    <a:pt x="179" y="0"/>
                    <a:pt x="406" y="0"/>
                  </a:cubicBezTo>
                  <a:cubicBezTo>
                    <a:pt x="620" y="0"/>
                    <a:pt x="799" y="179"/>
                    <a:pt x="799" y="393"/>
                  </a:cubicBezTo>
                  <a:close/>
                </a:path>
              </a:pathLst>
            </a:custGeom>
            <a:solidFill>
              <a:srgbClr val="EE789F">
                <a:alpha val="165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7" name="Google Shape;1907;p21"/>
            <p:cNvSpPr/>
            <p:nvPr/>
          </p:nvSpPr>
          <p:spPr>
            <a:xfrm>
              <a:off x="5487915" y="3542565"/>
              <a:ext cx="123125" cy="123279"/>
            </a:xfrm>
            <a:custGeom>
              <a:avLst/>
              <a:gdLst/>
              <a:ahLst/>
              <a:cxnLst/>
              <a:rect l="l" t="t" r="r" b="b"/>
              <a:pathLst>
                <a:path w="798" h="799" extrusionOk="0">
                  <a:moveTo>
                    <a:pt x="798" y="405"/>
                  </a:moveTo>
                  <a:cubicBezTo>
                    <a:pt x="798" y="620"/>
                    <a:pt x="619" y="798"/>
                    <a:pt x="405" y="798"/>
                  </a:cubicBezTo>
                  <a:cubicBezTo>
                    <a:pt x="179" y="798"/>
                    <a:pt x="0" y="620"/>
                    <a:pt x="0" y="405"/>
                  </a:cubicBezTo>
                  <a:cubicBezTo>
                    <a:pt x="0" y="179"/>
                    <a:pt x="179" y="0"/>
                    <a:pt x="405" y="0"/>
                  </a:cubicBezTo>
                  <a:cubicBezTo>
                    <a:pt x="619" y="0"/>
                    <a:pt x="798" y="179"/>
                    <a:pt x="798" y="405"/>
                  </a:cubicBezTo>
                  <a:close/>
                </a:path>
              </a:pathLst>
            </a:custGeom>
            <a:solidFill>
              <a:srgbClr val="EE789F">
                <a:alpha val="165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8" name="Google Shape;1908;p21"/>
            <p:cNvSpPr/>
            <p:nvPr/>
          </p:nvSpPr>
          <p:spPr>
            <a:xfrm>
              <a:off x="6386194" y="3542565"/>
              <a:ext cx="123279" cy="123279"/>
            </a:xfrm>
            <a:custGeom>
              <a:avLst/>
              <a:gdLst/>
              <a:ahLst/>
              <a:cxnLst/>
              <a:rect l="l" t="t" r="r" b="b"/>
              <a:pathLst>
                <a:path w="799" h="799" extrusionOk="0">
                  <a:moveTo>
                    <a:pt x="798" y="405"/>
                  </a:moveTo>
                  <a:cubicBezTo>
                    <a:pt x="798" y="620"/>
                    <a:pt x="620" y="798"/>
                    <a:pt x="405" y="798"/>
                  </a:cubicBezTo>
                  <a:cubicBezTo>
                    <a:pt x="179" y="798"/>
                    <a:pt x="0" y="620"/>
                    <a:pt x="0" y="405"/>
                  </a:cubicBezTo>
                  <a:cubicBezTo>
                    <a:pt x="0" y="179"/>
                    <a:pt x="179" y="0"/>
                    <a:pt x="405" y="0"/>
                  </a:cubicBezTo>
                  <a:cubicBezTo>
                    <a:pt x="620" y="0"/>
                    <a:pt x="798" y="179"/>
                    <a:pt x="798" y="405"/>
                  </a:cubicBezTo>
                  <a:close/>
                </a:path>
              </a:pathLst>
            </a:custGeom>
            <a:solidFill>
              <a:srgbClr val="EE789F">
                <a:alpha val="165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9" name="Google Shape;1909;p21"/>
            <p:cNvSpPr/>
            <p:nvPr/>
          </p:nvSpPr>
          <p:spPr>
            <a:xfrm>
              <a:off x="7284473" y="3542565"/>
              <a:ext cx="123279" cy="123279"/>
            </a:xfrm>
            <a:custGeom>
              <a:avLst/>
              <a:gdLst/>
              <a:ahLst/>
              <a:cxnLst/>
              <a:rect l="l" t="t" r="r" b="b"/>
              <a:pathLst>
                <a:path w="799" h="799" extrusionOk="0">
                  <a:moveTo>
                    <a:pt x="798" y="405"/>
                  </a:moveTo>
                  <a:cubicBezTo>
                    <a:pt x="798" y="620"/>
                    <a:pt x="620" y="798"/>
                    <a:pt x="405" y="798"/>
                  </a:cubicBezTo>
                  <a:cubicBezTo>
                    <a:pt x="179" y="798"/>
                    <a:pt x="1" y="620"/>
                    <a:pt x="1" y="405"/>
                  </a:cubicBezTo>
                  <a:cubicBezTo>
                    <a:pt x="1" y="179"/>
                    <a:pt x="179" y="0"/>
                    <a:pt x="405" y="0"/>
                  </a:cubicBezTo>
                  <a:cubicBezTo>
                    <a:pt x="620" y="0"/>
                    <a:pt x="798" y="179"/>
                    <a:pt x="798" y="405"/>
                  </a:cubicBezTo>
                  <a:close/>
                </a:path>
              </a:pathLst>
            </a:custGeom>
            <a:solidFill>
              <a:srgbClr val="EE789F">
                <a:alpha val="165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0" name="Google Shape;1910;p21"/>
            <p:cNvSpPr/>
            <p:nvPr/>
          </p:nvSpPr>
          <p:spPr>
            <a:xfrm>
              <a:off x="8182752" y="3542565"/>
              <a:ext cx="123279" cy="123279"/>
            </a:xfrm>
            <a:custGeom>
              <a:avLst/>
              <a:gdLst/>
              <a:ahLst/>
              <a:cxnLst/>
              <a:rect l="l" t="t" r="r" b="b"/>
              <a:pathLst>
                <a:path w="799" h="799" extrusionOk="0">
                  <a:moveTo>
                    <a:pt x="798" y="405"/>
                  </a:moveTo>
                  <a:cubicBezTo>
                    <a:pt x="798" y="620"/>
                    <a:pt x="620" y="798"/>
                    <a:pt x="394" y="798"/>
                  </a:cubicBezTo>
                  <a:cubicBezTo>
                    <a:pt x="179" y="798"/>
                    <a:pt x="1" y="620"/>
                    <a:pt x="1" y="405"/>
                  </a:cubicBezTo>
                  <a:cubicBezTo>
                    <a:pt x="1" y="179"/>
                    <a:pt x="179" y="0"/>
                    <a:pt x="394" y="0"/>
                  </a:cubicBezTo>
                  <a:cubicBezTo>
                    <a:pt x="620" y="0"/>
                    <a:pt x="798" y="179"/>
                    <a:pt x="798" y="405"/>
                  </a:cubicBezTo>
                  <a:close/>
                </a:path>
              </a:pathLst>
            </a:custGeom>
            <a:solidFill>
              <a:srgbClr val="EE789F">
                <a:alpha val="165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1" name="Google Shape;1911;p21"/>
            <p:cNvSpPr/>
            <p:nvPr/>
          </p:nvSpPr>
          <p:spPr>
            <a:xfrm>
              <a:off x="9081030" y="3542565"/>
              <a:ext cx="123279" cy="123279"/>
            </a:xfrm>
            <a:custGeom>
              <a:avLst/>
              <a:gdLst/>
              <a:ahLst/>
              <a:cxnLst/>
              <a:rect l="l" t="t" r="r" b="b"/>
              <a:pathLst>
                <a:path w="799" h="799" extrusionOk="0">
                  <a:moveTo>
                    <a:pt x="799" y="405"/>
                  </a:moveTo>
                  <a:cubicBezTo>
                    <a:pt x="799" y="620"/>
                    <a:pt x="620" y="798"/>
                    <a:pt x="394" y="798"/>
                  </a:cubicBezTo>
                  <a:cubicBezTo>
                    <a:pt x="180" y="798"/>
                    <a:pt x="1" y="620"/>
                    <a:pt x="1" y="405"/>
                  </a:cubicBezTo>
                  <a:cubicBezTo>
                    <a:pt x="1" y="179"/>
                    <a:pt x="180" y="0"/>
                    <a:pt x="394" y="0"/>
                  </a:cubicBezTo>
                  <a:cubicBezTo>
                    <a:pt x="620" y="0"/>
                    <a:pt x="799" y="179"/>
                    <a:pt x="799" y="405"/>
                  </a:cubicBezTo>
                  <a:close/>
                </a:path>
              </a:pathLst>
            </a:custGeom>
            <a:solidFill>
              <a:srgbClr val="EE789F">
                <a:alpha val="165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2" name="Google Shape;1912;p21"/>
            <p:cNvSpPr/>
            <p:nvPr/>
          </p:nvSpPr>
          <p:spPr>
            <a:xfrm>
              <a:off x="5937980" y="4128563"/>
              <a:ext cx="123279" cy="121428"/>
            </a:xfrm>
            <a:custGeom>
              <a:avLst/>
              <a:gdLst/>
              <a:ahLst/>
              <a:cxnLst/>
              <a:rect l="l" t="t" r="r" b="b"/>
              <a:pathLst>
                <a:path w="799" h="787" extrusionOk="0">
                  <a:moveTo>
                    <a:pt x="798" y="393"/>
                  </a:moveTo>
                  <a:cubicBezTo>
                    <a:pt x="798" y="620"/>
                    <a:pt x="619" y="786"/>
                    <a:pt x="393" y="786"/>
                  </a:cubicBezTo>
                  <a:cubicBezTo>
                    <a:pt x="179" y="786"/>
                    <a:pt x="0" y="608"/>
                    <a:pt x="0" y="393"/>
                  </a:cubicBezTo>
                  <a:cubicBezTo>
                    <a:pt x="0" y="179"/>
                    <a:pt x="179" y="0"/>
                    <a:pt x="393" y="0"/>
                  </a:cubicBezTo>
                  <a:cubicBezTo>
                    <a:pt x="619" y="0"/>
                    <a:pt x="798" y="179"/>
                    <a:pt x="798" y="393"/>
                  </a:cubicBezTo>
                  <a:close/>
                </a:path>
              </a:pathLst>
            </a:custGeom>
            <a:solidFill>
              <a:srgbClr val="EE789F">
                <a:alpha val="165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3" name="Google Shape;1913;p21"/>
            <p:cNvSpPr/>
            <p:nvPr/>
          </p:nvSpPr>
          <p:spPr>
            <a:xfrm>
              <a:off x="6836259" y="4128563"/>
              <a:ext cx="123279" cy="121428"/>
            </a:xfrm>
            <a:custGeom>
              <a:avLst/>
              <a:gdLst/>
              <a:ahLst/>
              <a:cxnLst/>
              <a:rect l="l" t="t" r="r" b="b"/>
              <a:pathLst>
                <a:path w="799" h="787" extrusionOk="0">
                  <a:moveTo>
                    <a:pt x="798" y="393"/>
                  </a:moveTo>
                  <a:cubicBezTo>
                    <a:pt x="798" y="620"/>
                    <a:pt x="620" y="786"/>
                    <a:pt x="393" y="786"/>
                  </a:cubicBezTo>
                  <a:cubicBezTo>
                    <a:pt x="179" y="786"/>
                    <a:pt x="0" y="608"/>
                    <a:pt x="0" y="393"/>
                  </a:cubicBezTo>
                  <a:cubicBezTo>
                    <a:pt x="0" y="179"/>
                    <a:pt x="179" y="0"/>
                    <a:pt x="393" y="0"/>
                  </a:cubicBezTo>
                  <a:cubicBezTo>
                    <a:pt x="620" y="0"/>
                    <a:pt x="798" y="179"/>
                    <a:pt x="798" y="393"/>
                  </a:cubicBezTo>
                  <a:close/>
                </a:path>
              </a:pathLst>
            </a:custGeom>
            <a:solidFill>
              <a:srgbClr val="EE789F">
                <a:alpha val="165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4" name="Google Shape;1914;p21"/>
            <p:cNvSpPr/>
            <p:nvPr/>
          </p:nvSpPr>
          <p:spPr>
            <a:xfrm>
              <a:off x="7732686" y="4128563"/>
              <a:ext cx="123279" cy="121428"/>
            </a:xfrm>
            <a:custGeom>
              <a:avLst/>
              <a:gdLst/>
              <a:ahLst/>
              <a:cxnLst/>
              <a:rect l="l" t="t" r="r" b="b"/>
              <a:pathLst>
                <a:path w="799" h="787" extrusionOk="0">
                  <a:moveTo>
                    <a:pt x="798" y="393"/>
                  </a:moveTo>
                  <a:cubicBezTo>
                    <a:pt x="798" y="620"/>
                    <a:pt x="620" y="786"/>
                    <a:pt x="406" y="786"/>
                  </a:cubicBezTo>
                  <a:cubicBezTo>
                    <a:pt x="179" y="786"/>
                    <a:pt x="1" y="608"/>
                    <a:pt x="1" y="393"/>
                  </a:cubicBezTo>
                  <a:cubicBezTo>
                    <a:pt x="1" y="179"/>
                    <a:pt x="179" y="0"/>
                    <a:pt x="406" y="0"/>
                  </a:cubicBezTo>
                  <a:cubicBezTo>
                    <a:pt x="620" y="0"/>
                    <a:pt x="798" y="179"/>
                    <a:pt x="798" y="393"/>
                  </a:cubicBezTo>
                  <a:close/>
                </a:path>
              </a:pathLst>
            </a:custGeom>
            <a:solidFill>
              <a:srgbClr val="EE789F">
                <a:alpha val="165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5" name="Google Shape;1915;p21"/>
            <p:cNvSpPr/>
            <p:nvPr/>
          </p:nvSpPr>
          <p:spPr>
            <a:xfrm>
              <a:off x="8630965" y="4128563"/>
              <a:ext cx="123279" cy="121428"/>
            </a:xfrm>
            <a:custGeom>
              <a:avLst/>
              <a:gdLst/>
              <a:ahLst/>
              <a:cxnLst/>
              <a:rect l="l" t="t" r="r" b="b"/>
              <a:pathLst>
                <a:path w="799" h="787" extrusionOk="0">
                  <a:moveTo>
                    <a:pt x="799" y="393"/>
                  </a:moveTo>
                  <a:cubicBezTo>
                    <a:pt x="799" y="620"/>
                    <a:pt x="620" y="786"/>
                    <a:pt x="406" y="786"/>
                  </a:cubicBezTo>
                  <a:cubicBezTo>
                    <a:pt x="179" y="786"/>
                    <a:pt x="1" y="608"/>
                    <a:pt x="1" y="393"/>
                  </a:cubicBezTo>
                  <a:cubicBezTo>
                    <a:pt x="1" y="179"/>
                    <a:pt x="179" y="0"/>
                    <a:pt x="406" y="0"/>
                  </a:cubicBezTo>
                  <a:cubicBezTo>
                    <a:pt x="620" y="0"/>
                    <a:pt x="799" y="179"/>
                    <a:pt x="799" y="393"/>
                  </a:cubicBezTo>
                  <a:close/>
                </a:path>
              </a:pathLst>
            </a:custGeom>
            <a:solidFill>
              <a:srgbClr val="EE789F">
                <a:alpha val="165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6" name="Google Shape;1916;p21"/>
            <p:cNvSpPr/>
            <p:nvPr/>
          </p:nvSpPr>
          <p:spPr>
            <a:xfrm>
              <a:off x="5487915" y="4712709"/>
              <a:ext cx="123125" cy="123279"/>
            </a:xfrm>
            <a:custGeom>
              <a:avLst/>
              <a:gdLst/>
              <a:ahLst/>
              <a:cxnLst/>
              <a:rect l="l" t="t" r="r" b="b"/>
              <a:pathLst>
                <a:path w="798" h="799" extrusionOk="0">
                  <a:moveTo>
                    <a:pt x="798" y="405"/>
                  </a:moveTo>
                  <a:cubicBezTo>
                    <a:pt x="798" y="620"/>
                    <a:pt x="619" y="798"/>
                    <a:pt x="405" y="798"/>
                  </a:cubicBezTo>
                  <a:cubicBezTo>
                    <a:pt x="179" y="798"/>
                    <a:pt x="0" y="620"/>
                    <a:pt x="0" y="405"/>
                  </a:cubicBezTo>
                  <a:cubicBezTo>
                    <a:pt x="0" y="179"/>
                    <a:pt x="179" y="1"/>
                    <a:pt x="405" y="1"/>
                  </a:cubicBezTo>
                  <a:cubicBezTo>
                    <a:pt x="619" y="1"/>
                    <a:pt x="798" y="179"/>
                    <a:pt x="798" y="405"/>
                  </a:cubicBezTo>
                  <a:close/>
                </a:path>
              </a:pathLst>
            </a:custGeom>
            <a:solidFill>
              <a:srgbClr val="EE789F">
                <a:alpha val="165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7" name="Google Shape;1917;p21"/>
            <p:cNvSpPr/>
            <p:nvPr/>
          </p:nvSpPr>
          <p:spPr>
            <a:xfrm>
              <a:off x="6386194" y="4712709"/>
              <a:ext cx="123279" cy="123279"/>
            </a:xfrm>
            <a:custGeom>
              <a:avLst/>
              <a:gdLst/>
              <a:ahLst/>
              <a:cxnLst/>
              <a:rect l="l" t="t" r="r" b="b"/>
              <a:pathLst>
                <a:path w="799" h="799" extrusionOk="0">
                  <a:moveTo>
                    <a:pt x="798" y="405"/>
                  </a:moveTo>
                  <a:cubicBezTo>
                    <a:pt x="798" y="620"/>
                    <a:pt x="620" y="798"/>
                    <a:pt x="405" y="798"/>
                  </a:cubicBezTo>
                  <a:cubicBezTo>
                    <a:pt x="179" y="798"/>
                    <a:pt x="0" y="620"/>
                    <a:pt x="0" y="405"/>
                  </a:cubicBezTo>
                  <a:cubicBezTo>
                    <a:pt x="0" y="179"/>
                    <a:pt x="179" y="1"/>
                    <a:pt x="405" y="1"/>
                  </a:cubicBezTo>
                  <a:cubicBezTo>
                    <a:pt x="620" y="1"/>
                    <a:pt x="798" y="179"/>
                    <a:pt x="798" y="405"/>
                  </a:cubicBezTo>
                  <a:close/>
                </a:path>
              </a:pathLst>
            </a:custGeom>
            <a:solidFill>
              <a:srgbClr val="EE789F">
                <a:alpha val="165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8" name="Google Shape;1918;p21"/>
            <p:cNvSpPr/>
            <p:nvPr/>
          </p:nvSpPr>
          <p:spPr>
            <a:xfrm>
              <a:off x="7284473" y="4712709"/>
              <a:ext cx="123279" cy="123279"/>
            </a:xfrm>
            <a:custGeom>
              <a:avLst/>
              <a:gdLst/>
              <a:ahLst/>
              <a:cxnLst/>
              <a:rect l="l" t="t" r="r" b="b"/>
              <a:pathLst>
                <a:path w="799" h="799" extrusionOk="0">
                  <a:moveTo>
                    <a:pt x="798" y="405"/>
                  </a:moveTo>
                  <a:cubicBezTo>
                    <a:pt x="798" y="620"/>
                    <a:pt x="620" y="798"/>
                    <a:pt x="405" y="798"/>
                  </a:cubicBezTo>
                  <a:cubicBezTo>
                    <a:pt x="179" y="798"/>
                    <a:pt x="1" y="620"/>
                    <a:pt x="1" y="405"/>
                  </a:cubicBezTo>
                  <a:cubicBezTo>
                    <a:pt x="1" y="179"/>
                    <a:pt x="179" y="1"/>
                    <a:pt x="405" y="1"/>
                  </a:cubicBezTo>
                  <a:cubicBezTo>
                    <a:pt x="620" y="1"/>
                    <a:pt x="798" y="179"/>
                    <a:pt x="798" y="405"/>
                  </a:cubicBezTo>
                  <a:close/>
                </a:path>
              </a:pathLst>
            </a:custGeom>
            <a:solidFill>
              <a:srgbClr val="EE789F">
                <a:alpha val="165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9" name="Google Shape;1919;p21"/>
            <p:cNvSpPr/>
            <p:nvPr/>
          </p:nvSpPr>
          <p:spPr>
            <a:xfrm>
              <a:off x="8182752" y="4712709"/>
              <a:ext cx="123279" cy="123279"/>
            </a:xfrm>
            <a:custGeom>
              <a:avLst/>
              <a:gdLst/>
              <a:ahLst/>
              <a:cxnLst/>
              <a:rect l="l" t="t" r="r" b="b"/>
              <a:pathLst>
                <a:path w="799" h="799" extrusionOk="0">
                  <a:moveTo>
                    <a:pt x="798" y="405"/>
                  </a:moveTo>
                  <a:cubicBezTo>
                    <a:pt x="798" y="620"/>
                    <a:pt x="620" y="798"/>
                    <a:pt x="394" y="798"/>
                  </a:cubicBezTo>
                  <a:cubicBezTo>
                    <a:pt x="179" y="798"/>
                    <a:pt x="1" y="620"/>
                    <a:pt x="1" y="405"/>
                  </a:cubicBezTo>
                  <a:cubicBezTo>
                    <a:pt x="1" y="179"/>
                    <a:pt x="179" y="1"/>
                    <a:pt x="394" y="1"/>
                  </a:cubicBezTo>
                  <a:cubicBezTo>
                    <a:pt x="620" y="1"/>
                    <a:pt x="798" y="179"/>
                    <a:pt x="798" y="405"/>
                  </a:cubicBezTo>
                  <a:close/>
                </a:path>
              </a:pathLst>
            </a:custGeom>
            <a:solidFill>
              <a:srgbClr val="EE789F">
                <a:alpha val="165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0" name="Google Shape;1920;p21"/>
            <p:cNvSpPr/>
            <p:nvPr/>
          </p:nvSpPr>
          <p:spPr>
            <a:xfrm>
              <a:off x="9081030" y="4712709"/>
              <a:ext cx="123279" cy="123279"/>
            </a:xfrm>
            <a:custGeom>
              <a:avLst/>
              <a:gdLst/>
              <a:ahLst/>
              <a:cxnLst/>
              <a:rect l="l" t="t" r="r" b="b"/>
              <a:pathLst>
                <a:path w="799" h="799" extrusionOk="0">
                  <a:moveTo>
                    <a:pt x="799" y="405"/>
                  </a:moveTo>
                  <a:cubicBezTo>
                    <a:pt x="799" y="620"/>
                    <a:pt x="620" y="798"/>
                    <a:pt x="394" y="798"/>
                  </a:cubicBezTo>
                  <a:cubicBezTo>
                    <a:pt x="180" y="798"/>
                    <a:pt x="1" y="620"/>
                    <a:pt x="1" y="405"/>
                  </a:cubicBezTo>
                  <a:cubicBezTo>
                    <a:pt x="1" y="179"/>
                    <a:pt x="180" y="1"/>
                    <a:pt x="394" y="1"/>
                  </a:cubicBezTo>
                  <a:cubicBezTo>
                    <a:pt x="620" y="1"/>
                    <a:pt x="799" y="179"/>
                    <a:pt x="799" y="405"/>
                  </a:cubicBezTo>
                  <a:close/>
                </a:path>
              </a:pathLst>
            </a:custGeom>
            <a:solidFill>
              <a:srgbClr val="EE789F">
                <a:alpha val="165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921" name="Google Shape;1921;p21"/>
          <p:cNvSpPr/>
          <p:nvPr/>
        </p:nvSpPr>
        <p:spPr>
          <a:xfrm rot="-139466">
            <a:off x="-195611" y="3918049"/>
            <a:ext cx="9749022" cy="1712902"/>
          </a:xfrm>
          <a:prstGeom prst="doubleWave">
            <a:avLst>
              <a:gd name="adj1" fmla="val 12500"/>
              <a:gd name="adj2" fmla="val -663"/>
            </a:avLst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12">
  <p:cSld name="CUSTOM_7">
    <p:bg>
      <p:bgPr>
        <a:solidFill>
          <a:schemeClr val="accent1"/>
        </a:solidFill>
        <a:effectLst/>
      </p:bgPr>
    </p:bg>
    <p:spTree>
      <p:nvGrpSpPr>
        <p:cNvPr id="1" name="Shape 19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3" name="Google Shape;1923;p22"/>
          <p:cNvSpPr/>
          <p:nvPr/>
        </p:nvSpPr>
        <p:spPr>
          <a:xfrm rot="-137996">
            <a:off x="3416711" y="-78659"/>
            <a:ext cx="591886" cy="1084941"/>
          </a:xfrm>
          <a:custGeom>
            <a:avLst/>
            <a:gdLst/>
            <a:ahLst/>
            <a:cxnLst/>
            <a:rect l="l" t="t" r="r" b="b"/>
            <a:pathLst>
              <a:path w="3430" h="6288" extrusionOk="0">
                <a:moveTo>
                  <a:pt x="1786" y="1"/>
                </a:moveTo>
                <a:lnTo>
                  <a:pt x="1131" y="1299"/>
                </a:lnTo>
                <a:lnTo>
                  <a:pt x="738" y="2073"/>
                </a:lnTo>
                <a:lnTo>
                  <a:pt x="1048" y="2073"/>
                </a:lnTo>
                <a:lnTo>
                  <a:pt x="976" y="2251"/>
                </a:lnTo>
                <a:lnTo>
                  <a:pt x="393" y="3644"/>
                </a:lnTo>
                <a:lnTo>
                  <a:pt x="703" y="3620"/>
                </a:lnTo>
                <a:lnTo>
                  <a:pt x="607" y="3823"/>
                </a:lnTo>
                <a:lnTo>
                  <a:pt x="0" y="5180"/>
                </a:lnTo>
                <a:lnTo>
                  <a:pt x="1417" y="5228"/>
                </a:lnTo>
                <a:lnTo>
                  <a:pt x="1310" y="6287"/>
                </a:lnTo>
                <a:lnTo>
                  <a:pt x="1965" y="6287"/>
                </a:lnTo>
                <a:lnTo>
                  <a:pt x="1905" y="5240"/>
                </a:lnTo>
                <a:lnTo>
                  <a:pt x="3429" y="5287"/>
                </a:lnTo>
                <a:lnTo>
                  <a:pt x="2822" y="3775"/>
                </a:lnTo>
                <a:lnTo>
                  <a:pt x="2810" y="3775"/>
                </a:lnTo>
                <a:lnTo>
                  <a:pt x="2679" y="3454"/>
                </a:lnTo>
                <a:lnTo>
                  <a:pt x="2953" y="3430"/>
                </a:lnTo>
                <a:lnTo>
                  <a:pt x="2441" y="2084"/>
                </a:lnTo>
                <a:lnTo>
                  <a:pt x="2822" y="2084"/>
                </a:lnTo>
                <a:lnTo>
                  <a:pt x="2262" y="977"/>
                </a:lnTo>
                <a:lnTo>
                  <a:pt x="1786" y="1"/>
                </a:lnTo>
                <a:close/>
              </a:path>
            </a:pathLst>
          </a:custGeom>
          <a:solidFill>
            <a:srgbClr val="C7FAE1">
              <a:alpha val="1429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924" name="Google Shape;1924;p22"/>
          <p:cNvGrpSpPr/>
          <p:nvPr/>
        </p:nvGrpSpPr>
        <p:grpSpPr>
          <a:xfrm>
            <a:off x="-678009" y="724366"/>
            <a:ext cx="1466003" cy="4419135"/>
            <a:chOff x="7755150" y="2787984"/>
            <a:chExt cx="829328" cy="2499935"/>
          </a:xfrm>
        </p:grpSpPr>
        <p:sp>
          <p:nvSpPr>
            <p:cNvPr id="1925" name="Google Shape;1925;p22"/>
            <p:cNvSpPr/>
            <p:nvPr/>
          </p:nvSpPr>
          <p:spPr>
            <a:xfrm rot="-138002">
              <a:off x="8232163" y="2794555"/>
              <a:ext cx="339947" cy="623124"/>
            </a:xfrm>
            <a:custGeom>
              <a:avLst/>
              <a:gdLst/>
              <a:ahLst/>
              <a:cxnLst/>
              <a:rect l="l" t="t" r="r" b="b"/>
              <a:pathLst>
                <a:path w="3430" h="6288" extrusionOk="0">
                  <a:moveTo>
                    <a:pt x="1786" y="1"/>
                  </a:moveTo>
                  <a:lnTo>
                    <a:pt x="1131" y="1299"/>
                  </a:lnTo>
                  <a:lnTo>
                    <a:pt x="738" y="2073"/>
                  </a:lnTo>
                  <a:lnTo>
                    <a:pt x="1048" y="2073"/>
                  </a:lnTo>
                  <a:lnTo>
                    <a:pt x="976" y="2251"/>
                  </a:lnTo>
                  <a:lnTo>
                    <a:pt x="393" y="3644"/>
                  </a:lnTo>
                  <a:lnTo>
                    <a:pt x="703" y="3620"/>
                  </a:lnTo>
                  <a:lnTo>
                    <a:pt x="607" y="3823"/>
                  </a:lnTo>
                  <a:lnTo>
                    <a:pt x="0" y="5180"/>
                  </a:lnTo>
                  <a:lnTo>
                    <a:pt x="1417" y="5228"/>
                  </a:lnTo>
                  <a:lnTo>
                    <a:pt x="1310" y="6287"/>
                  </a:lnTo>
                  <a:lnTo>
                    <a:pt x="1965" y="6287"/>
                  </a:lnTo>
                  <a:lnTo>
                    <a:pt x="1905" y="5240"/>
                  </a:lnTo>
                  <a:lnTo>
                    <a:pt x="3429" y="5287"/>
                  </a:lnTo>
                  <a:lnTo>
                    <a:pt x="2822" y="3775"/>
                  </a:lnTo>
                  <a:lnTo>
                    <a:pt x="2810" y="3775"/>
                  </a:lnTo>
                  <a:lnTo>
                    <a:pt x="2679" y="3454"/>
                  </a:lnTo>
                  <a:lnTo>
                    <a:pt x="2953" y="3430"/>
                  </a:lnTo>
                  <a:lnTo>
                    <a:pt x="2441" y="2084"/>
                  </a:lnTo>
                  <a:lnTo>
                    <a:pt x="2822" y="2084"/>
                  </a:lnTo>
                  <a:lnTo>
                    <a:pt x="2262" y="977"/>
                  </a:lnTo>
                  <a:lnTo>
                    <a:pt x="1786" y="1"/>
                  </a:lnTo>
                  <a:close/>
                </a:path>
              </a:pathLst>
            </a:custGeom>
            <a:solidFill>
              <a:srgbClr val="C7FAE1">
                <a:alpha val="142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6" name="Google Shape;1926;p22"/>
            <p:cNvSpPr/>
            <p:nvPr/>
          </p:nvSpPr>
          <p:spPr>
            <a:xfrm>
              <a:off x="7755150" y="3826793"/>
              <a:ext cx="797038" cy="1461127"/>
            </a:xfrm>
            <a:custGeom>
              <a:avLst/>
              <a:gdLst/>
              <a:ahLst/>
              <a:cxnLst/>
              <a:rect l="l" t="t" r="r" b="b"/>
              <a:pathLst>
                <a:path w="3430" h="6288" extrusionOk="0">
                  <a:moveTo>
                    <a:pt x="1786" y="1"/>
                  </a:moveTo>
                  <a:lnTo>
                    <a:pt x="1131" y="1299"/>
                  </a:lnTo>
                  <a:lnTo>
                    <a:pt x="738" y="2073"/>
                  </a:lnTo>
                  <a:lnTo>
                    <a:pt x="1048" y="2073"/>
                  </a:lnTo>
                  <a:lnTo>
                    <a:pt x="976" y="2251"/>
                  </a:lnTo>
                  <a:lnTo>
                    <a:pt x="393" y="3644"/>
                  </a:lnTo>
                  <a:lnTo>
                    <a:pt x="703" y="3620"/>
                  </a:lnTo>
                  <a:lnTo>
                    <a:pt x="607" y="3823"/>
                  </a:lnTo>
                  <a:lnTo>
                    <a:pt x="0" y="5180"/>
                  </a:lnTo>
                  <a:lnTo>
                    <a:pt x="1417" y="5228"/>
                  </a:lnTo>
                  <a:lnTo>
                    <a:pt x="1310" y="6287"/>
                  </a:lnTo>
                  <a:lnTo>
                    <a:pt x="1965" y="6287"/>
                  </a:lnTo>
                  <a:lnTo>
                    <a:pt x="1905" y="5240"/>
                  </a:lnTo>
                  <a:lnTo>
                    <a:pt x="3429" y="5287"/>
                  </a:lnTo>
                  <a:lnTo>
                    <a:pt x="2822" y="3775"/>
                  </a:lnTo>
                  <a:lnTo>
                    <a:pt x="2810" y="3775"/>
                  </a:lnTo>
                  <a:lnTo>
                    <a:pt x="2679" y="3454"/>
                  </a:lnTo>
                  <a:lnTo>
                    <a:pt x="2953" y="3430"/>
                  </a:lnTo>
                  <a:lnTo>
                    <a:pt x="2441" y="2084"/>
                  </a:lnTo>
                  <a:lnTo>
                    <a:pt x="2822" y="2084"/>
                  </a:lnTo>
                  <a:lnTo>
                    <a:pt x="2262" y="977"/>
                  </a:lnTo>
                  <a:lnTo>
                    <a:pt x="1786" y="1"/>
                  </a:lnTo>
                  <a:close/>
                </a:path>
              </a:pathLst>
            </a:custGeom>
            <a:solidFill>
              <a:srgbClr val="C7FAE1">
                <a:alpha val="142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927" name="Google Shape;1927;p22"/>
          <p:cNvSpPr/>
          <p:nvPr/>
        </p:nvSpPr>
        <p:spPr>
          <a:xfrm rot="-138008">
            <a:off x="5771870" y="-429204"/>
            <a:ext cx="781134" cy="1431831"/>
          </a:xfrm>
          <a:custGeom>
            <a:avLst/>
            <a:gdLst/>
            <a:ahLst/>
            <a:cxnLst/>
            <a:rect l="l" t="t" r="r" b="b"/>
            <a:pathLst>
              <a:path w="3430" h="6288" extrusionOk="0">
                <a:moveTo>
                  <a:pt x="1786" y="1"/>
                </a:moveTo>
                <a:lnTo>
                  <a:pt x="1131" y="1299"/>
                </a:lnTo>
                <a:lnTo>
                  <a:pt x="738" y="2073"/>
                </a:lnTo>
                <a:lnTo>
                  <a:pt x="1048" y="2073"/>
                </a:lnTo>
                <a:lnTo>
                  <a:pt x="976" y="2251"/>
                </a:lnTo>
                <a:lnTo>
                  <a:pt x="393" y="3644"/>
                </a:lnTo>
                <a:lnTo>
                  <a:pt x="703" y="3620"/>
                </a:lnTo>
                <a:lnTo>
                  <a:pt x="607" y="3823"/>
                </a:lnTo>
                <a:lnTo>
                  <a:pt x="0" y="5180"/>
                </a:lnTo>
                <a:lnTo>
                  <a:pt x="1417" y="5228"/>
                </a:lnTo>
                <a:lnTo>
                  <a:pt x="1310" y="6287"/>
                </a:lnTo>
                <a:lnTo>
                  <a:pt x="1965" y="6287"/>
                </a:lnTo>
                <a:lnTo>
                  <a:pt x="1905" y="5240"/>
                </a:lnTo>
                <a:lnTo>
                  <a:pt x="3429" y="5287"/>
                </a:lnTo>
                <a:lnTo>
                  <a:pt x="2822" y="3775"/>
                </a:lnTo>
                <a:lnTo>
                  <a:pt x="2810" y="3775"/>
                </a:lnTo>
                <a:lnTo>
                  <a:pt x="2679" y="3454"/>
                </a:lnTo>
                <a:lnTo>
                  <a:pt x="2953" y="3430"/>
                </a:lnTo>
                <a:lnTo>
                  <a:pt x="2441" y="2084"/>
                </a:lnTo>
                <a:lnTo>
                  <a:pt x="2822" y="2084"/>
                </a:lnTo>
                <a:lnTo>
                  <a:pt x="2262" y="977"/>
                </a:lnTo>
                <a:lnTo>
                  <a:pt x="1786" y="1"/>
                </a:lnTo>
                <a:close/>
              </a:path>
            </a:pathLst>
          </a:custGeom>
          <a:solidFill>
            <a:srgbClr val="C7FAE1">
              <a:alpha val="1429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28" name="Google Shape;1928;p22"/>
          <p:cNvSpPr/>
          <p:nvPr/>
        </p:nvSpPr>
        <p:spPr>
          <a:xfrm rot="-137996">
            <a:off x="8316286" y="121366"/>
            <a:ext cx="591886" cy="1084941"/>
          </a:xfrm>
          <a:custGeom>
            <a:avLst/>
            <a:gdLst/>
            <a:ahLst/>
            <a:cxnLst/>
            <a:rect l="l" t="t" r="r" b="b"/>
            <a:pathLst>
              <a:path w="3430" h="6288" extrusionOk="0">
                <a:moveTo>
                  <a:pt x="1786" y="1"/>
                </a:moveTo>
                <a:lnTo>
                  <a:pt x="1131" y="1299"/>
                </a:lnTo>
                <a:lnTo>
                  <a:pt x="738" y="2073"/>
                </a:lnTo>
                <a:lnTo>
                  <a:pt x="1048" y="2073"/>
                </a:lnTo>
                <a:lnTo>
                  <a:pt x="976" y="2251"/>
                </a:lnTo>
                <a:lnTo>
                  <a:pt x="393" y="3644"/>
                </a:lnTo>
                <a:lnTo>
                  <a:pt x="703" y="3620"/>
                </a:lnTo>
                <a:lnTo>
                  <a:pt x="607" y="3823"/>
                </a:lnTo>
                <a:lnTo>
                  <a:pt x="0" y="5180"/>
                </a:lnTo>
                <a:lnTo>
                  <a:pt x="1417" y="5228"/>
                </a:lnTo>
                <a:lnTo>
                  <a:pt x="1310" y="6287"/>
                </a:lnTo>
                <a:lnTo>
                  <a:pt x="1965" y="6287"/>
                </a:lnTo>
                <a:lnTo>
                  <a:pt x="1905" y="5240"/>
                </a:lnTo>
                <a:lnTo>
                  <a:pt x="3429" y="5287"/>
                </a:lnTo>
                <a:lnTo>
                  <a:pt x="2822" y="3775"/>
                </a:lnTo>
                <a:lnTo>
                  <a:pt x="2810" y="3775"/>
                </a:lnTo>
                <a:lnTo>
                  <a:pt x="2679" y="3454"/>
                </a:lnTo>
                <a:lnTo>
                  <a:pt x="2953" y="3430"/>
                </a:lnTo>
                <a:lnTo>
                  <a:pt x="2441" y="2084"/>
                </a:lnTo>
                <a:lnTo>
                  <a:pt x="2822" y="2084"/>
                </a:lnTo>
                <a:lnTo>
                  <a:pt x="2262" y="977"/>
                </a:lnTo>
                <a:lnTo>
                  <a:pt x="1786" y="1"/>
                </a:lnTo>
                <a:close/>
              </a:path>
            </a:pathLst>
          </a:custGeom>
          <a:solidFill>
            <a:srgbClr val="C7FAE1">
              <a:alpha val="1429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29" name="Google Shape;1929;p22"/>
          <p:cNvSpPr/>
          <p:nvPr/>
        </p:nvSpPr>
        <p:spPr>
          <a:xfrm rot="-137996">
            <a:off x="4597811" y="814216"/>
            <a:ext cx="591886" cy="1084941"/>
          </a:xfrm>
          <a:custGeom>
            <a:avLst/>
            <a:gdLst/>
            <a:ahLst/>
            <a:cxnLst/>
            <a:rect l="l" t="t" r="r" b="b"/>
            <a:pathLst>
              <a:path w="3430" h="6288" extrusionOk="0">
                <a:moveTo>
                  <a:pt x="1786" y="1"/>
                </a:moveTo>
                <a:lnTo>
                  <a:pt x="1131" y="1299"/>
                </a:lnTo>
                <a:lnTo>
                  <a:pt x="738" y="2073"/>
                </a:lnTo>
                <a:lnTo>
                  <a:pt x="1048" y="2073"/>
                </a:lnTo>
                <a:lnTo>
                  <a:pt x="976" y="2251"/>
                </a:lnTo>
                <a:lnTo>
                  <a:pt x="393" y="3644"/>
                </a:lnTo>
                <a:lnTo>
                  <a:pt x="703" y="3620"/>
                </a:lnTo>
                <a:lnTo>
                  <a:pt x="607" y="3823"/>
                </a:lnTo>
                <a:lnTo>
                  <a:pt x="0" y="5180"/>
                </a:lnTo>
                <a:lnTo>
                  <a:pt x="1417" y="5228"/>
                </a:lnTo>
                <a:lnTo>
                  <a:pt x="1310" y="6287"/>
                </a:lnTo>
                <a:lnTo>
                  <a:pt x="1965" y="6287"/>
                </a:lnTo>
                <a:lnTo>
                  <a:pt x="1905" y="5240"/>
                </a:lnTo>
                <a:lnTo>
                  <a:pt x="3429" y="5287"/>
                </a:lnTo>
                <a:lnTo>
                  <a:pt x="2822" y="3775"/>
                </a:lnTo>
                <a:lnTo>
                  <a:pt x="2810" y="3775"/>
                </a:lnTo>
                <a:lnTo>
                  <a:pt x="2679" y="3454"/>
                </a:lnTo>
                <a:lnTo>
                  <a:pt x="2953" y="3430"/>
                </a:lnTo>
                <a:lnTo>
                  <a:pt x="2441" y="2084"/>
                </a:lnTo>
                <a:lnTo>
                  <a:pt x="2822" y="2084"/>
                </a:lnTo>
                <a:lnTo>
                  <a:pt x="2262" y="977"/>
                </a:lnTo>
                <a:lnTo>
                  <a:pt x="1786" y="1"/>
                </a:lnTo>
                <a:close/>
              </a:path>
            </a:pathLst>
          </a:custGeom>
          <a:solidFill>
            <a:srgbClr val="C7FAE1">
              <a:alpha val="1429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30" name="Google Shape;1930;p22"/>
          <p:cNvSpPr/>
          <p:nvPr/>
        </p:nvSpPr>
        <p:spPr>
          <a:xfrm flipH="1">
            <a:off x="968063" y="366325"/>
            <a:ext cx="4146540" cy="4404675"/>
          </a:xfrm>
          <a:custGeom>
            <a:avLst/>
            <a:gdLst/>
            <a:ahLst/>
            <a:cxnLst/>
            <a:rect l="l" t="t" r="r" b="b"/>
            <a:pathLst>
              <a:path w="38053" h="23170" extrusionOk="0">
                <a:moveTo>
                  <a:pt x="37981" y="0"/>
                </a:moveTo>
                <a:cubicBezTo>
                  <a:pt x="37969" y="0"/>
                  <a:pt x="16145" y="488"/>
                  <a:pt x="13966" y="655"/>
                </a:cubicBezTo>
                <a:cubicBezTo>
                  <a:pt x="12490" y="774"/>
                  <a:pt x="751" y="643"/>
                  <a:pt x="751" y="822"/>
                </a:cubicBezTo>
                <a:cubicBezTo>
                  <a:pt x="751" y="1024"/>
                  <a:pt x="0" y="15312"/>
                  <a:pt x="72" y="18550"/>
                </a:cubicBezTo>
                <a:cubicBezTo>
                  <a:pt x="203" y="23170"/>
                  <a:pt x="108" y="22836"/>
                  <a:pt x="203" y="22991"/>
                </a:cubicBezTo>
                <a:cubicBezTo>
                  <a:pt x="237" y="23042"/>
                  <a:pt x="2787" y="23060"/>
                  <a:pt x="6451" y="23060"/>
                </a:cubicBezTo>
                <a:cubicBezTo>
                  <a:pt x="14885" y="23060"/>
                  <a:pt x="29225" y="22966"/>
                  <a:pt x="32376" y="22966"/>
                </a:cubicBezTo>
                <a:cubicBezTo>
                  <a:pt x="32619" y="22966"/>
                  <a:pt x="32795" y="22966"/>
                  <a:pt x="32897" y="22967"/>
                </a:cubicBezTo>
                <a:cubicBezTo>
                  <a:pt x="33243" y="22967"/>
                  <a:pt x="37993" y="22753"/>
                  <a:pt x="38005" y="22682"/>
                </a:cubicBezTo>
                <a:cubicBezTo>
                  <a:pt x="38053" y="18455"/>
                  <a:pt x="37993" y="191"/>
                  <a:pt x="37981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31" name="Google Shape;1931;p22"/>
          <p:cNvSpPr txBox="1">
            <a:spLocks noGrp="1"/>
          </p:cNvSpPr>
          <p:nvPr>
            <p:ph type="title"/>
          </p:nvPr>
        </p:nvSpPr>
        <p:spPr>
          <a:xfrm>
            <a:off x="1507813" y="1060075"/>
            <a:ext cx="3516600" cy="2876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2800"/>
              <a:buNone/>
              <a:defRPr sz="5000"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ing Soon"/>
                <a:ea typeface="Coming Soon"/>
                <a:cs typeface="Coming Soon"/>
                <a:sym typeface="Coming Soon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ing Soon"/>
                <a:ea typeface="Coming Soon"/>
                <a:cs typeface="Coming Soon"/>
                <a:sym typeface="Coming Soon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ing Soon"/>
                <a:ea typeface="Coming Soon"/>
                <a:cs typeface="Coming Soon"/>
                <a:sym typeface="Coming Soon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ing Soon"/>
                <a:ea typeface="Coming Soon"/>
                <a:cs typeface="Coming Soon"/>
                <a:sym typeface="Coming Soon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ing Soon"/>
                <a:ea typeface="Coming Soon"/>
                <a:cs typeface="Coming Soon"/>
                <a:sym typeface="Coming Soon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ing Soon"/>
                <a:ea typeface="Coming Soon"/>
                <a:cs typeface="Coming Soon"/>
                <a:sym typeface="Coming Soon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ing Soon"/>
                <a:ea typeface="Coming Soon"/>
                <a:cs typeface="Coming Soon"/>
                <a:sym typeface="Coming Soon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ing Soon"/>
                <a:ea typeface="Coming Soon"/>
                <a:cs typeface="Coming Soon"/>
                <a:sym typeface="Coming Soon"/>
              </a:defRPr>
            </a:lvl9pPr>
          </a:lstStyle>
          <a:p>
            <a:endParaRPr/>
          </a:p>
        </p:txBody>
      </p:sp>
      <p:grpSp>
        <p:nvGrpSpPr>
          <p:cNvPr id="1932" name="Google Shape;1932;p22"/>
          <p:cNvGrpSpPr/>
          <p:nvPr/>
        </p:nvGrpSpPr>
        <p:grpSpPr>
          <a:xfrm>
            <a:off x="7352277" y="1433976"/>
            <a:ext cx="2162879" cy="3842864"/>
            <a:chOff x="7278364" y="3082166"/>
            <a:chExt cx="1241536" cy="2205754"/>
          </a:xfrm>
        </p:grpSpPr>
        <p:sp>
          <p:nvSpPr>
            <p:cNvPr id="1933" name="Google Shape;1933;p22"/>
            <p:cNvSpPr/>
            <p:nvPr/>
          </p:nvSpPr>
          <p:spPr>
            <a:xfrm rot="-137990">
              <a:off x="7296711" y="3091912"/>
              <a:ext cx="504299" cy="924405"/>
            </a:xfrm>
            <a:custGeom>
              <a:avLst/>
              <a:gdLst/>
              <a:ahLst/>
              <a:cxnLst/>
              <a:rect l="l" t="t" r="r" b="b"/>
              <a:pathLst>
                <a:path w="3430" h="6288" extrusionOk="0">
                  <a:moveTo>
                    <a:pt x="1786" y="1"/>
                  </a:moveTo>
                  <a:lnTo>
                    <a:pt x="1131" y="1299"/>
                  </a:lnTo>
                  <a:lnTo>
                    <a:pt x="738" y="2073"/>
                  </a:lnTo>
                  <a:lnTo>
                    <a:pt x="1048" y="2073"/>
                  </a:lnTo>
                  <a:lnTo>
                    <a:pt x="976" y="2251"/>
                  </a:lnTo>
                  <a:lnTo>
                    <a:pt x="393" y="3644"/>
                  </a:lnTo>
                  <a:lnTo>
                    <a:pt x="703" y="3620"/>
                  </a:lnTo>
                  <a:lnTo>
                    <a:pt x="607" y="3823"/>
                  </a:lnTo>
                  <a:lnTo>
                    <a:pt x="0" y="5180"/>
                  </a:lnTo>
                  <a:lnTo>
                    <a:pt x="1417" y="5228"/>
                  </a:lnTo>
                  <a:lnTo>
                    <a:pt x="1310" y="6287"/>
                  </a:lnTo>
                  <a:lnTo>
                    <a:pt x="1965" y="6287"/>
                  </a:lnTo>
                  <a:lnTo>
                    <a:pt x="1905" y="5240"/>
                  </a:lnTo>
                  <a:lnTo>
                    <a:pt x="3429" y="5287"/>
                  </a:lnTo>
                  <a:lnTo>
                    <a:pt x="2822" y="3775"/>
                  </a:lnTo>
                  <a:lnTo>
                    <a:pt x="2810" y="3775"/>
                  </a:lnTo>
                  <a:lnTo>
                    <a:pt x="2679" y="3454"/>
                  </a:lnTo>
                  <a:lnTo>
                    <a:pt x="2953" y="3430"/>
                  </a:lnTo>
                  <a:lnTo>
                    <a:pt x="2441" y="2084"/>
                  </a:lnTo>
                  <a:lnTo>
                    <a:pt x="2822" y="2084"/>
                  </a:lnTo>
                  <a:lnTo>
                    <a:pt x="2262" y="977"/>
                  </a:lnTo>
                  <a:lnTo>
                    <a:pt x="1786" y="1"/>
                  </a:lnTo>
                  <a:close/>
                </a:path>
              </a:pathLst>
            </a:custGeom>
            <a:solidFill>
              <a:srgbClr val="C7FAE1">
                <a:alpha val="142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4" name="Google Shape;1934;p22"/>
            <p:cNvSpPr/>
            <p:nvPr/>
          </p:nvSpPr>
          <p:spPr>
            <a:xfrm>
              <a:off x="7722862" y="3826793"/>
              <a:ext cx="797038" cy="1461127"/>
            </a:xfrm>
            <a:custGeom>
              <a:avLst/>
              <a:gdLst/>
              <a:ahLst/>
              <a:cxnLst/>
              <a:rect l="l" t="t" r="r" b="b"/>
              <a:pathLst>
                <a:path w="3430" h="6288" extrusionOk="0">
                  <a:moveTo>
                    <a:pt x="1786" y="1"/>
                  </a:moveTo>
                  <a:lnTo>
                    <a:pt x="1131" y="1299"/>
                  </a:lnTo>
                  <a:lnTo>
                    <a:pt x="738" y="2073"/>
                  </a:lnTo>
                  <a:lnTo>
                    <a:pt x="1048" y="2073"/>
                  </a:lnTo>
                  <a:lnTo>
                    <a:pt x="976" y="2251"/>
                  </a:lnTo>
                  <a:lnTo>
                    <a:pt x="393" y="3644"/>
                  </a:lnTo>
                  <a:lnTo>
                    <a:pt x="703" y="3620"/>
                  </a:lnTo>
                  <a:lnTo>
                    <a:pt x="607" y="3823"/>
                  </a:lnTo>
                  <a:lnTo>
                    <a:pt x="0" y="5180"/>
                  </a:lnTo>
                  <a:lnTo>
                    <a:pt x="1417" y="5228"/>
                  </a:lnTo>
                  <a:lnTo>
                    <a:pt x="1310" y="6287"/>
                  </a:lnTo>
                  <a:lnTo>
                    <a:pt x="1965" y="6287"/>
                  </a:lnTo>
                  <a:lnTo>
                    <a:pt x="1905" y="5240"/>
                  </a:lnTo>
                  <a:lnTo>
                    <a:pt x="3429" y="5287"/>
                  </a:lnTo>
                  <a:lnTo>
                    <a:pt x="2822" y="3775"/>
                  </a:lnTo>
                  <a:lnTo>
                    <a:pt x="2810" y="3775"/>
                  </a:lnTo>
                  <a:lnTo>
                    <a:pt x="2679" y="3454"/>
                  </a:lnTo>
                  <a:lnTo>
                    <a:pt x="2953" y="3430"/>
                  </a:lnTo>
                  <a:lnTo>
                    <a:pt x="2441" y="2084"/>
                  </a:lnTo>
                  <a:lnTo>
                    <a:pt x="2822" y="2084"/>
                  </a:lnTo>
                  <a:lnTo>
                    <a:pt x="2262" y="977"/>
                  </a:lnTo>
                  <a:lnTo>
                    <a:pt x="1786" y="1"/>
                  </a:lnTo>
                  <a:close/>
                </a:path>
              </a:pathLst>
            </a:custGeom>
            <a:solidFill>
              <a:srgbClr val="C7FAE1">
                <a:alpha val="142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24">
  <p:cSld name="CUSTOM_20">
    <p:bg>
      <p:bgPr>
        <a:solidFill>
          <a:schemeClr val="lt2"/>
        </a:solidFill>
        <a:effectLst/>
      </p:bgPr>
    </p:bg>
    <p:spTree>
      <p:nvGrpSpPr>
        <p:cNvPr id="1" name="Shape 2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6" name="Google Shape;2186;p34"/>
          <p:cNvSpPr/>
          <p:nvPr/>
        </p:nvSpPr>
        <p:spPr>
          <a:xfrm>
            <a:off x="-47625" y="2531475"/>
            <a:ext cx="9353700" cy="26004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87" name="Google Shape;2187;p34"/>
          <p:cNvSpPr/>
          <p:nvPr/>
        </p:nvSpPr>
        <p:spPr>
          <a:xfrm>
            <a:off x="-216750" y="587700"/>
            <a:ext cx="9353700" cy="2441400"/>
          </a:xfrm>
          <a:prstGeom prst="doubleWave">
            <a:avLst>
              <a:gd name="adj1" fmla="val 6250"/>
              <a:gd name="adj2" fmla="val 0"/>
            </a:avLst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88" name="Google Shape;2188;p34"/>
          <p:cNvSpPr/>
          <p:nvPr/>
        </p:nvSpPr>
        <p:spPr>
          <a:xfrm>
            <a:off x="-160150" y="-77169"/>
            <a:ext cx="852056" cy="5458794"/>
          </a:xfrm>
          <a:custGeom>
            <a:avLst/>
            <a:gdLst/>
            <a:ahLst/>
            <a:cxnLst/>
            <a:rect l="l" t="t" r="r" b="b"/>
            <a:pathLst>
              <a:path w="1954" h="5989" extrusionOk="0">
                <a:moveTo>
                  <a:pt x="310" y="0"/>
                </a:moveTo>
                <a:cubicBezTo>
                  <a:pt x="239" y="0"/>
                  <a:pt x="167" y="0"/>
                  <a:pt x="96" y="12"/>
                </a:cubicBezTo>
                <a:cubicBezTo>
                  <a:pt x="0" y="369"/>
                  <a:pt x="60" y="762"/>
                  <a:pt x="298" y="1036"/>
                </a:cubicBezTo>
                <a:cubicBezTo>
                  <a:pt x="453" y="1214"/>
                  <a:pt x="667" y="1334"/>
                  <a:pt x="870" y="1453"/>
                </a:cubicBezTo>
                <a:cubicBezTo>
                  <a:pt x="941" y="1488"/>
                  <a:pt x="1012" y="1536"/>
                  <a:pt x="1084" y="1584"/>
                </a:cubicBezTo>
                <a:cubicBezTo>
                  <a:pt x="1263" y="1691"/>
                  <a:pt x="1560" y="1917"/>
                  <a:pt x="1548" y="2203"/>
                </a:cubicBezTo>
                <a:cubicBezTo>
                  <a:pt x="1536" y="2488"/>
                  <a:pt x="1239" y="2691"/>
                  <a:pt x="929" y="2893"/>
                </a:cubicBezTo>
                <a:cubicBezTo>
                  <a:pt x="584" y="3131"/>
                  <a:pt x="227" y="3369"/>
                  <a:pt x="250" y="3774"/>
                </a:cubicBezTo>
                <a:cubicBezTo>
                  <a:pt x="262" y="4060"/>
                  <a:pt x="465" y="4310"/>
                  <a:pt x="846" y="4524"/>
                </a:cubicBezTo>
                <a:cubicBezTo>
                  <a:pt x="893" y="4548"/>
                  <a:pt x="941" y="4572"/>
                  <a:pt x="989" y="4596"/>
                </a:cubicBezTo>
                <a:cubicBezTo>
                  <a:pt x="1215" y="4715"/>
                  <a:pt x="1417" y="4822"/>
                  <a:pt x="1548" y="5001"/>
                </a:cubicBezTo>
                <a:cubicBezTo>
                  <a:pt x="1763" y="5310"/>
                  <a:pt x="1644" y="5715"/>
                  <a:pt x="1441" y="5989"/>
                </a:cubicBezTo>
                <a:lnTo>
                  <a:pt x="1691" y="5989"/>
                </a:lnTo>
                <a:cubicBezTo>
                  <a:pt x="1882" y="5667"/>
                  <a:pt x="1953" y="5227"/>
                  <a:pt x="1715" y="4882"/>
                </a:cubicBezTo>
                <a:cubicBezTo>
                  <a:pt x="1560" y="4655"/>
                  <a:pt x="1322" y="4536"/>
                  <a:pt x="1096" y="4417"/>
                </a:cubicBezTo>
                <a:cubicBezTo>
                  <a:pt x="1048" y="4393"/>
                  <a:pt x="1001" y="4370"/>
                  <a:pt x="953" y="4334"/>
                </a:cubicBezTo>
                <a:cubicBezTo>
                  <a:pt x="727" y="4215"/>
                  <a:pt x="465" y="4024"/>
                  <a:pt x="453" y="3774"/>
                </a:cubicBezTo>
                <a:cubicBezTo>
                  <a:pt x="441" y="3477"/>
                  <a:pt x="739" y="3274"/>
                  <a:pt x="1048" y="3072"/>
                </a:cubicBezTo>
                <a:cubicBezTo>
                  <a:pt x="1382" y="2846"/>
                  <a:pt x="1739" y="2607"/>
                  <a:pt x="1751" y="2215"/>
                </a:cubicBezTo>
                <a:cubicBezTo>
                  <a:pt x="1774" y="1822"/>
                  <a:pt x="1417" y="1536"/>
                  <a:pt x="1203" y="1405"/>
                </a:cubicBezTo>
                <a:cubicBezTo>
                  <a:pt x="1132" y="1357"/>
                  <a:pt x="1048" y="1310"/>
                  <a:pt x="977" y="1274"/>
                </a:cubicBezTo>
                <a:cubicBezTo>
                  <a:pt x="774" y="1155"/>
                  <a:pt x="584" y="1060"/>
                  <a:pt x="453" y="893"/>
                </a:cubicBezTo>
                <a:cubicBezTo>
                  <a:pt x="250" y="655"/>
                  <a:pt x="203" y="310"/>
                  <a:pt x="310" y="0"/>
                </a:cubicBezTo>
                <a:close/>
              </a:path>
            </a:pathLst>
          </a:custGeom>
          <a:solidFill>
            <a:srgbClr val="FFFFFF">
              <a:alpha val="254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89" name="Google Shape;2189;p34"/>
          <p:cNvSpPr/>
          <p:nvPr/>
        </p:nvSpPr>
        <p:spPr>
          <a:xfrm>
            <a:off x="571992" y="-164671"/>
            <a:ext cx="862086" cy="5525331"/>
          </a:xfrm>
          <a:custGeom>
            <a:avLst/>
            <a:gdLst/>
            <a:ahLst/>
            <a:cxnLst/>
            <a:rect l="l" t="t" r="r" b="b"/>
            <a:pathLst>
              <a:path w="1977" h="6062" extrusionOk="0">
                <a:moveTo>
                  <a:pt x="155" y="1"/>
                </a:moveTo>
                <a:cubicBezTo>
                  <a:pt x="0" y="394"/>
                  <a:pt x="60" y="834"/>
                  <a:pt x="310" y="1132"/>
                </a:cubicBezTo>
                <a:cubicBezTo>
                  <a:pt x="476" y="1310"/>
                  <a:pt x="691" y="1430"/>
                  <a:pt x="893" y="1549"/>
                </a:cubicBezTo>
                <a:cubicBezTo>
                  <a:pt x="965" y="1596"/>
                  <a:pt x="1036" y="1632"/>
                  <a:pt x="1108" y="1680"/>
                </a:cubicBezTo>
                <a:cubicBezTo>
                  <a:pt x="1286" y="1787"/>
                  <a:pt x="1584" y="2013"/>
                  <a:pt x="1560" y="2299"/>
                </a:cubicBezTo>
                <a:cubicBezTo>
                  <a:pt x="1548" y="2596"/>
                  <a:pt x="1262" y="2787"/>
                  <a:pt x="953" y="2989"/>
                </a:cubicBezTo>
                <a:cubicBezTo>
                  <a:pt x="607" y="3227"/>
                  <a:pt x="250" y="3465"/>
                  <a:pt x="274" y="3882"/>
                </a:cubicBezTo>
                <a:cubicBezTo>
                  <a:pt x="286" y="4156"/>
                  <a:pt x="488" y="4406"/>
                  <a:pt x="869" y="4620"/>
                </a:cubicBezTo>
                <a:cubicBezTo>
                  <a:pt x="917" y="4644"/>
                  <a:pt x="965" y="4668"/>
                  <a:pt x="1012" y="4692"/>
                </a:cubicBezTo>
                <a:cubicBezTo>
                  <a:pt x="1238" y="4811"/>
                  <a:pt x="1441" y="4918"/>
                  <a:pt x="1572" y="5097"/>
                </a:cubicBezTo>
                <a:cubicBezTo>
                  <a:pt x="1774" y="5394"/>
                  <a:pt x="1667" y="5799"/>
                  <a:pt x="1477" y="6061"/>
                </a:cubicBezTo>
                <a:lnTo>
                  <a:pt x="1727" y="6061"/>
                </a:lnTo>
                <a:cubicBezTo>
                  <a:pt x="1905" y="5740"/>
                  <a:pt x="1977" y="5323"/>
                  <a:pt x="1739" y="4978"/>
                </a:cubicBezTo>
                <a:cubicBezTo>
                  <a:pt x="1584" y="4763"/>
                  <a:pt x="1346" y="4632"/>
                  <a:pt x="1108" y="4513"/>
                </a:cubicBezTo>
                <a:cubicBezTo>
                  <a:pt x="1060" y="4489"/>
                  <a:pt x="1012" y="4466"/>
                  <a:pt x="965" y="4442"/>
                </a:cubicBezTo>
                <a:cubicBezTo>
                  <a:pt x="750" y="4323"/>
                  <a:pt x="488" y="4120"/>
                  <a:pt x="476" y="3870"/>
                </a:cubicBezTo>
                <a:cubicBezTo>
                  <a:pt x="465" y="3573"/>
                  <a:pt x="762" y="3370"/>
                  <a:pt x="1072" y="3168"/>
                </a:cubicBezTo>
                <a:cubicBezTo>
                  <a:pt x="1405" y="2942"/>
                  <a:pt x="1750" y="2703"/>
                  <a:pt x="1774" y="2311"/>
                </a:cubicBezTo>
                <a:cubicBezTo>
                  <a:pt x="1786" y="1918"/>
                  <a:pt x="1429" y="1632"/>
                  <a:pt x="1215" y="1501"/>
                </a:cubicBezTo>
                <a:cubicBezTo>
                  <a:pt x="1143" y="1453"/>
                  <a:pt x="1072" y="1418"/>
                  <a:pt x="988" y="1370"/>
                </a:cubicBezTo>
                <a:cubicBezTo>
                  <a:pt x="798" y="1263"/>
                  <a:pt x="607" y="1156"/>
                  <a:pt x="476" y="1001"/>
                </a:cubicBezTo>
                <a:cubicBezTo>
                  <a:pt x="250" y="727"/>
                  <a:pt x="215" y="334"/>
                  <a:pt x="381" y="1"/>
                </a:cubicBezTo>
                <a:close/>
              </a:path>
            </a:pathLst>
          </a:custGeom>
          <a:solidFill>
            <a:srgbClr val="FFFFFF">
              <a:alpha val="254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90" name="Google Shape;2190;p34"/>
          <p:cNvSpPr/>
          <p:nvPr/>
        </p:nvSpPr>
        <p:spPr>
          <a:xfrm>
            <a:off x="1314163" y="-196572"/>
            <a:ext cx="857289" cy="5546295"/>
          </a:xfrm>
          <a:custGeom>
            <a:avLst/>
            <a:gdLst/>
            <a:ahLst/>
            <a:cxnLst/>
            <a:rect l="l" t="t" r="r" b="b"/>
            <a:pathLst>
              <a:path w="1966" h="6085" extrusionOk="0">
                <a:moveTo>
                  <a:pt x="168" y="0"/>
                </a:moveTo>
                <a:cubicBezTo>
                  <a:pt x="1" y="393"/>
                  <a:pt x="48" y="857"/>
                  <a:pt x="310" y="1167"/>
                </a:cubicBezTo>
                <a:cubicBezTo>
                  <a:pt x="477" y="1357"/>
                  <a:pt x="691" y="1476"/>
                  <a:pt x="894" y="1595"/>
                </a:cubicBezTo>
                <a:cubicBezTo>
                  <a:pt x="965" y="1631"/>
                  <a:pt x="1037" y="1667"/>
                  <a:pt x="1108" y="1715"/>
                </a:cubicBezTo>
                <a:cubicBezTo>
                  <a:pt x="1287" y="1822"/>
                  <a:pt x="1572" y="2048"/>
                  <a:pt x="1561" y="2346"/>
                </a:cubicBezTo>
                <a:cubicBezTo>
                  <a:pt x="1549" y="2631"/>
                  <a:pt x="1263" y="2822"/>
                  <a:pt x="953" y="3036"/>
                </a:cubicBezTo>
                <a:cubicBezTo>
                  <a:pt x="608" y="3262"/>
                  <a:pt x="239" y="3512"/>
                  <a:pt x="263" y="3917"/>
                </a:cubicBezTo>
                <a:cubicBezTo>
                  <a:pt x="287" y="4191"/>
                  <a:pt x="489" y="4441"/>
                  <a:pt x="870" y="4655"/>
                </a:cubicBezTo>
                <a:cubicBezTo>
                  <a:pt x="918" y="4679"/>
                  <a:pt x="965" y="4703"/>
                  <a:pt x="1013" y="4739"/>
                </a:cubicBezTo>
                <a:cubicBezTo>
                  <a:pt x="1227" y="4846"/>
                  <a:pt x="1441" y="4953"/>
                  <a:pt x="1561" y="5132"/>
                </a:cubicBezTo>
                <a:cubicBezTo>
                  <a:pt x="1763" y="5429"/>
                  <a:pt x="1680" y="5822"/>
                  <a:pt x="1489" y="6084"/>
                </a:cubicBezTo>
                <a:lnTo>
                  <a:pt x="1739" y="6084"/>
                </a:lnTo>
                <a:cubicBezTo>
                  <a:pt x="1906" y="5763"/>
                  <a:pt x="1965" y="5346"/>
                  <a:pt x="1739" y="5024"/>
                </a:cubicBezTo>
                <a:cubicBezTo>
                  <a:pt x="1584" y="4798"/>
                  <a:pt x="1346" y="4679"/>
                  <a:pt x="1108" y="4548"/>
                </a:cubicBezTo>
                <a:cubicBezTo>
                  <a:pt x="1060" y="4524"/>
                  <a:pt x="1013" y="4501"/>
                  <a:pt x="965" y="4477"/>
                </a:cubicBezTo>
                <a:cubicBezTo>
                  <a:pt x="751" y="4358"/>
                  <a:pt x="489" y="4167"/>
                  <a:pt x="477" y="3905"/>
                </a:cubicBezTo>
                <a:cubicBezTo>
                  <a:pt x="465" y="3620"/>
                  <a:pt x="751" y="3417"/>
                  <a:pt x="1072" y="3203"/>
                </a:cubicBezTo>
                <a:cubicBezTo>
                  <a:pt x="1406" y="2977"/>
                  <a:pt x="1751" y="2750"/>
                  <a:pt x="1775" y="2357"/>
                </a:cubicBezTo>
                <a:cubicBezTo>
                  <a:pt x="1787" y="1965"/>
                  <a:pt x="1430" y="1679"/>
                  <a:pt x="1215" y="1548"/>
                </a:cubicBezTo>
                <a:cubicBezTo>
                  <a:pt x="1144" y="1500"/>
                  <a:pt x="1072" y="1453"/>
                  <a:pt x="1001" y="1417"/>
                </a:cubicBezTo>
                <a:cubicBezTo>
                  <a:pt x="799" y="1298"/>
                  <a:pt x="608" y="1191"/>
                  <a:pt x="477" y="1036"/>
                </a:cubicBezTo>
                <a:cubicBezTo>
                  <a:pt x="239" y="762"/>
                  <a:pt x="215" y="345"/>
                  <a:pt x="394" y="0"/>
                </a:cubicBezTo>
                <a:close/>
              </a:path>
            </a:pathLst>
          </a:custGeom>
          <a:solidFill>
            <a:srgbClr val="FFFFFF">
              <a:alpha val="254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91" name="Google Shape;2191;p34"/>
          <p:cNvSpPr/>
          <p:nvPr/>
        </p:nvSpPr>
        <p:spPr>
          <a:xfrm>
            <a:off x="2051537" y="-229385"/>
            <a:ext cx="857289" cy="5557233"/>
          </a:xfrm>
          <a:custGeom>
            <a:avLst/>
            <a:gdLst/>
            <a:ahLst/>
            <a:cxnLst/>
            <a:rect l="l" t="t" r="r" b="b"/>
            <a:pathLst>
              <a:path w="1966" h="6097" extrusionOk="0">
                <a:moveTo>
                  <a:pt x="417" y="0"/>
                </a:moveTo>
                <a:lnTo>
                  <a:pt x="417" y="0"/>
                </a:lnTo>
                <a:cubicBezTo>
                  <a:pt x="346" y="12"/>
                  <a:pt x="262" y="12"/>
                  <a:pt x="191" y="12"/>
                </a:cubicBezTo>
                <a:cubicBezTo>
                  <a:pt x="1" y="417"/>
                  <a:pt x="60" y="893"/>
                  <a:pt x="322" y="1203"/>
                </a:cubicBezTo>
                <a:cubicBezTo>
                  <a:pt x="477" y="1393"/>
                  <a:pt x="691" y="1512"/>
                  <a:pt x="905" y="1631"/>
                </a:cubicBezTo>
                <a:cubicBezTo>
                  <a:pt x="977" y="1667"/>
                  <a:pt x="1048" y="1715"/>
                  <a:pt x="1120" y="1751"/>
                </a:cubicBezTo>
                <a:cubicBezTo>
                  <a:pt x="1298" y="1870"/>
                  <a:pt x="1584" y="2096"/>
                  <a:pt x="1572" y="2382"/>
                </a:cubicBezTo>
                <a:cubicBezTo>
                  <a:pt x="1560" y="2667"/>
                  <a:pt x="1274" y="2870"/>
                  <a:pt x="965" y="3072"/>
                </a:cubicBezTo>
                <a:cubicBezTo>
                  <a:pt x="620" y="3310"/>
                  <a:pt x="251" y="3548"/>
                  <a:pt x="274" y="3953"/>
                </a:cubicBezTo>
                <a:cubicBezTo>
                  <a:pt x="286" y="4239"/>
                  <a:pt x="489" y="4489"/>
                  <a:pt x="882" y="4703"/>
                </a:cubicBezTo>
                <a:cubicBezTo>
                  <a:pt x="929" y="4727"/>
                  <a:pt x="977" y="4751"/>
                  <a:pt x="1024" y="4775"/>
                </a:cubicBezTo>
                <a:cubicBezTo>
                  <a:pt x="1239" y="4894"/>
                  <a:pt x="1453" y="5001"/>
                  <a:pt x="1572" y="5180"/>
                </a:cubicBezTo>
                <a:cubicBezTo>
                  <a:pt x="1775" y="5465"/>
                  <a:pt x="1691" y="5834"/>
                  <a:pt x="1513" y="6096"/>
                </a:cubicBezTo>
                <a:lnTo>
                  <a:pt x="1751" y="6096"/>
                </a:lnTo>
                <a:cubicBezTo>
                  <a:pt x="1917" y="5787"/>
                  <a:pt x="1965" y="5382"/>
                  <a:pt x="1751" y="5060"/>
                </a:cubicBezTo>
                <a:cubicBezTo>
                  <a:pt x="1596" y="4834"/>
                  <a:pt x="1346" y="4715"/>
                  <a:pt x="1120" y="4596"/>
                </a:cubicBezTo>
                <a:cubicBezTo>
                  <a:pt x="1072" y="4572"/>
                  <a:pt x="1024" y="4549"/>
                  <a:pt x="977" y="4513"/>
                </a:cubicBezTo>
                <a:cubicBezTo>
                  <a:pt x="763" y="4394"/>
                  <a:pt x="501" y="4203"/>
                  <a:pt x="489" y="3953"/>
                </a:cubicBezTo>
                <a:cubicBezTo>
                  <a:pt x="465" y="3656"/>
                  <a:pt x="763" y="3453"/>
                  <a:pt x="1072" y="3251"/>
                </a:cubicBezTo>
                <a:cubicBezTo>
                  <a:pt x="1417" y="3025"/>
                  <a:pt x="1763" y="2786"/>
                  <a:pt x="1786" y="2393"/>
                </a:cubicBezTo>
                <a:cubicBezTo>
                  <a:pt x="1798" y="2001"/>
                  <a:pt x="1441" y="1715"/>
                  <a:pt x="1227" y="1584"/>
                </a:cubicBezTo>
                <a:cubicBezTo>
                  <a:pt x="1155" y="1536"/>
                  <a:pt x="1084" y="1489"/>
                  <a:pt x="1001" y="1453"/>
                </a:cubicBezTo>
                <a:cubicBezTo>
                  <a:pt x="810" y="1334"/>
                  <a:pt x="620" y="1227"/>
                  <a:pt x="489" y="1072"/>
                </a:cubicBezTo>
                <a:cubicBezTo>
                  <a:pt x="251" y="798"/>
                  <a:pt x="215" y="358"/>
                  <a:pt x="417" y="0"/>
                </a:cubicBezTo>
                <a:close/>
              </a:path>
            </a:pathLst>
          </a:custGeom>
          <a:solidFill>
            <a:srgbClr val="FFFFFF">
              <a:alpha val="254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92" name="Google Shape;2192;p34"/>
          <p:cNvSpPr/>
          <p:nvPr/>
        </p:nvSpPr>
        <p:spPr>
          <a:xfrm>
            <a:off x="2794144" y="-240323"/>
            <a:ext cx="851620" cy="5546295"/>
          </a:xfrm>
          <a:custGeom>
            <a:avLst/>
            <a:gdLst/>
            <a:ahLst/>
            <a:cxnLst/>
            <a:rect l="l" t="t" r="r" b="b"/>
            <a:pathLst>
              <a:path w="1953" h="6085" extrusionOk="0">
                <a:moveTo>
                  <a:pt x="429" y="0"/>
                </a:moveTo>
                <a:cubicBezTo>
                  <a:pt x="345" y="0"/>
                  <a:pt x="274" y="0"/>
                  <a:pt x="191" y="12"/>
                </a:cubicBezTo>
                <a:cubicBezTo>
                  <a:pt x="0" y="417"/>
                  <a:pt x="48" y="905"/>
                  <a:pt x="322" y="1227"/>
                </a:cubicBezTo>
                <a:cubicBezTo>
                  <a:pt x="476" y="1405"/>
                  <a:pt x="691" y="1536"/>
                  <a:pt x="905" y="1643"/>
                </a:cubicBezTo>
                <a:cubicBezTo>
                  <a:pt x="976" y="1691"/>
                  <a:pt x="1048" y="1727"/>
                  <a:pt x="1119" y="1774"/>
                </a:cubicBezTo>
                <a:cubicBezTo>
                  <a:pt x="1286" y="1882"/>
                  <a:pt x="1584" y="2108"/>
                  <a:pt x="1572" y="2394"/>
                </a:cubicBezTo>
                <a:cubicBezTo>
                  <a:pt x="1560" y="2691"/>
                  <a:pt x="1262" y="2882"/>
                  <a:pt x="953" y="3096"/>
                </a:cubicBezTo>
                <a:cubicBezTo>
                  <a:pt x="607" y="3322"/>
                  <a:pt x="250" y="3560"/>
                  <a:pt x="274" y="3977"/>
                </a:cubicBezTo>
                <a:cubicBezTo>
                  <a:pt x="286" y="4251"/>
                  <a:pt x="488" y="4501"/>
                  <a:pt x="881" y="4715"/>
                </a:cubicBezTo>
                <a:cubicBezTo>
                  <a:pt x="917" y="4739"/>
                  <a:pt x="965" y="4763"/>
                  <a:pt x="1024" y="4787"/>
                </a:cubicBezTo>
                <a:cubicBezTo>
                  <a:pt x="1238" y="4906"/>
                  <a:pt x="1441" y="5013"/>
                  <a:pt x="1572" y="5192"/>
                </a:cubicBezTo>
                <a:cubicBezTo>
                  <a:pt x="1762" y="5465"/>
                  <a:pt x="1691" y="5823"/>
                  <a:pt x="1524" y="6085"/>
                </a:cubicBezTo>
                <a:lnTo>
                  <a:pt x="1762" y="6085"/>
                </a:lnTo>
                <a:cubicBezTo>
                  <a:pt x="1917" y="5775"/>
                  <a:pt x="1953" y="5394"/>
                  <a:pt x="1738" y="5072"/>
                </a:cubicBezTo>
                <a:cubicBezTo>
                  <a:pt x="1584" y="4858"/>
                  <a:pt x="1346" y="4739"/>
                  <a:pt x="1119" y="4608"/>
                </a:cubicBezTo>
                <a:cubicBezTo>
                  <a:pt x="1072" y="4584"/>
                  <a:pt x="1024" y="4561"/>
                  <a:pt x="976" y="4537"/>
                </a:cubicBezTo>
                <a:cubicBezTo>
                  <a:pt x="762" y="4418"/>
                  <a:pt x="500" y="4215"/>
                  <a:pt x="476" y="3965"/>
                </a:cubicBezTo>
                <a:cubicBezTo>
                  <a:pt x="464" y="3668"/>
                  <a:pt x="762" y="3477"/>
                  <a:pt x="1072" y="3263"/>
                </a:cubicBezTo>
                <a:cubicBezTo>
                  <a:pt x="1405" y="3037"/>
                  <a:pt x="1762" y="2810"/>
                  <a:pt x="1774" y="2405"/>
                </a:cubicBezTo>
                <a:cubicBezTo>
                  <a:pt x="1798" y="2013"/>
                  <a:pt x="1441" y="1727"/>
                  <a:pt x="1226" y="1596"/>
                </a:cubicBezTo>
                <a:cubicBezTo>
                  <a:pt x="1155" y="1548"/>
                  <a:pt x="1072" y="1513"/>
                  <a:pt x="1000" y="1465"/>
                </a:cubicBezTo>
                <a:cubicBezTo>
                  <a:pt x="798" y="1358"/>
                  <a:pt x="619" y="1251"/>
                  <a:pt x="476" y="1096"/>
                </a:cubicBezTo>
                <a:cubicBezTo>
                  <a:pt x="238" y="810"/>
                  <a:pt x="214" y="370"/>
                  <a:pt x="417" y="24"/>
                </a:cubicBezTo>
                <a:cubicBezTo>
                  <a:pt x="417" y="12"/>
                  <a:pt x="429" y="12"/>
                  <a:pt x="429" y="0"/>
                </a:cubicBezTo>
                <a:close/>
              </a:path>
            </a:pathLst>
          </a:custGeom>
          <a:solidFill>
            <a:srgbClr val="FFFFFF">
              <a:alpha val="254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93" name="Google Shape;2193;p34"/>
          <p:cNvSpPr/>
          <p:nvPr/>
        </p:nvSpPr>
        <p:spPr>
          <a:xfrm>
            <a:off x="3531083" y="-251261"/>
            <a:ext cx="857289" cy="5535357"/>
          </a:xfrm>
          <a:custGeom>
            <a:avLst/>
            <a:gdLst/>
            <a:ahLst/>
            <a:cxnLst/>
            <a:rect l="l" t="t" r="r" b="b"/>
            <a:pathLst>
              <a:path w="1966" h="6073" extrusionOk="0">
                <a:moveTo>
                  <a:pt x="215" y="1"/>
                </a:moveTo>
                <a:cubicBezTo>
                  <a:pt x="1" y="417"/>
                  <a:pt x="48" y="917"/>
                  <a:pt x="322" y="1239"/>
                </a:cubicBezTo>
                <a:cubicBezTo>
                  <a:pt x="489" y="1429"/>
                  <a:pt x="703" y="1548"/>
                  <a:pt x="906" y="1667"/>
                </a:cubicBezTo>
                <a:cubicBezTo>
                  <a:pt x="977" y="1703"/>
                  <a:pt x="1049" y="1739"/>
                  <a:pt x="1120" y="1786"/>
                </a:cubicBezTo>
                <a:cubicBezTo>
                  <a:pt x="1299" y="1894"/>
                  <a:pt x="1596" y="2120"/>
                  <a:pt x="1572" y="2417"/>
                </a:cubicBezTo>
                <a:cubicBezTo>
                  <a:pt x="1561" y="2703"/>
                  <a:pt x="1275" y="2894"/>
                  <a:pt x="965" y="3108"/>
                </a:cubicBezTo>
                <a:cubicBezTo>
                  <a:pt x="620" y="3334"/>
                  <a:pt x="263" y="3584"/>
                  <a:pt x="275" y="3989"/>
                </a:cubicBezTo>
                <a:cubicBezTo>
                  <a:pt x="298" y="4275"/>
                  <a:pt x="501" y="4525"/>
                  <a:pt x="882" y="4727"/>
                </a:cubicBezTo>
                <a:cubicBezTo>
                  <a:pt x="929" y="4751"/>
                  <a:pt x="977" y="4787"/>
                  <a:pt x="1025" y="4811"/>
                </a:cubicBezTo>
                <a:cubicBezTo>
                  <a:pt x="1251" y="4918"/>
                  <a:pt x="1453" y="5025"/>
                  <a:pt x="1584" y="5204"/>
                </a:cubicBezTo>
                <a:cubicBezTo>
                  <a:pt x="1763" y="5465"/>
                  <a:pt x="1703" y="5811"/>
                  <a:pt x="1561" y="6073"/>
                </a:cubicBezTo>
                <a:lnTo>
                  <a:pt x="1787" y="6073"/>
                </a:lnTo>
                <a:cubicBezTo>
                  <a:pt x="1930" y="5763"/>
                  <a:pt x="1965" y="5394"/>
                  <a:pt x="1751" y="5096"/>
                </a:cubicBezTo>
                <a:cubicBezTo>
                  <a:pt x="1596" y="4870"/>
                  <a:pt x="1358" y="4751"/>
                  <a:pt x="1120" y="4632"/>
                </a:cubicBezTo>
                <a:cubicBezTo>
                  <a:pt x="1072" y="4596"/>
                  <a:pt x="1025" y="4573"/>
                  <a:pt x="977" y="4549"/>
                </a:cubicBezTo>
                <a:cubicBezTo>
                  <a:pt x="763" y="4430"/>
                  <a:pt x="501" y="4239"/>
                  <a:pt x="489" y="3977"/>
                </a:cubicBezTo>
                <a:cubicBezTo>
                  <a:pt x="465" y="3691"/>
                  <a:pt x="763" y="3489"/>
                  <a:pt x="1084" y="3275"/>
                </a:cubicBezTo>
                <a:cubicBezTo>
                  <a:pt x="1418" y="3049"/>
                  <a:pt x="1763" y="2822"/>
                  <a:pt x="1787" y="2429"/>
                </a:cubicBezTo>
                <a:cubicBezTo>
                  <a:pt x="1799" y="2025"/>
                  <a:pt x="1441" y="1751"/>
                  <a:pt x="1227" y="1608"/>
                </a:cubicBezTo>
                <a:cubicBezTo>
                  <a:pt x="1156" y="1572"/>
                  <a:pt x="1084" y="1525"/>
                  <a:pt x="1013" y="1489"/>
                </a:cubicBezTo>
                <a:cubicBezTo>
                  <a:pt x="810" y="1370"/>
                  <a:pt x="620" y="1263"/>
                  <a:pt x="489" y="1108"/>
                </a:cubicBezTo>
                <a:cubicBezTo>
                  <a:pt x="251" y="822"/>
                  <a:pt x="227" y="393"/>
                  <a:pt x="429" y="36"/>
                </a:cubicBezTo>
                <a:cubicBezTo>
                  <a:pt x="429" y="24"/>
                  <a:pt x="441" y="12"/>
                  <a:pt x="453" y="1"/>
                </a:cubicBezTo>
                <a:close/>
              </a:path>
            </a:pathLst>
          </a:custGeom>
          <a:solidFill>
            <a:srgbClr val="FFFFFF">
              <a:alpha val="254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94" name="Google Shape;2194;p34"/>
          <p:cNvSpPr/>
          <p:nvPr/>
        </p:nvSpPr>
        <p:spPr>
          <a:xfrm>
            <a:off x="4273690" y="-262198"/>
            <a:ext cx="851620" cy="5524420"/>
          </a:xfrm>
          <a:custGeom>
            <a:avLst/>
            <a:gdLst/>
            <a:ahLst/>
            <a:cxnLst/>
            <a:rect l="l" t="t" r="r" b="b"/>
            <a:pathLst>
              <a:path w="1953" h="6061" extrusionOk="0">
                <a:moveTo>
                  <a:pt x="215" y="1"/>
                </a:moveTo>
                <a:cubicBezTo>
                  <a:pt x="0" y="417"/>
                  <a:pt x="48" y="929"/>
                  <a:pt x="322" y="1263"/>
                </a:cubicBezTo>
                <a:cubicBezTo>
                  <a:pt x="489" y="1441"/>
                  <a:pt x="703" y="1560"/>
                  <a:pt x="905" y="1679"/>
                </a:cubicBezTo>
                <a:cubicBezTo>
                  <a:pt x="977" y="1715"/>
                  <a:pt x="1048" y="1763"/>
                  <a:pt x="1120" y="1810"/>
                </a:cubicBezTo>
                <a:cubicBezTo>
                  <a:pt x="1298" y="1918"/>
                  <a:pt x="1584" y="2144"/>
                  <a:pt x="1572" y="2429"/>
                </a:cubicBezTo>
                <a:cubicBezTo>
                  <a:pt x="1560" y="2727"/>
                  <a:pt x="1274" y="2918"/>
                  <a:pt x="965" y="3120"/>
                </a:cubicBezTo>
                <a:cubicBezTo>
                  <a:pt x="608" y="3358"/>
                  <a:pt x="250" y="3596"/>
                  <a:pt x="274" y="4013"/>
                </a:cubicBezTo>
                <a:cubicBezTo>
                  <a:pt x="298" y="4287"/>
                  <a:pt x="500" y="4537"/>
                  <a:pt x="881" y="4751"/>
                </a:cubicBezTo>
                <a:cubicBezTo>
                  <a:pt x="929" y="4775"/>
                  <a:pt x="977" y="4799"/>
                  <a:pt x="1024" y="4823"/>
                </a:cubicBezTo>
                <a:cubicBezTo>
                  <a:pt x="1239" y="4942"/>
                  <a:pt x="1453" y="5049"/>
                  <a:pt x="1572" y="5227"/>
                </a:cubicBezTo>
                <a:cubicBezTo>
                  <a:pt x="1751" y="5477"/>
                  <a:pt x="1703" y="5811"/>
                  <a:pt x="1572" y="6061"/>
                </a:cubicBezTo>
                <a:lnTo>
                  <a:pt x="1798" y="6061"/>
                </a:lnTo>
                <a:cubicBezTo>
                  <a:pt x="1929" y="5763"/>
                  <a:pt x="1953" y="5406"/>
                  <a:pt x="1751" y="5108"/>
                </a:cubicBezTo>
                <a:cubicBezTo>
                  <a:pt x="1596" y="4894"/>
                  <a:pt x="1358" y="4763"/>
                  <a:pt x="1120" y="4644"/>
                </a:cubicBezTo>
                <a:cubicBezTo>
                  <a:pt x="1072" y="4620"/>
                  <a:pt x="1024" y="4596"/>
                  <a:pt x="977" y="4573"/>
                </a:cubicBezTo>
                <a:cubicBezTo>
                  <a:pt x="762" y="4454"/>
                  <a:pt x="500" y="4251"/>
                  <a:pt x="489" y="4001"/>
                </a:cubicBezTo>
                <a:cubicBezTo>
                  <a:pt x="465" y="3703"/>
                  <a:pt x="762" y="3501"/>
                  <a:pt x="1084" y="3299"/>
                </a:cubicBezTo>
                <a:cubicBezTo>
                  <a:pt x="1417" y="3072"/>
                  <a:pt x="1763" y="2834"/>
                  <a:pt x="1786" y="2441"/>
                </a:cubicBezTo>
                <a:cubicBezTo>
                  <a:pt x="1798" y="2048"/>
                  <a:pt x="1441" y="1763"/>
                  <a:pt x="1227" y="1632"/>
                </a:cubicBezTo>
                <a:cubicBezTo>
                  <a:pt x="1155" y="1584"/>
                  <a:pt x="1084" y="1548"/>
                  <a:pt x="1012" y="1501"/>
                </a:cubicBezTo>
                <a:cubicBezTo>
                  <a:pt x="810" y="1394"/>
                  <a:pt x="620" y="1286"/>
                  <a:pt x="489" y="1120"/>
                </a:cubicBezTo>
                <a:cubicBezTo>
                  <a:pt x="250" y="846"/>
                  <a:pt x="227" y="405"/>
                  <a:pt x="429" y="60"/>
                </a:cubicBezTo>
                <a:cubicBezTo>
                  <a:pt x="429" y="36"/>
                  <a:pt x="441" y="24"/>
                  <a:pt x="465" y="1"/>
                </a:cubicBezTo>
                <a:close/>
              </a:path>
            </a:pathLst>
          </a:custGeom>
          <a:solidFill>
            <a:srgbClr val="FFFFFF">
              <a:alpha val="254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95" name="Google Shape;2195;p34"/>
          <p:cNvSpPr/>
          <p:nvPr/>
        </p:nvSpPr>
        <p:spPr>
          <a:xfrm>
            <a:off x="5015861" y="-273136"/>
            <a:ext cx="846824" cy="5514394"/>
          </a:xfrm>
          <a:custGeom>
            <a:avLst/>
            <a:gdLst/>
            <a:ahLst/>
            <a:cxnLst/>
            <a:rect l="l" t="t" r="r" b="b"/>
            <a:pathLst>
              <a:path w="1942" h="6050" extrusionOk="0">
                <a:moveTo>
                  <a:pt x="227" y="1"/>
                </a:moveTo>
                <a:cubicBezTo>
                  <a:pt x="1" y="417"/>
                  <a:pt x="37" y="941"/>
                  <a:pt x="322" y="1275"/>
                </a:cubicBezTo>
                <a:cubicBezTo>
                  <a:pt x="477" y="1465"/>
                  <a:pt x="692" y="1584"/>
                  <a:pt x="906" y="1691"/>
                </a:cubicBezTo>
                <a:cubicBezTo>
                  <a:pt x="977" y="1739"/>
                  <a:pt x="1049" y="1775"/>
                  <a:pt x="1120" y="1822"/>
                </a:cubicBezTo>
                <a:cubicBezTo>
                  <a:pt x="1287" y="1930"/>
                  <a:pt x="1585" y="2156"/>
                  <a:pt x="1573" y="2453"/>
                </a:cubicBezTo>
                <a:cubicBezTo>
                  <a:pt x="1561" y="2739"/>
                  <a:pt x="1275" y="2930"/>
                  <a:pt x="965" y="3144"/>
                </a:cubicBezTo>
                <a:cubicBezTo>
                  <a:pt x="608" y="3370"/>
                  <a:pt x="251" y="3608"/>
                  <a:pt x="275" y="4025"/>
                </a:cubicBezTo>
                <a:cubicBezTo>
                  <a:pt x="287" y="4299"/>
                  <a:pt x="489" y="4549"/>
                  <a:pt x="870" y="4763"/>
                </a:cubicBezTo>
                <a:cubicBezTo>
                  <a:pt x="930" y="4787"/>
                  <a:pt x="977" y="4811"/>
                  <a:pt x="1025" y="4847"/>
                </a:cubicBezTo>
                <a:cubicBezTo>
                  <a:pt x="1239" y="4954"/>
                  <a:pt x="1454" y="5061"/>
                  <a:pt x="1573" y="5239"/>
                </a:cubicBezTo>
                <a:cubicBezTo>
                  <a:pt x="1739" y="5489"/>
                  <a:pt x="1704" y="5799"/>
                  <a:pt x="1585" y="6049"/>
                </a:cubicBezTo>
                <a:lnTo>
                  <a:pt x="1811" y="6049"/>
                </a:lnTo>
                <a:cubicBezTo>
                  <a:pt x="1930" y="5763"/>
                  <a:pt x="1942" y="5406"/>
                  <a:pt x="1739" y="5132"/>
                </a:cubicBezTo>
                <a:cubicBezTo>
                  <a:pt x="1585" y="4906"/>
                  <a:pt x="1346" y="4787"/>
                  <a:pt x="1120" y="4656"/>
                </a:cubicBezTo>
                <a:cubicBezTo>
                  <a:pt x="1073" y="4632"/>
                  <a:pt x="1025" y="4608"/>
                  <a:pt x="977" y="4585"/>
                </a:cubicBezTo>
                <a:cubicBezTo>
                  <a:pt x="763" y="4466"/>
                  <a:pt x="501" y="4263"/>
                  <a:pt x="477" y="4013"/>
                </a:cubicBezTo>
                <a:cubicBezTo>
                  <a:pt x="465" y="3727"/>
                  <a:pt x="763" y="3525"/>
                  <a:pt x="1073" y="3311"/>
                </a:cubicBezTo>
                <a:cubicBezTo>
                  <a:pt x="1418" y="3084"/>
                  <a:pt x="1763" y="2858"/>
                  <a:pt x="1775" y="2465"/>
                </a:cubicBezTo>
                <a:cubicBezTo>
                  <a:pt x="1799" y="2060"/>
                  <a:pt x="1442" y="1787"/>
                  <a:pt x="1227" y="1644"/>
                </a:cubicBezTo>
                <a:cubicBezTo>
                  <a:pt x="1156" y="1608"/>
                  <a:pt x="1084" y="1560"/>
                  <a:pt x="1001" y="1513"/>
                </a:cubicBezTo>
                <a:cubicBezTo>
                  <a:pt x="799" y="1406"/>
                  <a:pt x="620" y="1298"/>
                  <a:pt x="477" y="1144"/>
                </a:cubicBezTo>
                <a:cubicBezTo>
                  <a:pt x="239" y="858"/>
                  <a:pt x="215" y="417"/>
                  <a:pt x="418" y="72"/>
                </a:cubicBezTo>
                <a:cubicBezTo>
                  <a:pt x="430" y="48"/>
                  <a:pt x="453" y="25"/>
                  <a:pt x="465" y="1"/>
                </a:cubicBezTo>
                <a:close/>
              </a:path>
            </a:pathLst>
          </a:custGeom>
          <a:solidFill>
            <a:srgbClr val="FFFFFF">
              <a:alpha val="254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96" name="Google Shape;2196;p34"/>
          <p:cNvSpPr/>
          <p:nvPr/>
        </p:nvSpPr>
        <p:spPr>
          <a:xfrm>
            <a:off x="5758468" y="-284073"/>
            <a:ext cx="841591" cy="5503456"/>
          </a:xfrm>
          <a:custGeom>
            <a:avLst/>
            <a:gdLst/>
            <a:ahLst/>
            <a:cxnLst/>
            <a:rect l="l" t="t" r="r" b="b"/>
            <a:pathLst>
              <a:path w="1930" h="6038" extrusionOk="0">
                <a:moveTo>
                  <a:pt x="227" y="1"/>
                </a:moveTo>
                <a:cubicBezTo>
                  <a:pt x="1" y="429"/>
                  <a:pt x="36" y="953"/>
                  <a:pt x="322" y="1287"/>
                </a:cubicBezTo>
                <a:cubicBezTo>
                  <a:pt x="477" y="1477"/>
                  <a:pt x="691" y="1596"/>
                  <a:pt x="894" y="1715"/>
                </a:cubicBezTo>
                <a:cubicBezTo>
                  <a:pt x="965" y="1751"/>
                  <a:pt x="1036" y="1799"/>
                  <a:pt x="1108" y="1834"/>
                </a:cubicBezTo>
                <a:cubicBezTo>
                  <a:pt x="1286" y="1942"/>
                  <a:pt x="1584" y="2180"/>
                  <a:pt x="1572" y="2465"/>
                </a:cubicBezTo>
                <a:cubicBezTo>
                  <a:pt x="1560" y="2751"/>
                  <a:pt x="1263" y="2954"/>
                  <a:pt x="953" y="3156"/>
                </a:cubicBezTo>
                <a:cubicBezTo>
                  <a:pt x="608" y="3382"/>
                  <a:pt x="251" y="3632"/>
                  <a:pt x="274" y="4037"/>
                </a:cubicBezTo>
                <a:cubicBezTo>
                  <a:pt x="286" y="4323"/>
                  <a:pt x="489" y="4573"/>
                  <a:pt x="870" y="4775"/>
                </a:cubicBezTo>
                <a:cubicBezTo>
                  <a:pt x="917" y="4811"/>
                  <a:pt x="965" y="4835"/>
                  <a:pt x="1013" y="4859"/>
                </a:cubicBezTo>
                <a:cubicBezTo>
                  <a:pt x="1239" y="4978"/>
                  <a:pt x="1441" y="5085"/>
                  <a:pt x="1572" y="5263"/>
                </a:cubicBezTo>
                <a:cubicBezTo>
                  <a:pt x="1727" y="5490"/>
                  <a:pt x="1703" y="5799"/>
                  <a:pt x="1584" y="6037"/>
                </a:cubicBezTo>
                <a:lnTo>
                  <a:pt x="1810" y="6037"/>
                </a:lnTo>
                <a:cubicBezTo>
                  <a:pt x="1917" y="5752"/>
                  <a:pt x="1929" y="5418"/>
                  <a:pt x="1739" y="5144"/>
                </a:cubicBezTo>
                <a:cubicBezTo>
                  <a:pt x="1584" y="4918"/>
                  <a:pt x="1346" y="4799"/>
                  <a:pt x="1108" y="4680"/>
                </a:cubicBezTo>
                <a:cubicBezTo>
                  <a:pt x="1060" y="4656"/>
                  <a:pt x="1013" y="4620"/>
                  <a:pt x="977" y="4597"/>
                </a:cubicBezTo>
                <a:cubicBezTo>
                  <a:pt x="751" y="4478"/>
                  <a:pt x="489" y="4287"/>
                  <a:pt x="477" y="4025"/>
                </a:cubicBezTo>
                <a:cubicBezTo>
                  <a:pt x="465" y="3739"/>
                  <a:pt x="751" y="3537"/>
                  <a:pt x="1072" y="3323"/>
                </a:cubicBezTo>
                <a:cubicBezTo>
                  <a:pt x="1406" y="3108"/>
                  <a:pt x="1763" y="2870"/>
                  <a:pt x="1775" y="2477"/>
                </a:cubicBezTo>
                <a:cubicBezTo>
                  <a:pt x="1787" y="2084"/>
                  <a:pt x="1441" y="1799"/>
                  <a:pt x="1227" y="1668"/>
                </a:cubicBezTo>
                <a:cubicBezTo>
                  <a:pt x="1155" y="1620"/>
                  <a:pt x="1072" y="1572"/>
                  <a:pt x="1001" y="1537"/>
                </a:cubicBezTo>
                <a:cubicBezTo>
                  <a:pt x="798" y="1418"/>
                  <a:pt x="608" y="1310"/>
                  <a:pt x="477" y="1156"/>
                </a:cubicBezTo>
                <a:cubicBezTo>
                  <a:pt x="239" y="882"/>
                  <a:pt x="215" y="441"/>
                  <a:pt x="417" y="84"/>
                </a:cubicBezTo>
                <a:cubicBezTo>
                  <a:pt x="429" y="60"/>
                  <a:pt x="453" y="37"/>
                  <a:pt x="465" y="1"/>
                </a:cubicBezTo>
                <a:close/>
              </a:path>
            </a:pathLst>
          </a:custGeom>
          <a:solidFill>
            <a:srgbClr val="FFFFFF">
              <a:alpha val="254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97" name="Google Shape;2197;p34"/>
          <p:cNvSpPr/>
          <p:nvPr/>
        </p:nvSpPr>
        <p:spPr>
          <a:xfrm>
            <a:off x="6495842" y="-284073"/>
            <a:ext cx="841591" cy="5481581"/>
          </a:xfrm>
          <a:custGeom>
            <a:avLst/>
            <a:gdLst/>
            <a:ahLst/>
            <a:cxnLst/>
            <a:rect l="l" t="t" r="r" b="b"/>
            <a:pathLst>
              <a:path w="1930" h="6014" extrusionOk="0">
                <a:moveTo>
                  <a:pt x="238" y="1"/>
                </a:moveTo>
                <a:cubicBezTo>
                  <a:pt x="0" y="418"/>
                  <a:pt x="36" y="953"/>
                  <a:pt x="322" y="1299"/>
                </a:cubicBezTo>
                <a:cubicBezTo>
                  <a:pt x="488" y="1477"/>
                  <a:pt x="703" y="1596"/>
                  <a:pt x="905" y="1715"/>
                </a:cubicBezTo>
                <a:cubicBezTo>
                  <a:pt x="977" y="1763"/>
                  <a:pt x="1048" y="1799"/>
                  <a:pt x="1119" y="1846"/>
                </a:cubicBezTo>
                <a:cubicBezTo>
                  <a:pt x="1298" y="1953"/>
                  <a:pt x="1584" y="2180"/>
                  <a:pt x="1572" y="2465"/>
                </a:cubicBezTo>
                <a:cubicBezTo>
                  <a:pt x="1560" y="2763"/>
                  <a:pt x="1274" y="2954"/>
                  <a:pt x="965" y="3156"/>
                </a:cubicBezTo>
                <a:cubicBezTo>
                  <a:pt x="619" y="3394"/>
                  <a:pt x="250" y="3632"/>
                  <a:pt x="274" y="4049"/>
                </a:cubicBezTo>
                <a:cubicBezTo>
                  <a:pt x="298" y="4323"/>
                  <a:pt x="500" y="4573"/>
                  <a:pt x="881" y="4787"/>
                </a:cubicBezTo>
                <a:cubicBezTo>
                  <a:pt x="929" y="4811"/>
                  <a:pt x="977" y="4835"/>
                  <a:pt x="1024" y="4859"/>
                </a:cubicBezTo>
                <a:cubicBezTo>
                  <a:pt x="1239" y="4978"/>
                  <a:pt x="1453" y="5085"/>
                  <a:pt x="1572" y="5263"/>
                </a:cubicBezTo>
                <a:cubicBezTo>
                  <a:pt x="1739" y="5490"/>
                  <a:pt x="1715" y="5775"/>
                  <a:pt x="1608" y="6013"/>
                </a:cubicBezTo>
                <a:lnTo>
                  <a:pt x="1834" y="6013"/>
                </a:lnTo>
                <a:cubicBezTo>
                  <a:pt x="1929" y="5728"/>
                  <a:pt x="1929" y="5406"/>
                  <a:pt x="1750" y="5144"/>
                </a:cubicBezTo>
                <a:cubicBezTo>
                  <a:pt x="1596" y="4930"/>
                  <a:pt x="1358" y="4799"/>
                  <a:pt x="1119" y="4680"/>
                </a:cubicBezTo>
                <a:cubicBezTo>
                  <a:pt x="1072" y="4656"/>
                  <a:pt x="1024" y="4632"/>
                  <a:pt x="977" y="4609"/>
                </a:cubicBezTo>
                <a:cubicBezTo>
                  <a:pt x="762" y="4489"/>
                  <a:pt x="500" y="4287"/>
                  <a:pt x="488" y="4037"/>
                </a:cubicBezTo>
                <a:cubicBezTo>
                  <a:pt x="477" y="3739"/>
                  <a:pt x="774" y="3537"/>
                  <a:pt x="1084" y="3335"/>
                </a:cubicBezTo>
                <a:cubicBezTo>
                  <a:pt x="1417" y="3108"/>
                  <a:pt x="1774" y="2870"/>
                  <a:pt x="1786" y="2477"/>
                </a:cubicBezTo>
                <a:cubicBezTo>
                  <a:pt x="1798" y="2084"/>
                  <a:pt x="1453" y="1799"/>
                  <a:pt x="1239" y="1668"/>
                </a:cubicBezTo>
                <a:cubicBezTo>
                  <a:pt x="1155" y="1620"/>
                  <a:pt x="1084" y="1584"/>
                  <a:pt x="1012" y="1537"/>
                </a:cubicBezTo>
                <a:cubicBezTo>
                  <a:pt x="810" y="1430"/>
                  <a:pt x="619" y="1322"/>
                  <a:pt x="488" y="1156"/>
                </a:cubicBezTo>
                <a:cubicBezTo>
                  <a:pt x="250" y="882"/>
                  <a:pt x="226" y="441"/>
                  <a:pt x="429" y="96"/>
                </a:cubicBezTo>
                <a:cubicBezTo>
                  <a:pt x="441" y="60"/>
                  <a:pt x="465" y="25"/>
                  <a:pt x="488" y="1"/>
                </a:cubicBezTo>
                <a:close/>
              </a:path>
            </a:pathLst>
          </a:custGeom>
          <a:solidFill>
            <a:srgbClr val="FFFFFF">
              <a:alpha val="254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98" name="Google Shape;2198;p34"/>
          <p:cNvSpPr/>
          <p:nvPr/>
        </p:nvSpPr>
        <p:spPr>
          <a:xfrm>
            <a:off x="7238013" y="-295011"/>
            <a:ext cx="841591" cy="5470643"/>
          </a:xfrm>
          <a:custGeom>
            <a:avLst/>
            <a:gdLst/>
            <a:ahLst/>
            <a:cxnLst/>
            <a:rect l="l" t="t" r="r" b="b"/>
            <a:pathLst>
              <a:path w="1930" h="6002" extrusionOk="0">
                <a:moveTo>
                  <a:pt x="239" y="1"/>
                </a:moveTo>
                <a:cubicBezTo>
                  <a:pt x="1" y="430"/>
                  <a:pt x="37" y="965"/>
                  <a:pt x="322" y="1311"/>
                </a:cubicBezTo>
                <a:cubicBezTo>
                  <a:pt x="489" y="1501"/>
                  <a:pt x="703" y="1620"/>
                  <a:pt x="906" y="1727"/>
                </a:cubicBezTo>
                <a:cubicBezTo>
                  <a:pt x="977" y="1775"/>
                  <a:pt x="1049" y="1811"/>
                  <a:pt x="1120" y="1858"/>
                </a:cubicBezTo>
                <a:cubicBezTo>
                  <a:pt x="1299" y="1965"/>
                  <a:pt x="1584" y="2192"/>
                  <a:pt x="1572" y="2489"/>
                </a:cubicBezTo>
                <a:cubicBezTo>
                  <a:pt x="1561" y="2775"/>
                  <a:pt x="1275" y="2966"/>
                  <a:pt x="965" y="3180"/>
                </a:cubicBezTo>
                <a:cubicBezTo>
                  <a:pt x="608" y="3406"/>
                  <a:pt x="251" y="3644"/>
                  <a:pt x="275" y="4061"/>
                </a:cubicBezTo>
                <a:cubicBezTo>
                  <a:pt x="287" y="4335"/>
                  <a:pt x="489" y="4585"/>
                  <a:pt x="882" y="4799"/>
                </a:cubicBezTo>
                <a:cubicBezTo>
                  <a:pt x="930" y="4823"/>
                  <a:pt x="977" y="4847"/>
                  <a:pt x="1025" y="4882"/>
                </a:cubicBezTo>
                <a:cubicBezTo>
                  <a:pt x="1239" y="4990"/>
                  <a:pt x="1453" y="5097"/>
                  <a:pt x="1572" y="5275"/>
                </a:cubicBezTo>
                <a:cubicBezTo>
                  <a:pt x="1727" y="5502"/>
                  <a:pt x="1715" y="5764"/>
                  <a:pt x="1620" y="6002"/>
                </a:cubicBezTo>
                <a:lnTo>
                  <a:pt x="1834" y="6002"/>
                </a:lnTo>
                <a:cubicBezTo>
                  <a:pt x="1930" y="5728"/>
                  <a:pt x="1930" y="5418"/>
                  <a:pt x="1739" y="5156"/>
                </a:cubicBezTo>
                <a:cubicBezTo>
                  <a:pt x="1596" y="4942"/>
                  <a:pt x="1346" y="4811"/>
                  <a:pt x="1120" y="4692"/>
                </a:cubicBezTo>
                <a:cubicBezTo>
                  <a:pt x="1072" y="4668"/>
                  <a:pt x="1025" y="4644"/>
                  <a:pt x="977" y="4621"/>
                </a:cubicBezTo>
                <a:cubicBezTo>
                  <a:pt x="763" y="4501"/>
                  <a:pt x="501" y="4299"/>
                  <a:pt x="489" y="4049"/>
                </a:cubicBezTo>
                <a:cubicBezTo>
                  <a:pt x="465" y="3751"/>
                  <a:pt x="763" y="3561"/>
                  <a:pt x="1072" y="3347"/>
                </a:cubicBezTo>
                <a:cubicBezTo>
                  <a:pt x="1418" y="3120"/>
                  <a:pt x="1763" y="2882"/>
                  <a:pt x="1787" y="2489"/>
                </a:cubicBezTo>
                <a:cubicBezTo>
                  <a:pt x="1799" y="2096"/>
                  <a:pt x="1442" y="1811"/>
                  <a:pt x="1227" y="1680"/>
                </a:cubicBezTo>
                <a:cubicBezTo>
                  <a:pt x="1156" y="1632"/>
                  <a:pt x="1084" y="1596"/>
                  <a:pt x="1001" y="1549"/>
                </a:cubicBezTo>
                <a:cubicBezTo>
                  <a:pt x="810" y="1442"/>
                  <a:pt x="620" y="1334"/>
                  <a:pt x="489" y="1180"/>
                </a:cubicBezTo>
                <a:cubicBezTo>
                  <a:pt x="251" y="894"/>
                  <a:pt x="215" y="453"/>
                  <a:pt x="418" y="108"/>
                </a:cubicBezTo>
                <a:cubicBezTo>
                  <a:pt x="441" y="72"/>
                  <a:pt x="465" y="37"/>
                  <a:pt x="489" y="1"/>
                </a:cubicBezTo>
                <a:close/>
              </a:path>
            </a:pathLst>
          </a:custGeom>
          <a:solidFill>
            <a:srgbClr val="FFFFFF">
              <a:alpha val="254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99" name="Google Shape;2199;p34"/>
          <p:cNvSpPr/>
          <p:nvPr/>
        </p:nvSpPr>
        <p:spPr>
          <a:xfrm>
            <a:off x="7980621" y="-305949"/>
            <a:ext cx="841591" cy="5459705"/>
          </a:xfrm>
          <a:custGeom>
            <a:avLst/>
            <a:gdLst/>
            <a:ahLst/>
            <a:cxnLst/>
            <a:rect l="l" t="t" r="r" b="b"/>
            <a:pathLst>
              <a:path w="1930" h="5990" extrusionOk="0">
                <a:moveTo>
                  <a:pt x="250" y="1"/>
                </a:moveTo>
                <a:cubicBezTo>
                  <a:pt x="250" y="13"/>
                  <a:pt x="239" y="13"/>
                  <a:pt x="239" y="25"/>
                </a:cubicBezTo>
                <a:cubicBezTo>
                  <a:pt x="0" y="442"/>
                  <a:pt x="24" y="977"/>
                  <a:pt x="322" y="1323"/>
                </a:cubicBezTo>
                <a:cubicBezTo>
                  <a:pt x="477" y="1513"/>
                  <a:pt x="691" y="1632"/>
                  <a:pt x="905" y="1751"/>
                </a:cubicBezTo>
                <a:cubicBezTo>
                  <a:pt x="977" y="1787"/>
                  <a:pt x="1048" y="1835"/>
                  <a:pt x="1120" y="1870"/>
                </a:cubicBezTo>
                <a:cubicBezTo>
                  <a:pt x="1286" y="1989"/>
                  <a:pt x="1584" y="2216"/>
                  <a:pt x="1572" y="2501"/>
                </a:cubicBezTo>
                <a:cubicBezTo>
                  <a:pt x="1560" y="2787"/>
                  <a:pt x="1263" y="2989"/>
                  <a:pt x="953" y="3192"/>
                </a:cubicBezTo>
                <a:cubicBezTo>
                  <a:pt x="608" y="3430"/>
                  <a:pt x="250" y="3668"/>
                  <a:pt x="274" y="4073"/>
                </a:cubicBezTo>
                <a:cubicBezTo>
                  <a:pt x="286" y="4359"/>
                  <a:pt x="489" y="4609"/>
                  <a:pt x="870" y="4823"/>
                </a:cubicBezTo>
                <a:cubicBezTo>
                  <a:pt x="917" y="4847"/>
                  <a:pt x="965" y="4871"/>
                  <a:pt x="1024" y="4894"/>
                </a:cubicBezTo>
                <a:cubicBezTo>
                  <a:pt x="1239" y="5014"/>
                  <a:pt x="1441" y="5121"/>
                  <a:pt x="1572" y="5299"/>
                </a:cubicBezTo>
                <a:cubicBezTo>
                  <a:pt x="1715" y="5502"/>
                  <a:pt x="1715" y="5764"/>
                  <a:pt x="1632" y="5990"/>
                </a:cubicBezTo>
                <a:lnTo>
                  <a:pt x="1846" y="5990"/>
                </a:lnTo>
                <a:cubicBezTo>
                  <a:pt x="1929" y="5716"/>
                  <a:pt x="1917" y="5418"/>
                  <a:pt x="1739" y="5180"/>
                </a:cubicBezTo>
                <a:cubicBezTo>
                  <a:pt x="1584" y="4954"/>
                  <a:pt x="1346" y="4835"/>
                  <a:pt x="1120" y="4716"/>
                </a:cubicBezTo>
                <a:cubicBezTo>
                  <a:pt x="1072" y="4692"/>
                  <a:pt x="1024" y="4668"/>
                  <a:pt x="977" y="4633"/>
                </a:cubicBezTo>
                <a:cubicBezTo>
                  <a:pt x="762" y="4513"/>
                  <a:pt x="501" y="4323"/>
                  <a:pt x="477" y="4073"/>
                </a:cubicBezTo>
                <a:cubicBezTo>
                  <a:pt x="465" y="3775"/>
                  <a:pt x="762" y="3573"/>
                  <a:pt x="1072" y="3370"/>
                </a:cubicBezTo>
                <a:cubicBezTo>
                  <a:pt x="1417" y="3144"/>
                  <a:pt x="1763" y="2906"/>
                  <a:pt x="1774" y="2513"/>
                </a:cubicBezTo>
                <a:cubicBezTo>
                  <a:pt x="1798" y="2120"/>
                  <a:pt x="1441" y="1835"/>
                  <a:pt x="1227" y="1704"/>
                </a:cubicBezTo>
                <a:cubicBezTo>
                  <a:pt x="1155" y="1656"/>
                  <a:pt x="1084" y="1608"/>
                  <a:pt x="1001" y="1573"/>
                </a:cubicBezTo>
                <a:cubicBezTo>
                  <a:pt x="798" y="1454"/>
                  <a:pt x="608" y="1358"/>
                  <a:pt x="477" y="1192"/>
                </a:cubicBezTo>
                <a:cubicBezTo>
                  <a:pt x="239" y="918"/>
                  <a:pt x="215" y="477"/>
                  <a:pt x="417" y="120"/>
                </a:cubicBezTo>
                <a:cubicBezTo>
                  <a:pt x="441" y="84"/>
                  <a:pt x="465" y="49"/>
                  <a:pt x="501" y="1"/>
                </a:cubicBezTo>
                <a:close/>
              </a:path>
            </a:pathLst>
          </a:custGeom>
          <a:solidFill>
            <a:srgbClr val="FFFFFF">
              <a:alpha val="254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0" name="Google Shape;2200;p34"/>
          <p:cNvSpPr/>
          <p:nvPr/>
        </p:nvSpPr>
        <p:spPr>
          <a:xfrm>
            <a:off x="8717995" y="-315975"/>
            <a:ext cx="841155" cy="5447856"/>
          </a:xfrm>
          <a:custGeom>
            <a:avLst/>
            <a:gdLst/>
            <a:ahLst/>
            <a:cxnLst/>
            <a:rect l="l" t="t" r="r" b="b"/>
            <a:pathLst>
              <a:path w="1929" h="5977" extrusionOk="0">
                <a:moveTo>
                  <a:pt x="262" y="0"/>
                </a:moveTo>
                <a:cubicBezTo>
                  <a:pt x="262" y="12"/>
                  <a:pt x="250" y="24"/>
                  <a:pt x="250" y="36"/>
                </a:cubicBezTo>
                <a:cubicBezTo>
                  <a:pt x="0" y="464"/>
                  <a:pt x="36" y="1000"/>
                  <a:pt x="334" y="1345"/>
                </a:cubicBezTo>
                <a:cubicBezTo>
                  <a:pt x="488" y="1524"/>
                  <a:pt x="703" y="1643"/>
                  <a:pt x="905" y="1762"/>
                </a:cubicBezTo>
                <a:cubicBezTo>
                  <a:pt x="976" y="1810"/>
                  <a:pt x="1048" y="1846"/>
                  <a:pt x="1119" y="1893"/>
                </a:cubicBezTo>
                <a:cubicBezTo>
                  <a:pt x="1298" y="2000"/>
                  <a:pt x="1596" y="2227"/>
                  <a:pt x="1584" y="2512"/>
                </a:cubicBezTo>
                <a:cubicBezTo>
                  <a:pt x="1572" y="2810"/>
                  <a:pt x="1274" y="3000"/>
                  <a:pt x="965" y="3203"/>
                </a:cubicBezTo>
                <a:cubicBezTo>
                  <a:pt x="619" y="3441"/>
                  <a:pt x="262" y="3679"/>
                  <a:pt x="286" y="4096"/>
                </a:cubicBezTo>
                <a:cubicBezTo>
                  <a:pt x="298" y="4370"/>
                  <a:pt x="500" y="4620"/>
                  <a:pt x="881" y="4834"/>
                </a:cubicBezTo>
                <a:cubicBezTo>
                  <a:pt x="929" y="4858"/>
                  <a:pt x="976" y="4882"/>
                  <a:pt x="1024" y="4905"/>
                </a:cubicBezTo>
                <a:cubicBezTo>
                  <a:pt x="1250" y="5025"/>
                  <a:pt x="1453" y="5132"/>
                  <a:pt x="1584" y="5310"/>
                </a:cubicBezTo>
                <a:cubicBezTo>
                  <a:pt x="1715" y="5513"/>
                  <a:pt x="1727" y="5751"/>
                  <a:pt x="1643" y="5977"/>
                </a:cubicBezTo>
                <a:cubicBezTo>
                  <a:pt x="1727" y="5965"/>
                  <a:pt x="1786" y="5965"/>
                  <a:pt x="1858" y="5965"/>
                </a:cubicBezTo>
                <a:cubicBezTo>
                  <a:pt x="1929" y="5715"/>
                  <a:pt x="1917" y="5429"/>
                  <a:pt x="1750" y="5191"/>
                </a:cubicBezTo>
                <a:cubicBezTo>
                  <a:pt x="1596" y="4977"/>
                  <a:pt x="1357" y="4846"/>
                  <a:pt x="1119" y="4727"/>
                </a:cubicBezTo>
                <a:cubicBezTo>
                  <a:pt x="1084" y="4703"/>
                  <a:pt x="1024" y="4679"/>
                  <a:pt x="988" y="4655"/>
                </a:cubicBezTo>
                <a:cubicBezTo>
                  <a:pt x="762" y="4536"/>
                  <a:pt x="500" y="4334"/>
                  <a:pt x="488" y="4084"/>
                </a:cubicBezTo>
                <a:cubicBezTo>
                  <a:pt x="476" y="3786"/>
                  <a:pt x="762" y="3584"/>
                  <a:pt x="1084" y="3381"/>
                </a:cubicBezTo>
                <a:cubicBezTo>
                  <a:pt x="1417" y="3155"/>
                  <a:pt x="1774" y="2917"/>
                  <a:pt x="1786" y="2524"/>
                </a:cubicBezTo>
                <a:cubicBezTo>
                  <a:pt x="1798" y="2131"/>
                  <a:pt x="1453" y="1846"/>
                  <a:pt x="1238" y="1715"/>
                </a:cubicBezTo>
                <a:cubicBezTo>
                  <a:pt x="1167" y="1667"/>
                  <a:pt x="1084" y="1631"/>
                  <a:pt x="1012" y="1584"/>
                </a:cubicBezTo>
                <a:cubicBezTo>
                  <a:pt x="810" y="1476"/>
                  <a:pt x="619" y="1369"/>
                  <a:pt x="488" y="1215"/>
                </a:cubicBezTo>
                <a:cubicBezTo>
                  <a:pt x="250" y="929"/>
                  <a:pt x="226" y="488"/>
                  <a:pt x="429" y="143"/>
                </a:cubicBezTo>
                <a:cubicBezTo>
                  <a:pt x="453" y="95"/>
                  <a:pt x="488" y="48"/>
                  <a:pt x="512" y="0"/>
                </a:cubicBezTo>
                <a:close/>
              </a:path>
            </a:pathLst>
          </a:custGeom>
          <a:solidFill>
            <a:srgbClr val="FFFFFF">
              <a:alpha val="254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1" name="Google Shape;2201;p34"/>
          <p:cNvSpPr txBox="1">
            <a:spLocks noGrp="1"/>
          </p:cNvSpPr>
          <p:nvPr>
            <p:ph type="title"/>
          </p:nvPr>
        </p:nvSpPr>
        <p:spPr>
          <a:xfrm>
            <a:off x="645075" y="876300"/>
            <a:ext cx="3984000" cy="1895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 sz="5400">
                <a:solidFill>
                  <a:schemeClr val="dk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ing Soon"/>
                <a:ea typeface="Coming Soon"/>
                <a:cs typeface="Coming Soon"/>
                <a:sym typeface="Coming Soon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ing Soon"/>
                <a:ea typeface="Coming Soon"/>
                <a:cs typeface="Coming Soon"/>
                <a:sym typeface="Coming Soon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ing Soon"/>
                <a:ea typeface="Coming Soon"/>
                <a:cs typeface="Coming Soon"/>
                <a:sym typeface="Coming Soon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ing Soon"/>
                <a:ea typeface="Coming Soon"/>
                <a:cs typeface="Coming Soon"/>
                <a:sym typeface="Coming Soon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ing Soon"/>
                <a:ea typeface="Coming Soon"/>
                <a:cs typeface="Coming Soon"/>
                <a:sym typeface="Coming Soon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ing Soon"/>
                <a:ea typeface="Coming Soon"/>
                <a:cs typeface="Coming Soon"/>
                <a:sym typeface="Coming Soon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ing Soon"/>
                <a:ea typeface="Coming Soon"/>
                <a:cs typeface="Coming Soon"/>
                <a:sym typeface="Coming Soon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ing Soon"/>
                <a:ea typeface="Coming Soon"/>
                <a:cs typeface="Coming Soon"/>
                <a:sym typeface="Coming Soon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CUSTOM_28">
    <p:bg>
      <p:bgPr>
        <a:solidFill>
          <a:schemeClr val="lt1"/>
        </a:solidFill>
        <a:effectLst/>
      </p:bgPr>
    </p:bg>
    <p:spTree>
      <p:nvGrpSpPr>
        <p:cNvPr id="1" name="Shape 30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8" name="Google Shape;3038;p42"/>
          <p:cNvSpPr/>
          <p:nvPr/>
        </p:nvSpPr>
        <p:spPr>
          <a:xfrm>
            <a:off x="7038697" y="184450"/>
            <a:ext cx="155372" cy="137525"/>
          </a:xfrm>
          <a:custGeom>
            <a:avLst/>
            <a:gdLst/>
            <a:ahLst/>
            <a:cxnLst/>
            <a:rect l="l" t="t" r="r" b="b"/>
            <a:pathLst>
              <a:path w="974" h="862" extrusionOk="0">
                <a:moveTo>
                  <a:pt x="709" y="1"/>
                </a:moveTo>
                <a:cubicBezTo>
                  <a:pt x="679" y="1"/>
                  <a:pt x="648" y="11"/>
                  <a:pt x="620" y="32"/>
                </a:cubicBezTo>
                <a:lnTo>
                  <a:pt x="96" y="425"/>
                </a:lnTo>
                <a:cubicBezTo>
                  <a:pt x="0" y="496"/>
                  <a:pt x="24" y="651"/>
                  <a:pt x="143" y="687"/>
                </a:cubicBezTo>
                <a:lnTo>
                  <a:pt x="774" y="854"/>
                </a:lnTo>
                <a:cubicBezTo>
                  <a:pt x="788" y="859"/>
                  <a:pt x="802" y="861"/>
                  <a:pt x="816" y="861"/>
                </a:cubicBezTo>
                <a:cubicBezTo>
                  <a:pt x="898" y="861"/>
                  <a:pt x="973" y="778"/>
                  <a:pt x="953" y="687"/>
                </a:cubicBezTo>
                <a:lnTo>
                  <a:pt x="858" y="127"/>
                </a:lnTo>
                <a:cubicBezTo>
                  <a:pt x="841" y="53"/>
                  <a:pt x="778" y="1"/>
                  <a:pt x="709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39" name="Google Shape;3039;p42"/>
          <p:cNvSpPr/>
          <p:nvPr/>
        </p:nvSpPr>
        <p:spPr>
          <a:xfrm>
            <a:off x="1338678" y="3794567"/>
            <a:ext cx="96977" cy="82288"/>
          </a:xfrm>
          <a:custGeom>
            <a:avLst/>
            <a:gdLst/>
            <a:ahLst/>
            <a:cxnLst/>
            <a:rect l="l" t="t" r="r" b="b"/>
            <a:pathLst>
              <a:path w="1354" h="1149" extrusionOk="0">
                <a:moveTo>
                  <a:pt x="914" y="0"/>
                </a:moveTo>
                <a:cubicBezTo>
                  <a:pt x="869" y="0"/>
                  <a:pt x="824" y="16"/>
                  <a:pt x="786" y="50"/>
                </a:cubicBezTo>
                <a:lnTo>
                  <a:pt x="131" y="633"/>
                </a:lnTo>
                <a:cubicBezTo>
                  <a:pt x="0" y="740"/>
                  <a:pt x="60" y="943"/>
                  <a:pt x="226" y="967"/>
                </a:cubicBezTo>
                <a:lnTo>
                  <a:pt x="1084" y="1145"/>
                </a:lnTo>
                <a:cubicBezTo>
                  <a:pt x="1095" y="1147"/>
                  <a:pt x="1106" y="1148"/>
                  <a:pt x="1118" y="1148"/>
                </a:cubicBezTo>
                <a:cubicBezTo>
                  <a:pt x="1246" y="1148"/>
                  <a:pt x="1354" y="1027"/>
                  <a:pt x="1310" y="895"/>
                </a:cubicBezTo>
                <a:lnTo>
                  <a:pt x="1108" y="145"/>
                </a:lnTo>
                <a:cubicBezTo>
                  <a:pt x="1077" y="53"/>
                  <a:pt x="996" y="0"/>
                  <a:pt x="914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40" name="Google Shape;3040;p42"/>
          <p:cNvSpPr/>
          <p:nvPr/>
        </p:nvSpPr>
        <p:spPr>
          <a:xfrm>
            <a:off x="7741250" y="375317"/>
            <a:ext cx="577168" cy="414617"/>
          </a:xfrm>
          <a:custGeom>
            <a:avLst/>
            <a:gdLst/>
            <a:ahLst/>
            <a:cxnLst/>
            <a:rect l="l" t="t" r="r" b="b"/>
            <a:pathLst>
              <a:path w="2102" h="1510" extrusionOk="0">
                <a:moveTo>
                  <a:pt x="950" y="884"/>
                </a:moveTo>
                <a:cubicBezTo>
                  <a:pt x="957" y="933"/>
                  <a:pt x="955" y="983"/>
                  <a:pt x="942" y="1033"/>
                </a:cubicBezTo>
                <a:cubicBezTo>
                  <a:pt x="931" y="1115"/>
                  <a:pt x="886" y="1233"/>
                  <a:pt x="797" y="1233"/>
                </a:cubicBezTo>
                <a:cubicBezTo>
                  <a:pt x="783" y="1233"/>
                  <a:pt x="767" y="1230"/>
                  <a:pt x="751" y="1223"/>
                </a:cubicBezTo>
                <a:cubicBezTo>
                  <a:pt x="703" y="1200"/>
                  <a:pt x="668" y="1164"/>
                  <a:pt x="632" y="1128"/>
                </a:cubicBezTo>
                <a:cubicBezTo>
                  <a:pt x="596" y="1069"/>
                  <a:pt x="620" y="1045"/>
                  <a:pt x="668" y="1009"/>
                </a:cubicBezTo>
                <a:cubicBezTo>
                  <a:pt x="750" y="936"/>
                  <a:pt x="846" y="898"/>
                  <a:pt x="950" y="884"/>
                </a:cubicBezTo>
                <a:close/>
                <a:moveTo>
                  <a:pt x="278" y="0"/>
                </a:moveTo>
                <a:cubicBezTo>
                  <a:pt x="242" y="0"/>
                  <a:pt x="205" y="3"/>
                  <a:pt x="168" y="9"/>
                </a:cubicBezTo>
                <a:cubicBezTo>
                  <a:pt x="0" y="31"/>
                  <a:pt x="21" y="274"/>
                  <a:pt x="162" y="274"/>
                </a:cubicBezTo>
                <a:cubicBezTo>
                  <a:pt x="172" y="274"/>
                  <a:pt x="181" y="273"/>
                  <a:pt x="192" y="271"/>
                </a:cubicBezTo>
                <a:cubicBezTo>
                  <a:pt x="213" y="268"/>
                  <a:pt x="234" y="267"/>
                  <a:pt x="255" y="267"/>
                </a:cubicBezTo>
                <a:cubicBezTo>
                  <a:pt x="489" y="267"/>
                  <a:pt x="708" y="432"/>
                  <a:pt x="844" y="624"/>
                </a:cubicBezTo>
                <a:lnTo>
                  <a:pt x="844" y="624"/>
                </a:lnTo>
                <a:cubicBezTo>
                  <a:pt x="770" y="639"/>
                  <a:pt x="699" y="664"/>
                  <a:pt x="632" y="700"/>
                </a:cubicBezTo>
                <a:cubicBezTo>
                  <a:pt x="501" y="771"/>
                  <a:pt x="358" y="890"/>
                  <a:pt x="334" y="1045"/>
                </a:cubicBezTo>
                <a:cubicBezTo>
                  <a:pt x="322" y="1223"/>
                  <a:pt x="465" y="1378"/>
                  <a:pt x="596" y="1450"/>
                </a:cubicBezTo>
                <a:cubicBezTo>
                  <a:pt x="663" y="1489"/>
                  <a:pt x="735" y="1509"/>
                  <a:pt x="806" y="1509"/>
                </a:cubicBezTo>
                <a:cubicBezTo>
                  <a:pt x="885" y="1509"/>
                  <a:pt x="962" y="1483"/>
                  <a:pt x="1025" y="1426"/>
                </a:cubicBezTo>
                <a:cubicBezTo>
                  <a:pt x="1186" y="1293"/>
                  <a:pt x="1236" y="1095"/>
                  <a:pt x="1216" y="898"/>
                </a:cubicBezTo>
                <a:lnTo>
                  <a:pt x="1216" y="898"/>
                </a:lnTo>
                <a:cubicBezTo>
                  <a:pt x="1453" y="954"/>
                  <a:pt x="1653" y="1125"/>
                  <a:pt x="1799" y="1319"/>
                </a:cubicBezTo>
                <a:cubicBezTo>
                  <a:pt x="1826" y="1352"/>
                  <a:pt x="1862" y="1366"/>
                  <a:pt x="1897" y="1366"/>
                </a:cubicBezTo>
                <a:cubicBezTo>
                  <a:pt x="1999" y="1366"/>
                  <a:pt x="2102" y="1249"/>
                  <a:pt x="2013" y="1152"/>
                </a:cubicBezTo>
                <a:cubicBezTo>
                  <a:pt x="1799" y="878"/>
                  <a:pt x="1501" y="640"/>
                  <a:pt x="1144" y="616"/>
                </a:cubicBezTo>
                <a:cubicBezTo>
                  <a:pt x="1143" y="616"/>
                  <a:pt x="1141" y="616"/>
                  <a:pt x="1140" y="616"/>
                </a:cubicBezTo>
                <a:lnTo>
                  <a:pt x="1140" y="616"/>
                </a:lnTo>
                <a:cubicBezTo>
                  <a:pt x="1124" y="578"/>
                  <a:pt x="1105" y="543"/>
                  <a:pt x="1084" y="509"/>
                </a:cubicBezTo>
                <a:cubicBezTo>
                  <a:pt x="924" y="230"/>
                  <a:pt x="609" y="0"/>
                  <a:pt x="278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41" name="Google Shape;3041;p42"/>
          <p:cNvSpPr/>
          <p:nvPr/>
        </p:nvSpPr>
        <p:spPr>
          <a:xfrm>
            <a:off x="6221625" y="480750"/>
            <a:ext cx="235590" cy="203739"/>
          </a:xfrm>
          <a:custGeom>
            <a:avLst/>
            <a:gdLst/>
            <a:ahLst/>
            <a:cxnLst/>
            <a:rect l="l" t="t" r="r" b="b"/>
            <a:pathLst>
              <a:path w="858" h="742" extrusionOk="0">
                <a:moveTo>
                  <a:pt x="429" y="0"/>
                </a:moveTo>
                <a:cubicBezTo>
                  <a:pt x="372" y="0"/>
                  <a:pt x="316" y="27"/>
                  <a:pt x="286" y="81"/>
                </a:cubicBezTo>
                <a:cubicBezTo>
                  <a:pt x="274" y="128"/>
                  <a:pt x="226" y="164"/>
                  <a:pt x="179" y="164"/>
                </a:cubicBezTo>
                <a:cubicBezTo>
                  <a:pt x="48" y="188"/>
                  <a:pt x="0" y="342"/>
                  <a:pt x="96" y="426"/>
                </a:cubicBezTo>
                <a:cubicBezTo>
                  <a:pt x="119" y="462"/>
                  <a:pt x="143" y="521"/>
                  <a:pt x="131" y="569"/>
                </a:cubicBezTo>
                <a:cubicBezTo>
                  <a:pt x="122" y="663"/>
                  <a:pt x="201" y="742"/>
                  <a:pt x="288" y="742"/>
                </a:cubicBezTo>
                <a:cubicBezTo>
                  <a:pt x="311" y="742"/>
                  <a:pt x="335" y="736"/>
                  <a:pt x="357" y="723"/>
                </a:cubicBezTo>
                <a:cubicBezTo>
                  <a:pt x="381" y="717"/>
                  <a:pt x="405" y="715"/>
                  <a:pt x="429" y="715"/>
                </a:cubicBezTo>
                <a:cubicBezTo>
                  <a:pt x="453" y="715"/>
                  <a:pt x="477" y="717"/>
                  <a:pt x="500" y="723"/>
                </a:cubicBezTo>
                <a:cubicBezTo>
                  <a:pt x="525" y="736"/>
                  <a:pt x="551" y="742"/>
                  <a:pt x="576" y="742"/>
                </a:cubicBezTo>
                <a:cubicBezTo>
                  <a:pt x="668" y="742"/>
                  <a:pt x="745" y="663"/>
                  <a:pt x="727" y="569"/>
                </a:cubicBezTo>
                <a:cubicBezTo>
                  <a:pt x="715" y="521"/>
                  <a:pt x="738" y="462"/>
                  <a:pt x="774" y="426"/>
                </a:cubicBezTo>
                <a:cubicBezTo>
                  <a:pt x="858" y="342"/>
                  <a:pt x="810" y="188"/>
                  <a:pt x="679" y="164"/>
                </a:cubicBezTo>
                <a:cubicBezTo>
                  <a:pt x="631" y="152"/>
                  <a:pt x="596" y="128"/>
                  <a:pt x="572" y="81"/>
                </a:cubicBezTo>
                <a:cubicBezTo>
                  <a:pt x="542" y="27"/>
                  <a:pt x="485" y="0"/>
                  <a:pt x="429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42" name="Google Shape;3042;p42"/>
          <p:cNvSpPr/>
          <p:nvPr/>
        </p:nvSpPr>
        <p:spPr>
          <a:xfrm>
            <a:off x="8721008" y="1454755"/>
            <a:ext cx="235590" cy="206210"/>
          </a:xfrm>
          <a:custGeom>
            <a:avLst/>
            <a:gdLst/>
            <a:ahLst/>
            <a:cxnLst/>
            <a:rect l="l" t="t" r="r" b="b"/>
            <a:pathLst>
              <a:path w="858" h="751" extrusionOk="0">
                <a:moveTo>
                  <a:pt x="435" y="1"/>
                </a:moveTo>
                <a:cubicBezTo>
                  <a:pt x="382" y="1"/>
                  <a:pt x="328" y="30"/>
                  <a:pt x="298" y="90"/>
                </a:cubicBezTo>
                <a:cubicBezTo>
                  <a:pt x="275" y="126"/>
                  <a:pt x="227" y="161"/>
                  <a:pt x="179" y="173"/>
                </a:cubicBezTo>
                <a:cubicBezTo>
                  <a:pt x="48" y="185"/>
                  <a:pt x="1" y="340"/>
                  <a:pt x="96" y="435"/>
                </a:cubicBezTo>
                <a:cubicBezTo>
                  <a:pt x="132" y="471"/>
                  <a:pt x="144" y="518"/>
                  <a:pt x="132" y="566"/>
                </a:cubicBezTo>
                <a:cubicBezTo>
                  <a:pt x="122" y="670"/>
                  <a:pt x="202" y="751"/>
                  <a:pt x="289" y="751"/>
                </a:cubicBezTo>
                <a:cubicBezTo>
                  <a:pt x="312" y="751"/>
                  <a:pt x="336" y="745"/>
                  <a:pt x="358" y="733"/>
                </a:cubicBezTo>
                <a:cubicBezTo>
                  <a:pt x="382" y="721"/>
                  <a:pt x="409" y="715"/>
                  <a:pt x="434" y="715"/>
                </a:cubicBezTo>
                <a:cubicBezTo>
                  <a:pt x="459" y="715"/>
                  <a:pt x="483" y="721"/>
                  <a:pt x="501" y="733"/>
                </a:cubicBezTo>
                <a:cubicBezTo>
                  <a:pt x="526" y="745"/>
                  <a:pt x="551" y="751"/>
                  <a:pt x="576" y="751"/>
                </a:cubicBezTo>
                <a:cubicBezTo>
                  <a:pt x="668" y="751"/>
                  <a:pt x="746" y="670"/>
                  <a:pt x="727" y="566"/>
                </a:cubicBezTo>
                <a:cubicBezTo>
                  <a:pt x="727" y="518"/>
                  <a:pt x="739" y="471"/>
                  <a:pt x="775" y="435"/>
                </a:cubicBezTo>
                <a:cubicBezTo>
                  <a:pt x="858" y="340"/>
                  <a:pt x="810" y="185"/>
                  <a:pt x="691" y="173"/>
                </a:cubicBezTo>
                <a:cubicBezTo>
                  <a:pt x="632" y="161"/>
                  <a:pt x="596" y="126"/>
                  <a:pt x="572" y="90"/>
                </a:cubicBezTo>
                <a:cubicBezTo>
                  <a:pt x="542" y="30"/>
                  <a:pt x="489" y="1"/>
                  <a:pt x="435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43" name="Google Shape;3043;p42"/>
          <p:cNvSpPr/>
          <p:nvPr/>
        </p:nvSpPr>
        <p:spPr>
          <a:xfrm>
            <a:off x="1683528" y="4531001"/>
            <a:ext cx="241631" cy="256184"/>
          </a:xfrm>
          <a:custGeom>
            <a:avLst/>
            <a:gdLst/>
            <a:ahLst/>
            <a:cxnLst/>
            <a:rect l="l" t="t" r="r" b="b"/>
            <a:pathLst>
              <a:path w="880" h="933" extrusionOk="0">
                <a:moveTo>
                  <a:pt x="730" y="1"/>
                </a:moveTo>
                <a:cubicBezTo>
                  <a:pt x="714" y="1"/>
                  <a:pt x="697" y="3"/>
                  <a:pt x="680" y="9"/>
                </a:cubicBezTo>
                <a:lnTo>
                  <a:pt x="132" y="188"/>
                </a:lnTo>
                <a:cubicBezTo>
                  <a:pt x="25" y="223"/>
                  <a:pt x="1" y="354"/>
                  <a:pt x="72" y="438"/>
                </a:cubicBezTo>
                <a:lnTo>
                  <a:pt x="537" y="890"/>
                </a:lnTo>
                <a:cubicBezTo>
                  <a:pt x="570" y="919"/>
                  <a:pt x="608" y="932"/>
                  <a:pt x="645" y="932"/>
                </a:cubicBezTo>
                <a:cubicBezTo>
                  <a:pt x="715" y="932"/>
                  <a:pt x="779" y="885"/>
                  <a:pt x="787" y="807"/>
                </a:cubicBezTo>
                <a:lnTo>
                  <a:pt x="870" y="164"/>
                </a:lnTo>
                <a:cubicBezTo>
                  <a:pt x="880" y="74"/>
                  <a:pt x="814" y="1"/>
                  <a:pt x="730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44" name="Google Shape;3044;p42"/>
          <p:cNvSpPr/>
          <p:nvPr/>
        </p:nvSpPr>
        <p:spPr>
          <a:xfrm>
            <a:off x="1665949" y="2997394"/>
            <a:ext cx="155376" cy="132876"/>
          </a:xfrm>
          <a:custGeom>
            <a:avLst/>
            <a:gdLst/>
            <a:ahLst/>
            <a:cxnLst/>
            <a:rect l="l" t="t" r="r" b="b"/>
            <a:pathLst>
              <a:path w="1008" h="862" extrusionOk="0">
                <a:moveTo>
                  <a:pt x="838" y="0"/>
                </a:moveTo>
                <a:cubicBezTo>
                  <a:pt x="829" y="0"/>
                  <a:pt x="820" y="1"/>
                  <a:pt x="810" y="3"/>
                </a:cubicBezTo>
                <a:lnTo>
                  <a:pt x="155" y="98"/>
                </a:lnTo>
                <a:cubicBezTo>
                  <a:pt x="48" y="122"/>
                  <a:pt x="1" y="241"/>
                  <a:pt x="60" y="336"/>
                </a:cubicBezTo>
                <a:lnTo>
                  <a:pt x="405" y="801"/>
                </a:lnTo>
                <a:cubicBezTo>
                  <a:pt x="434" y="841"/>
                  <a:pt x="480" y="862"/>
                  <a:pt x="524" y="862"/>
                </a:cubicBezTo>
                <a:cubicBezTo>
                  <a:pt x="572" y="862"/>
                  <a:pt x="619" y="838"/>
                  <a:pt x="644" y="789"/>
                </a:cubicBezTo>
                <a:lnTo>
                  <a:pt x="953" y="217"/>
                </a:lnTo>
                <a:cubicBezTo>
                  <a:pt x="1008" y="119"/>
                  <a:pt x="942" y="0"/>
                  <a:pt x="838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45" name="Google Shape;3045;p42"/>
          <p:cNvSpPr/>
          <p:nvPr/>
        </p:nvSpPr>
        <p:spPr>
          <a:xfrm>
            <a:off x="4183488" y="52569"/>
            <a:ext cx="155396" cy="131881"/>
          </a:xfrm>
          <a:custGeom>
            <a:avLst/>
            <a:gdLst/>
            <a:ahLst/>
            <a:cxnLst/>
            <a:rect l="l" t="t" r="r" b="b"/>
            <a:pathLst>
              <a:path w="1354" h="1149" extrusionOk="0">
                <a:moveTo>
                  <a:pt x="914" y="0"/>
                </a:moveTo>
                <a:cubicBezTo>
                  <a:pt x="869" y="0"/>
                  <a:pt x="824" y="16"/>
                  <a:pt x="786" y="50"/>
                </a:cubicBezTo>
                <a:lnTo>
                  <a:pt x="131" y="633"/>
                </a:lnTo>
                <a:cubicBezTo>
                  <a:pt x="0" y="740"/>
                  <a:pt x="60" y="943"/>
                  <a:pt x="226" y="967"/>
                </a:cubicBezTo>
                <a:lnTo>
                  <a:pt x="1084" y="1145"/>
                </a:lnTo>
                <a:cubicBezTo>
                  <a:pt x="1095" y="1147"/>
                  <a:pt x="1106" y="1148"/>
                  <a:pt x="1118" y="1148"/>
                </a:cubicBezTo>
                <a:cubicBezTo>
                  <a:pt x="1246" y="1148"/>
                  <a:pt x="1354" y="1027"/>
                  <a:pt x="1310" y="895"/>
                </a:cubicBezTo>
                <a:lnTo>
                  <a:pt x="1108" y="145"/>
                </a:lnTo>
                <a:cubicBezTo>
                  <a:pt x="1077" y="53"/>
                  <a:pt x="996" y="0"/>
                  <a:pt x="914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46" name="Google Shape;3046;p42"/>
          <p:cNvSpPr/>
          <p:nvPr/>
        </p:nvSpPr>
        <p:spPr>
          <a:xfrm>
            <a:off x="8956598" y="118255"/>
            <a:ext cx="577168" cy="414617"/>
          </a:xfrm>
          <a:custGeom>
            <a:avLst/>
            <a:gdLst/>
            <a:ahLst/>
            <a:cxnLst/>
            <a:rect l="l" t="t" r="r" b="b"/>
            <a:pathLst>
              <a:path w="2102" h="1510" extrusionOk="0">
                <a:moveTo>
                  <a:pt x="950" y="884"/>
                </a:moveTo>
                <a:cubicBezTo>
                  <a:pt x="957" y="933"/>
                  <a:pt x="955" y="983"/>
                  <a:pt x="942" y="1033"/>
                </a:cubicBezTo>
                <a:cubicBezTo>
                  <a:pt x="931" y="1115"/>
                  <a:pt x="886" y="1233"/>
                  <a:pt x="797" y="1233"/>
                </a:cubicBezTo>
                <a:cubicBezTo>
                  <a:pt x="783" y="1233"/>
                  <a:pt x="767" y="1230"/>
                  <a:pt x="751" y="1223"/>
                </a:cubicBezTo>
                <a:cubicBezTo>
                  <a:pt x="703" y="1200"/>
                  <a:pt x="668" y="1164"/>
                  <a:pt x="632" y="1128"/>
                </a:cubicBezTo>
                <a:cubicBezTo>
                  <a:pt x="596" y="1069"/>
                  <a:pt x="620" y="1045"/>
                  <a:pt x="668" y="1009"/>
                </a:cubicBezTo>
                <a:cubicBezTo>
                  <a:pt x="750" y="936"/>
                  <a:pt x="846" y="898"/>
                  <a:pt x="950" y="884"/>
                </a:cubicBezTo>
                <a:close/>
                <a:moveTo>
                  <a:pt x="278" y="0"/>
                </a:moveTo>
                <a:cubicBezTo>
                  <a:pt x="242" y="0"/>
                  <a:pt x="205" y="3"/>
                  <a:pt x="168" y="9"/>
                </a:cubicBezTo>
                <a:cubicBezTo>
                  <a:pt x="0" y="31"/>
                  <a:pt x="21" y="274"/>
                  <a:pt x="162" y="274"/>
                </a:cubicBezTo>
                <a:cubicBezTo>
                  <a:pt x="172" y="274"/>
                  <a:pt x="181" y="273"/>
                  <a:pt x="192" y="271"/>
                </a:cubicBezTo>
                <a:cubicBezTo>
                  <a:pt x="213" y="268"/>
                  <a:pt x="234" y="267"/>
                  <a:pt x="255" y="267"/>
                </a:cubicBezTo>
                <a:cubicBezTo>
                  <a:pt x="489" y="267"/>
                  <a:pt x="708" y="432"/>
                  <a:pt x="844" y="624"/>
                </a:cubicBezTo>
                <a:lnTo>
                  <a:pt x="844" y="624"/>
                </a:lnTo>
                <a:cubicBezTo>
                  <a:pt x="770" y="639"/>
                  <a:pt x="699" y="664"/>
                  <a:pt x="632" y="700"/>
                </a:cubicBezTo>
                <a:cubicBezTo>
                  <a:pt x="501" y="771"/>
                  <a:pt x="358" y="890"/>
                  <a:pt x="334" y="1045"/>
                </a:cubicBezTo>
                <a:cubicBezTo>
                  <a:pt x="322" y="1223"/>
                  <a:pt x="465" y="1378"/>
                  <a:pt x="596" y="1450"/>
                </a:cubicBezTo>
                <a:cubicBezTo>
                  <a:pt x="663" y="1489"/>
                  <a:pt x="735" y="1509"/>
                  <a:pt x="806" y="1509"/>
                </a:cubicBezTo>
                <a:cubicBezTo>
                  <a:pt x="885" y="1509"/>
                  <a:pt x="962" y="1483"/>
                  <a:pt x="1025" y="1426"/>
                </a:cubicBezTo>
                <a:cubicBezTo>
                  <a:pt x="1186" y="1293"/>
                  <a:pt x="1236" y="1095"/>
                  <a:pt x="1216" y="898"/>
                </a:cubicBezTo>
                <a:lnTo>
                  <a:pt x="1216" y="898"/>
                </a:lnTo>
                <a:cubicBezTo>
                  <a:pt x="1453" y="954"/>
                  <a:pt x="1653" y="1125"/>
                  <a:pt x="1799" y="1319"/>
                </a:cubicBezTo>
                <a:cubicBezTo>
                  <a:pt x="1826" y="1352"/>
                  <a:pt x="1862" y="1366"/>
                  <a:pt x="1897" y="1366"/>
                </a:cubicBezTo>
                <a:cubicBezTo>
                  <a:pt x="1999" y="1366"/>
                  <a:pt x="2102" y="1249"/>
                  <a:pt x="2013" y="1152"/>
                </a:cubicBezTo>
                <a:cubicBezTo>
                  <a:pt x="1799" y="878"/>
                  <a:pt x="1501" y="640"/>
                  <a:pt x="1144" y="616"/>
                </a:cubicBezTo>
                <a:cubicBezTo>
                  <a:pt x="1143" y="616"/>
                  <a:pt x="1141" y="616"/>
                  <a:pt x="1140" y="616"/>
                </a:cubicBezTo>
                <a:lnTo>
                  <a:pt x="1140" y="616"/>
                </a:lnTo>
                <a:cubicBezTo>
                  <a:pt x="1124" y="578"/>
                  <a:pt x="1105" y="543"/>
                  <a:pt x="1084" y="509"/>
                </a:cubicBezTo>
                <a:cubicBezTo>
                  <a:pt x="924" y="230"/>
                  <a:pt x="609" y="0"/>
                  <a:pt x="278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47" name="Google Shape;3047;p42"/>
          <p:cNvSpPr/>
          <p:nvPr/>
        </p:nvSpPr>
        <p:spPr>
          <a:xfrm>
            <a:off x="287627" y="3130287"/>
            <a:ext cx="506601" cy="367389"/>
          </a:xfrm>
          <a:custGeom>
            <a:avLst/>
            <a:gdLst/>
            <a:ahLst/>
            <a:cxnLst/>
            <a:rect l="l" t="t" r="r" b="b"/>
            <a:pathLst>
              <a:path w="1845" h="1338" extrusionOk="0">
                <a:moveTo>
                  <a:pt x="152" y="0"/>
                </a:moveTo>
                <a:cubicBezTo>
                  <a:pt x="90" y="0"/>
                  <a:pt x="33" y="35"/>
                  <a:pt x="12" y="98"/>
                </a:cubicBezTo>
                <a:cubicBezTo>
                  <a:pt x="1" y="169"/>
                  <a:pt x="36" y="252"/>
                  <a:pt x="108" y="264"/>
                </a:cubicBezTo>
                <a:cubicBezTo>
                  <a:pt x="703" y="371"/>
                  <a:pt x="1239" y="740"/>
                  <a:pt x="1548" y="1276"/>
                </a:cubicBezTo>
                <a:cubicBezTo>
                  <a:pt x="1574" y="1319"/>
                  <a:pt x="1613" y="1338"/>
                  <a:pt x="1653" y="1338"/>
                </a:cubicBezTo>
                <a:cubicBezTo>
                  <a:pt x="1746" y="1338"/>
                  <a:pt x="1845" y="1241"/>
                  <a:pt x="1786" y="1133"/>
                </a:cubicBezTo>
                <a:cubicBezTo>
                  <a:pt x="1441" y="550"/>
                  <a:pt x="846" y="121"/>
                  <a:pt x="179" y="2"/>
                </a:cubicBezTo>
                <a:cubicBezTo>
                  <a:pt x="170" y="1"/>
                  <a:pt x="161" y="0"/>
                  <a:pt x="152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48" name="Google Shape;3048;p42"/>
          <p:cNvSpPr/>
          <p:nvPr/>
        </p:nvSpPr>
        <p:spPr>
          <a:xfrm>
            <a:off x="1034127" y="479523"/>
            <a:ext cx="155373" cy="135985"/>
          </a:xfrm>
          <a:custGeom>
            <a:avLst/>
            <a:gdLst/>
            <a:ahLst/>
            <a:cxnLst/>
            <a:rect l="l" t="t" r="r" b="b"/>
            <a:pathLst>
              <a:path w="858" h="751" extrusionOk="0">
                <a:moveTo>
                  <a:pt x="431" y="0"/>
                </a:moveTo>
                <a:cubicBezTo>
                  <a:pt x="376" y="0"/>
                  <a:pt x="322" y="30"/>
                  <a:pt x="298" y="89"/>
                </a:cubicBezTo>
                <a:cubicBezTo>
                  <a:pt x="275" y="125"/>
                  <a:pt x="227" y="161"/>
                  <a:pt x="179" y="173"/>
                </a:cubicBezTo>
                <a:cubicBezTo>
                  <a:pt x="48" y="185"/>
                  <a:pt x="1" y="339"/>
                  <a:pt x="96" y="435"/>
                </a:cubicBezTo>
                <a:cubicBezTo>
                  <a:pt x="132" y="470"/>
                  <a:pt x="144" y="518"/>
                  <a:pt x="132" y="566"/>
                </a:cubicBezTo>
                <a:cubicBezTo>
                  <a:pt x="122" y="669"/>
                  <a:pt x="202" y="750"/>
                  <a:pt x="289" y="750"/>
                </a:cubicBezTo>
                <a:cubicBezTo>
                  <a:pt x="312" y="750"/>
                  <a:pt x="336" y="745"/>
                  <a:pt x="358" y="732"/>
                </a:cubicBezTo>
                <a:cubicBezTo>
                  <a:pt x="382" y="720"/>
                  <a:pt x="406" y="714"/>
                  <a:pt x="429" y="714"/>
                </a:cubicBezTo>
                <a:cubicBezTo>
                  <a:pt x="453" y="714"/>
                  <a:pt x="477" y="720"/>
                  <a:pt x="501" y="732"/>
                </a:cubicBezTo>
                <a:cubicBezTo>
                  <a:pt x="526" y="745"/>
                  <a:pt x="551" y="750"/>
                  <a:pt x="576" y="750"/>
                </a:cubicBezTo>
                <a:cubicBezTo>
                  <a:pt x="668" y="750"/>
                  <a:pt x="746" y="669"/>
                  <a:pt x="727" y="566"/>
                </a:cubicBezTo>
                <a:cubicBezTo>
                  <a:pt x="715" y="518"/>
                  <a:pt x="739" y="470"/>
                  <a:pt x="775" y="435"/>
                </a:cubicBezTo>
                <a:cubicBezTo>
                  <a:pt x="858" y="339"/>
                  <a:pt x="810" y="185"/>
                  <a:pt x="679" y="173"/>
                </a:cubicBezTo>
                <a:cubicBezTo>
                  <a:pt x="632" y="161"/>
                  <a:pt x="596" y="125"/>
                  <a:pt x="572" y="89"/>
                </a:cubicBezTo>
                <a:cubicBezTo>
                  <a:pt x="542" y="30"/>
                  <a:pt x="486" y="0"/>
                  <a:pt x="431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49" name="Google Shape;3049;p42"/>
          <p:cNvSpPr/>
          <p:nvPr/>
        </p:nvSpPr>
        <p:spPr>
          <a:xfrm>
            <a:off x="110956" y="375331"/>
            <a:ext cx="235590" cy="203739"/>
          </a:xfrm>
          <a:custGeom>
            <a:avLst/>
            <a:gdLst/>
            <a:ahLst/>
            <a:cxnLst/>
            <a:rect l="l" t="t" r="r" b="b"/>
            <a:pathLst>
              <a:path w="858" h="742" extrusionOk="0">
                <a:moveTo>
                  <a:pt x="429" y="0"/>
                </a:moveTo>
                <a:cubicBezTo>
                  <a:pt x="372" y="0"/>
                  <a:pt x="316" y="27"/>
                  <a:pt x="286" y="81"/>
                </a:cubicBezTo>
                <a:cubicBezTo>
                  <a:pt x="274" y="128"/>
                  <a:pt x="226" y="164"/>
                  <a:pt x="179" y="164"/>
                </a:cubicBezTo>
                <a:cubicBezTo>
                  <a:pt x="48" y="188"/>
                  <a:pt x="0" y="342"/>
                  <a:pt x="96" y="426"/>
                </a:cubicBezTo>
                <a:cubicBezTo>
                  <a:pt x="119" y="462"/>
                  <a:pt x="143" y="521"/>
                  <a:pt x="131" y="569"/>
                </a:cubicBezTo>
                <a:cubicBezTo>
                  <a:pt x="122" y="663"/>
                  <a:pt x="201" y="742"/>
                  <a:pt x="288" y="742"/>
                </a:cubicBezTo>
                <a:cubicBezTo>
                  <a:pt x="311" y="742"/>
                  <a:pt x="335" y="736"/>
                  <a:pt x="357" y="723"/>
                </a:cubicBezTo>
                <a:cubicBezTo>
                  <a:pt x="381" y="717"/>
                  <a:pt x="405" y="715"/>
                  <a:pt x="429" y="715"/>
                </a:cubicBezTo>
                <a:cubicBezTo>
                  <a:pt x="453" y="715"/>
                  <a:pt x="477" y="717"/>
                  <a:pt x="500" y="723"/>
                </a:cubicBezTo>
                <a:cubicBezTo>
                  <a:pt x="525" y="736"/>
                  <a:pt x="551" y="742"/>
                  <a:pt x="576" y="742"/>
                </a:cubicBezTo>
                <a:cubicBezTo>
                  <a:pt x="668" y="742"/>
                  <a:pt x="745" y="663"/>
                  <a:pt x="727" y="569"/>
                </a:cubicBezTo>
                <a:cubicBezTo>
                  <a:pt x="715" y="521"/>
                  <a:pt x="738" y="462"/>
                  <a:pt x="774" y="426"/>
                </a:cubicBezTo>
                <a:cubicBezTo>
                  <a:pt x="858" y="342"/>
                  <a:pt x="810" y="188"/>
                  <a:pt x="679" y="164"/>
                </a:cubicBezTo>
                <a:cubicBezTo>
                  <a:pt x="631" y="152"/>
                  <a:pt x="596" y="128"/>
                  <a:pt x="572" y="81"/>
                </a:cubicBezTo>
                <a:cubicBezTo>
                  <a:pt x="542" y="27"/>
                  <a:pt x="485" y="0"/>
                  <a:pt x="429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50" name="Google Shape;3050;p42"/>
          <p:cNvSpPr/>
          <p:nvPr/>
        </p:nvSpPr>
        <p:spPr>
          <a:xfrm>
            <a:off x="2296511" y="273325"/>
            <a:ext cx="235590" cy="206210"/>
          </a:xfrm>
          <a:custGeom>
            <a:avLst/>
            <a:gdLst/>
            <a:ahLst/>
            <a:cxnLst/>
            <a:rect l="l" t="t" r="r" b="b"/>
            <a:pathLst>
              <a:path w="858" h="751" extrusionOk="0">
                <a:moveTo>
                  <a:pt x="435" y="1"/>
                </a:moveTo>
                <a:cubicBezTo>
                  <a:pt x="382" y="1"/>
                  <a:pt x="328" y="30"/>
                  <a:pt x="298" y="90"/>
                </a:cubicBezTo>
                <a:cubicBezTo>
                  <a:pt x="275" y="126"/>
                  <a:pt x="227" y="161"/>
                  <a:pt x="179" y="173"/>
                </a:cubicBezTo>
                <a:cubicBezTo>
                  <a:pt x="48" y="185"/>
                  <a:pt x="1" y="340"/>
                  <a:pt x="96" y="435"/>
                </a:cubicBezTo>
                <a:cubicBezTo>
                  <a:pt x="132" y="471"/>
                  <a:pt x="144" y="518"/>
                  <a:pt x="132" y="566"/>
                </a:cubicBezTo>
                <a:cubicBezTo>
                  <a:pt x="122" y="670"/>
                  <a:pt x="202" y="751"/>
                  <a:pt x="289" y="751"/>
                </a:cubicBezTo>
                <a:cubicBezTo>
                  <a:pt x="312" y="751"/>
                  <a:pt x="336" y="745"/>
                  <a:pt x="358" y="733"/>
                </a:cubicBezTo>
                <a:cubicBezTo>
                  <a:pt x="382" y="721"/>
                  <a:pt x="409" y="715"/>
                  <a:pt x="434" y="715"/>
                </a:cubicBezTo>
                <a:cubicBezTo>
                  <a:pt x="459" y="715"/>
                  <a:pt x="483" y="721"/>
                  <a:pt x="501" y="733"/>
                </a:cubicBezTo>
                <a:cubicBezTo>
                  <a:pt x="526" y="745"/>
                  <a:pt x="551" y="751"/>
                  <a:pt x="576" y="751"/>
                </a:cubicBezTo>
                <a:cubicBezTo>
                  <a:pt x="668" y="751"/>
                  <a:pt x="746" y="670"/>
                  <a:pt x="727" y="566"/>
                </a:cubicBezTo>
                <a:cubicBezTo>
                  <a:pt x="727" y="518"/>
                  <a:pt x="739" y="471"/>
                  <a:pt x="775" y="435"/>
                </a:cubicBezTo>
                <a:cubicBezTo>
                  <a:pt x="858" y="340"/>
                  <a:pt x="810" y="185"/>
                  <a:pt x="691" y="173"/>
                </a:cubicBezTo>
                <a:cubicBezTo>
                  <a:pt x="632" y="161"/>
                  <a:pt x="596" y="126"/>
                  <a:pt x="572" y="90"/>
                </a:cubicBezTo>
                <a:cubicBezTo>
                  <a:pt x="542" y="30"/>
                  <a:pt x="489" y="1"/>
                  <a:pt x="435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051" name="Google Shape;3051;p42"/>
          <p:cNvGrpSpPr/>
          <p:nvPr/>
        </p:nvGrpSpPr>
        <p:grpSpPr>
          <a:xfrm flipH="1">
            <a:off x="5471022" y="355275"/>
            <a:ext cx="3823157" cy="4927188"/>
            <a:chOff x="-1852300" y="-3216036"/>
            <a:chExt cx="1929913" cy="2487222"/>
          </a:xfrm>
        </p:grpSpPr>
        <p:sp>
          <p:nvSpPr>
            <p:cNvPr id="3052" name="Google Shape;3052;p42"/>
            <p:cNvSpPr/>
            <p:nvPr/>
          </p:nvSpPr>
          <p:spPr>
            <a:xfrm>
              <a:off x="-468818" y="-2531407"/>
              <a:ext cx="88339" cy="78186"/>
            </a:xfrm>
            <a:custGeom>
              <a:avLst/>
              <a:gdLst/>
              <a:ahLst/>
              <a:cxnLst/>
              <a:rect l="l" t="t" r="r" b="b"/>
              <a:pathLst>
                <a:path w="974" h="862" extrusionOk="0">
                  <a:moveTo>
                    <a:pt x="709" y="1"/>
                  </a:moveTo>
                  <a:cubicBezTo>
                    <a:pt x="679" y="1"/>
                    <a:pt x="648" y="11"/>
                    <a:pt x="620" y="32"/>
                  </a:cubicBezTo>
                  <a:lnTo>
                    <a:pt x="96" y="425"/>
                  </a:lnTo>
                  <a:cubicBezTo>
                    <a:pt x="0" y="496"/>
                    <a:pt x="24" y="651"/>
                    <a:pt x="143" y="687"/>
                  </a:cubicBezTo>
                  <a:lnTo>
                    <a:pt x="774" y="854"/>
                  </a:lnTo>
                  <a:cubicBezTo>
                    <a:pt x="788" y="859"/>
                    <a:pt x="802" y="861"/>
                    <a:pt x="816" y="861"/>
                  </a:cubicBezTo>
                  <a:cubicBezTo>
                    <a:pt x="898" y="861"/>
                    <a:pt x="973" y="778"/>
                    <a:pt x="953" y="687"/>
                  </a:cubicBezTo>
                  <a:lnTo>
                    <a:pt x="858" y="127"/>
                  </a:lnTo>
                  <a:cubicBezTo>
                    <a:pt x="841" y="53"/>
                    <a:pt x="778" y="1"/>
                    <a:pt x="70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3" name="Google Shape;3053;p42"/>
            <p:cNvSpPr/>
            <p:nvPr/>
          </p:nvSpPr>
          <p:spPr>
            <a:xfrm>
              <a:off x="-1776493" y="-877106"/>
              <a:ext cx="174751" cy="148293"/>
            </a:xfrm>
            <a:custGeom>
              <a:avLst/>
              <a:gdLst/>
              <a:ahLst/>
              <a:cxnLst/>
              <a:rect l="l" t="t" r="r" b="b"/>
              <a:pathLst>
                <a:path w="1354" h="1149" extrusionOk="0">
                  <a:moveTo>
                    <a:pt x="914" y="0"/>
                  </a:moveTo>
                  <a:cubicBezTo>
                    <a:pt x="869" y="0"/>
                    <a:pt x="824" y="16"/>
                    <a:pt x="786" y="50"/>
                  </a:cubicBezTo>
                  <a:lnTo>
                    <a:pt x="131" y="633"/>
                  </a:lnTo>
                  <a:cubicBezTo>
                    <a:pt x="0" y="740"/>
                    <a:pt x="60" y="943"/>
                    <a:pt x="226" y="967"/>
                  </a:cubicBezTo>
                  <a:lnTo>
                    <a:pt x="1084" y="1145"/>
                  </a:lnTo>
                  <a:cubicBezTo>
                    <a:pt x="1095" y="1147"/>
                    <a:pt x="1106" y="1148"/>
                    <a:pt x="1118" y="1148"/>
                  </a:cubicBezTo>
                  <a:cubicBezTo>
                    <a:pt x="1246" y="1148"/>
                    <a:pt x="1354" y="1027"/>
                    <a:pt x="1310" y="895"/>
                  </a:cubicBezTo>
                  <a:lnTo>
                    <a:pt x="1108" y="145"/>
                  </a:lnTo>
                  <a:cubicBezTo>
                    <a:pt x="1077" y="53"/>
                    <a:pt x="996" y="0"/>
                    <a:pt x="91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4" name="Google Shape;3054;p42"/>
            <p:cNvSpPr/>
            <p:nvPr/>
          </p:nvSpPr>
          <p:spPr>
            <a:xfrm>
              <a:off x="-1852300" y="-1891389"/>
              <a:ext cx="238120" cy="172686"/>
            </a:xfrm>
            <a:custGeom>
              <a:avLst/>
              <a:gdLst/>
              <a:ahLst/>
              <a:cxnLst/>
              <a:rect l="l" t="t" r="r" b="b"/>
              <a:pathLst>
                <a:path w="1845" h="1338" extrusionOk="0">
                  <a:moveTo>
                    <a:pt x="152" y="0"/>
                  </a:moveTo>
                  <a:cubicBezTo>
                    <a:pt x="90" y="0"/>
                    <a:pt x="33" y="35"/>
                    <a:pt x="12" y="98"/>
                  </a:cubicBezTo>
                  <a:cubicBezTo>
                    <a:pt x="1" y="169"/>
                    <a:pt x="36" y="252"/>
                    <a:pt x="108" y="264"/>
                  </a:cubicBezTo>
                  <a:cubicBezTo>
                    <a:pt x="703" y="371"/>
                    <a:pt x="1239" y="740"/>
                    <a:pt x="1548" y="1276"/>
                  </a:cubicBezTo>
                  <a:cubicBezTo>
                    <a:pt x="1574" y="1319"/>
                    <a:pt x="1613" y="1338"/>
                    <a:pt x="1653" y="1338"/>
                  </a:cubicBezTo>
                  <a:cubicBezTo>
                    <a:pt x="1746" y="1338"/>
                    <a:pt x="1845" y="1241"/>
                    <a:pt x="1786" y="1133"/>
                  </a:cubicBezTo>
                  <a:cubicBezTo>
                    <a:pt x="1441" y="550"/>
                    <a:pt x="846" y="121"/>
                    <a:pt x="179" y="2"/>
                  </a:cubicBezTo>
                  <a:cubicBezTo>
                    <a:pt x="170" y="1"/>
                    <a:pt x="161" y="0"/>
                    <a:pt x="15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5" name="Google Shape;3055;p42"/>
            <p:cNvSpPr/>
            <p:nvPr/>
          </p:nvSpPr>
          <p:spPr>
            <a:xfrm>
              <a:off x="21769" y="-3216036"/>
              <a:ext cx="55843" cy="48297"/>
            </a:xfrm>
            <a:custGeom>
              <a:avLst/>
              <a:gdLst/>
              <a:ahLst/>
              <a:cxnLst/>
              <a:rect l="l" t="t" r="r" b="b"/>
              <a:pathLst>
                <a:path w="858" h="742" extrusionOk="0">
                  <a:moveTo>
                    <a:pt x="429" y="0"/>
                  </a:moveTo>
                  <a:cubicBezTo>
                    <a:pt x="372" y="0"/>
                    <a:pt x="316" y="27"/>
                    <a:pt x="286" y="81"/>
                  </a:cubicBezTo>
                  <a:cubicBezTo>
                    <a:pt x="274" y="128"/>
                    <a:pt x="226" y="164"/>
                    <a:pt x="179" y="164"/>
                  </a:cubicBezTo>
                  <a:cubicBezTo>
                    <a:pt x="48" y="188"/>
                    <a:pt x="0" y="342"/>
                    <a:pt x="96" y="426"/>
                  </a:cubicBezTo>
                  <a:cubicBezTo>
                    <a:pt x="119" y="462"/>
                    <a:pt x="143" y="521"/>
                    <a:pt x="131" y="569"/>
                  </a:cubicBezTo>
                  <a:cubicBezTo>
                    <a:pt x="122" y="663"/>
                    <a:pt x="201" y="742"/>
                    <a:pt x="288" y="742"/>
                  </a:cubicBezTo>
                  <a:cubicBezTo>
                    <a:pt x="311" y="742"/>
                    <a:pt x="335" y="736"/>
                    <a:pt x="357" y="723"/>
                  </a:cubicBezTo>
                  <a:cubicBezTo>
                    <a:pt x="381" y="717"/>
                    <a:pt x="405" y="715"/>
                    <a:pt x="429" y="715"/>
                  </a:cubicBezTo>
                  <a:cubicBezTo>
                    <a:pt x="453" y="715"/>
                    <a:pt x="477" y="717"/>
                    <a:pt x="500" y="723"/>
                  </a:cubicBezTo>
                  <a:cubicBezTo>
                    <a:pt x="525" y="736"/>
                    <a:pt x="551" y="742"/>
                    <a:pt x="576" y="742"/>
                  </a:cubicBezTo>
                  <a:cubicBezTo>
                    <a:pt x="668" y="742"/>
                    <a:pt x="745" y="663"/>
                    <a:pt x="727" y="569"/>
                  </a:cubicBezTo>
                  <a:cubicBezTo>
                    <a:pt x="715" y="521"/>
                    <a:pt x="738" y="462"/>
                    <a:pt x="774" y="426"/>
                  </a:cubicBezTo>
                  <a:cubicBezTo>
                    <a:pt x="858" y="342"/>
                    <a:pt x="810" y="188"/>
                    <a:pt x="679" y="164"/>
                  </a:cubicBezTo>
                  <a:cubicBezTo>
                    <a:pt x="631" y="152"/>
                    <a:pt x="596" y="128"/>
                    <a:pt x="572" y="81"/>
                  </a:cubicBezTo>
                  <a:cubicBezTo>
                    <a:pt x="542" y="27"/>
                    <a:pt x="485" y="0"/>
                    <a:pt x="42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6" name="Google Shape;3056;p42"/>
            <p:cNvSpPr/>
            <p:nvPr/>
          </p:nvSpPr>
          <p:spPr>
            <a:xfrm>
              <a:off x="-1077261" y="-2020882"/>
              <a:ext cx="55843" cy="48875"/>
            </a:xfrm>
            <a:custGeom>
              <a:avLst/>
              <a:gdLst/>
              <a:ahLst/>
              <a:cxnLst/>
              <a:rect l="l" t="t" r="r" b="b"/>
              <a:pathLst>
                <a:path w="858" h="751" extrusionOk="0">
                  <a:moveTo>
                    <a:pt x="435" y="1"/>
                  </a:moveTo>
                  <a:cubicBezTo>
                    <a:pt x="382" y="1"/>
                    <a:pt x="328" y="30"/>
                    <a:pt x="298" y="90"/>
                  </a:cubicBezTo>
                  <a:cubicBezTo>
                    <a:pt x="275" y="126"/>
                    <a:pt x="227" y="161"/>
                    <a:pt x="179" y="173"/>
                  </a:cubicBezTo>
                  <a:cubicBezTo>
                    <a:pt x="48" y="185"/>
                    <a:pt x="1" y="340"/>
                    <a:pt x="96" y="435"/>
                  </a:cubicBezTo>
                  <a:cubicBezTo>
                    <a:pt x="132" y="471"/>
                    <a:pt x="144" y="518"/>
                    <a:pt x="132" y="566"/>
                  </a:cubicBezTo>
                  <a:cubicBezTo>
                    <a:pt x="122" y="670"/>
                    <a:pt x="202" y="751"/>
                    <a:pt x="289" y="751"/>
                  </a:cubicBezTo>
                  <a:cubicBezTo>
                    <a:pt x="312" y="751"/>
                    <a:pt x="336" y="745"/>
                    <a:pt x="358" y="733"/>
                  </a:cubicBezTo>
                  <a:cubicBezTo>
                    <a:pt x="382" y="721"/>
                    <a:pt x="409" y="715"/>
                    <a:pt x="434" y="715"/>
                  </a:cubicBezTo>
                  <a:cubicBezTo>
                    <a:pt x="459" y="715"/>
                    <a:pt x="483" y="721"/>
                    <a:pt x="501" y="733"/>
                  </a:cubicBezTo>
                  <a:cubicBezTo>
                    <a:pt x="526" y="745"/>
                    <a:pt x="551" y="751"/>
                    <a:pt x="576" y="751"/>
                  </a:cubicBezTo>
                  <a:cubicBezTo>
                    <a:pt x="668" y="751"/>
                    <a:pt x="746" y="670"/>
                    <a:pt x="727" y="566"/>
                  </a:cubicBezTo>
                  <a:cubicBezTo>
                    <a:pt x="727" y="518"/>
                    <a:pt x="739" y="471"/>
                    <a:pt x="775" y="435"/>
                  </a:cubicBezTo>
                  <a:cubicBezTo>
                    <a:pt x="858" y="340"/>
                    <a:pt x="810" y="185"/>
                    <a:pt x="691" y="173"/>
                  </a:cubicBezTo>
                  <a:cubicBezTo>
                    <a:pt x="632" y="161"/>
                    <a:pt x="596" y="126"/>
                    <a:pt x="572" y="90"/>
                  </a:cubicBezTo>
                  <a:cubicBezTo>
                    <a:pt x="542" y="30"/>
                    <a:pt x="489" y="1"/>
                    <a:pt x="43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057" name="Google Shape;3057;p42"/>
          <p:cNvSpPr/>
          <p:nvPr/>
        </p:nvSpPr>
        <p:spPr>
          <a:xfrm flipH="1">
            <a:off x="-100705" y="4504673"/>
            <a:ext cx="346176" cy="367062"/>
          </a:xfrm>
          <a:custGeom>
            <a:avLst/>
            <a:gdLst/>
            <a:ahLst/>
            <a:cxnLst/>
            <a:rect l="l" t="t" r="r" b="b"/>
            <a:pathLst>
              <a:path w="880" h="933" extrusionOk="0">
                <a:moveTo>
                  <a:pt x="730" y="1"/>
                </a:moveTo>
                <a:cubicBezTo>
                  <a:pt x="714" y="1"/>
                  <a:pt x="697" y="3"/>
                  <a:pt x="680" y="9"/>
                </a:cubicBezTo>
                <a:lnTo>
                  <a:pt x="132" y="188"/>
                </a:lnTo>
                <a:cubicBezTo>
                  <a:pt x="25" y="223"/>
                  <a:pt x="1" y="354"/>
                  <a:pt x="72" y="438"/>
                </a:cubicBezTo>
                <a:lnTo>
                  <a:pt x="537" y="890"/>
                </a:lnTo>
                <a:cubicBezTo>
                  <a:pt x="570" y="919"/>
                  <a:pt x="608" y="932"/>
                  <a:pt x="645" y="932"/>
                </a:cubicBezTo>
                <a:cubicBezTo>
                  <a:pt x="715" y="932"/>
                  <a:pt x="779" y="885"/>
                  <a:pt x="787" y="807"/>
                </a:cubicBezTo>
                <a:lnTo>
                  <a:pt x="870" y="164"/>
                </a:lnTo>
                <a:cubicBezTo>
                  <a:pt x="880" y="74"/>
                  <a:pt x="814" y="1"/>
                  <a:pt x="730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58" name="Google Shape;3058;p42"/>
          <p:cNvSpPr/>
          <p:nvPr/>
        </p:nvSpPr>
        <p:spPr>
          <a:xfrm flipH="1">
            <a:off x="8086955" y="3847554"/>
            <a:ext cx="257718" cy="220390"/>
          </a:xfrm>
          <a:custGeom>
            <a:avLst/>
            <a:gdLst/>
            <a:ahLst/>
            <a:cxnLst/>
            <a:rect l="l" t="t" r="r" b="b"/>
            <a:pathLst>
              <a:path w="1008" h="862" extrusionOk="0">
                <a:moveTo>
                  <a:pt x="838" y="0"/>
                </a:moveTo>
                <a:cubicBezTo>
                  <a:pt x="829" y="0"/>
                  <a:pt x="820" y="1"/>
                  <a:pt x="810" y="3"/>
                </a:cubicBezTo>
                <a:lnTo>
                  <a:pt x="155" y="98"/>
                </a:lnTo>
                <a:cubicBezTo>
                  <a:pt x="48" y="122"/>
                  <a:pt x="1" y="241"/>
                  <a:pt x="60" y="336"/>
                </a:cubicBezTo>
                <a:lnTo>
                  <a:pt x="405" y="801"/>
                </a:lnTo>
                <a:cubicBezTo>
                  <a:pt x="434" y="841"/>
                  <a:pt x="480" y="862"/>
                  <a:pt x="524" y="862"/>
                </a:cubicBezTo>
                <a:cubicBezTo>
                  <a:pt x="572" y="862"/>
                  <a:pt x="619" y="838"/>
                  <a:pt x="644" y="789"/>
                </a:cubicBezTo>
                <a:lnTo>
                  <a:pt x="953" y="217"/>
                </a:lnTo>
                <a:cubicBezTo>
                  <a:pt x="1008" y="119"/>
                  <a:pt x="942" y="0"/>
                  <a:pt x="838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59" name="Google Shape;3059;p42"/>
          <p:cNvSpPr/>
          <p:nvPr/>
        </p:nvSpPr>
        <p:spPr>
          <a:xfrm flipH="1">
            <a:off x="-100692" y="1306301"/>
            <a:ext cx="537424" cy="386066"/>
          </a:xfrm>
          <a:custGeom>
            <a:avLst/>
            <a:gdLst/>
            <a:ahLst/>
            <a:cxnLst/>
            <a:rect l="l" t="t" r="r" b="b"/>
            <a:pathLst>
              <a:path w="2102" h="1510" extrusionOk="0">
                <a:moveTo>
                  <a:pt x="950" y="884"/>
                </a:moveTo>
                <a:cubicBezTo>
                  <a:pt x="957" y="933"/>
                  <a:pt x="955" y="983"/>
                  <a:pt x="942" y="1033"/>
                </a:cubicBezTo>
                <a:cubicBezTo>
                  <a:pt x="931" y="1115"/>
                  <a:pt x="886" y="1233"/>
                  <a:pt x="797" y="1233"/>
                </a:cubicBezTo>
                <a:cubicBezTo>
                  <a:pt x="783" y="1233"/>
                  <a:pt x="767" y="1230"/>
                  <a:pt x="751" y="1223"/>
                </a:cubicBezTo>
                <a:cubicBezTo>
                  <a:pt x="703" y="1200"/>
                  <a:pt x="668" y="1164"/>
                  <a:pt x="632" y="1128"/>
                </a:cubicBezTo>
                <a:cubicBezTo>
                  <a:pt x="596" y="1069"/>
                  <a:pt x="620" y="1045"/>
                  <a:pt x="668" y="1009"/>
                </a:cubicBezTo>
                <a:cubicBezTo>
                  <a:pt x="750" y="936"/>
                  <a:pt x="846" y="898"/>
                  <a:pt x="950" y="884"/>
                </a:cubicBezTo>
                <a:close/>
                <a:moveTo>
                  <a:pt x="278" y="0"/>
                </a:moveTo>
                <a:cubicBezTo>
                  <a:pt x="242" y="0"/>
                  <a:pt x="205" y="3"/>
                  <a:pt x="168" y="9"/>
                </a:cubicBezTo>
                <a:cubicBezTo>
                  <a:pt x="0" y="31"/>
                  <a:pt x="21" y="274"/>
                  <a:pt x="162" y="274"/>
                </a:cubicBezTo>
                <a:cubicBezTo>
                  <a:pt x="172" y="274"/>
                  <a:pt x="181" y="273"/>
                  <a:pt x="192" y="271"/>
                </a:cubicBezTo>
                <a:cubicBezTo>
                  <a:pt x="213" y="268"/>
                  <a:pt x="234" y="267"/>
                  <a:pt x="255" y="267"/>
                </a:cubicBezTo>
                <a:cubicBezTo>
                  <a:pt x="489" y="267"/>
                  <a:pt x="708" y="432"/>
                  <a:pt x="844" y="624"/>
                </a:cubicBezTo>
                <a:lnTo>
                  <a:pt x="844" y="624"/>
                </a:lnTo>
                <a:cubicBezTo>
                  <a:pt x="770" y="639"/>
                  <a:pt x="699" y="664"/>
                  <a:pt x="632" y="700"/>
                </a:cubicBezTo>
                <a:cubicBezTo>
                  <a:pt x="501" y="771"/>
                  <a:pt x="358" y="890"/>
                  <a:pt x="334" y="1045"/>
                </a:cubicBezTo>
                <a:cubicBezTo>
                  <a:pt x="322" y="1223"/>
                  <a:pt x="465" y="1378"/>
                  <a:pt x="596" y="1450"/>
                </a:cubicBezTo>
                <a:cubicBezTo>
                  <a:pt x="663" y="1489"/>
                  <a:pt x="735" y="1509"/>
                  <a:pt x="806" y="1509"/>
                </a:cubicBezTo>
                <a:cubicBezTo>
                  <a:pt x="885" y="1509"/>
                  <a:pt x="962" y="1483"/>
                  <a:pt x="1025" y="1426"/>
                </a:cubicBezTo>
                <a:cubicBezTo>
                  <a:pt x="1186" y="1293"/>
                  <a:pt x="1236" y="1095"/>
                  <a:pt x="1216" y="898"/>
                </a:cubicBezTo>
                <a:lnTo>
                  <a:pt x="1216" y="898"/>
                </a:lnTo>
                <a:cubicBezTo>
                  <a:pt x="1453" y="954"/>
                  <a:pt x="1653" y="1125"/>
                  <a:pt x="1799" y="1319"/>
                </a:cubicBezTo>
                <a:cubicBezTo>
                  <a:pt x="1826" y="1352"/>
                  <a:pt x="1862" y="1366"/>
                  <a:pt x="1897" y="1366"/>
                </a:cubicBezTo>
                <a:cubicBezTo>
                  <a:pt x="1999" y="1366"/>
                  <a:pt x="2102" y="1249"/>
                  <a:pt x="2013" y="1152"/>
                </a:cubicBezTo>
                <a:cubicBezTo>
                  <a:pt x="1799" y="878"/>
                  <a:pt x="1501" y="640"/>
                  <a:pt x="1144" y="616"/>
                </a:cubicBezTo>
                <a:cubicBezTo>
                  <a:pt x="1143" y="616"/>
                  <a:pt x="1141" y="616"/>
                  <a:pt x="1140" y="616"/>
                </a:cubicBezTo>
                <a:lnTo>
                  <a:pt x="1140" y="616"/>
                </a:lnTo>
                <a:cubicBezTo>
                  <a:pt x="1124" y="578"/>
                  <a:pt x="1105" y="543"/>
                  <a:pt x="1084" y="509"/>
                </a:cubicBezTo>
                <a:cubicBezTo>
                  <a:pt x="924" y="230"/>
                  <a:pt x="609" y="0"/>
                  <a:pt x="278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60" name="Google Shape;3060;p42"/>
          <p:cNvSpPr/>
          <p:nvPr/>
        </p:nvSpPr>
        <p:spPr>
          <a:xfrm flipH="1">
            <a:off x="9562645" y="3121190"/>
            <a:ext cx="219367" cy="192010"/>
          </a:xfrm>
          <a:custGeom>
            <a:avLst/>
            <a:gdLst/>
            <a:ahLst/>
            <a:cxnLst/>
            <a:rect l="l" t="t" r="r" b="b"/>
            <a:pathLst>
              <a:path w="858" h="751" extrusionOk="0">
                <a:moveTo>
                  <a:pt x="431" y="0"/>
                </a:moveTo>
                <a:cubicBezTo>
                  <a:pt x="376" y="0"/>
                  <a:pt x="322" y="30"/>
                  <a:pt x="298" y="89"/>
                </a:cubicBezTo>
                <a:cubicBezTo>
                  <a:pt x="275" y="125"/>
                  <a:pt x="227" y="161"/>
                  <a:pt x="179" y="173"/>
                </a:cubicBezTo>
                <a:cubicBezTo>
                  <a:pt x="48" y="185"/>
                  <a:pt x="1" y="339"/>
                  <a:pt x="96" y="435"/>
                </a:cubicBezTo>
                <a:cubicBezTo>
                  <a:pt x="132" y="470"/>
                  <a:pt x="144" y="518"/>
                  <a:pt x="132" y="566"/>
                </a:cubicBezTo>
                <a:cubicBezTo>
                  <a:pt x="122" y="669"/>
                  <a:pt x="202" y="750"/>
                  <a:pt x="289" y="750"/>
                </a:cubicBezTo>
                <a:cubicBezTo>
                  <a:pt x="312" y="750"/>
                  <a:pt x="336" y="745"/>
                  <a:pt x="358" y="732"/>
                </a:cubicBezTo>
                <a:cubicBezTo>
                  <a:pt x="382" y="720"/>
                  <a:pt x="406" y="714"/>
                  <a:pt x="429" y="714"/>
                </a:cubicBezTo>
                <a:cubicBezTo>
                  <a:pt x="453" y="714"/>
                  <a:pt x="477" y="720"/>
                  <a:pt x="501" y="732"/>
                </a:cubicBezTo>
                <a:cubicBezTo>
                  <a:pt x="526" y="745"/>
                  <a:pt x="551" y="750"/>
                  <a:pt x="576" y="750"/>
                </a:cubicBezTo>
                <a:cubicBezTo>
                  <a:pt x="668" y="750"/>
                  <a:pt x="746" y="669"/>
                  <a:pt x="727" y="566"/>
                </a:cubicBezTo>
                <a:cubicBezTo>
                  <a:pt x="715" y="518"/>
                  <a:pt x="739" y="470"/>
                  <a:pt x="775" y="435"/>
                </a:cubicBezTo>
                <a:cubicBezTo>
                  <a:pt x="858" y="339"/>
                  <a:pt x="810" y="185"/>
                  <a:pt x="679" y="173"/>
                </a:cubicBezTo>
                <a:cubicBezTo>
                  <a:pt x="632" y="161"/>
                  <a:pt x="596" y="125"/>
                  <a:pt x="572" y="89"/>
                </a:cubicBezTo>
                <a:cubicBezTo>
                  <a:pt x="542" y="30"/>
                  <a:pt x="486" y="0"/>
                  <a:pt x="431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61" name="Google Shape;3061;p42"/>
          <p:cNvSpPr/>
          <p:nvPr/>
        </p:nvSpPr>
        <p:spPr>
          <a:xfrm flipH="1">
            <a:off x="8822449" y="2496085"/>
            <a:ext cx="174997" cy="151326"/>
          </a:xfrm>
          <a:custGeom>
            <a:avLst/>
            <a:gdLst/>
            <a:ahLst/>
            <a:cxnLst/>
            <a:rect l="l" t="t" r="r" b="b"/>
            <a:pathLst>
              <a:path w="858" h="742" extrusionOk="0">
                <a:moveTo>
                  <a:pt x="429" y="0"/>
                </a:moveTo>
                <a:cubicBezTo>
                  <a:pt x="372" y="0"/>
                  <a:pt x="316" y="27"/>
                  <a:pt x="286" y="81"/>
                </a:cubicBezTo>
                <a:cubicBezTo>
                  <a:pt x="274" y="128"/>
                  <a:pt x="226" y="164"/>
                  <a:pt x="179" y="164"/>
                </a:cubicBezTo>
                <a:cubicBezTo>
                  <a:pt x="48" y="188"/>
                  <a:pt x="0" y="342"/>
                  <a:pt x="96" y="426"/>
                </a:cubicBezTo>
                <a:cubicBezTo>
                  <a:pt x="119" y="462"/>
                  <a:pt x="143" y="521"/>
                  <a:pt x="131" y="569"/>
                </a:cubicBezTo>
                <a:cubicBezTo>
                  <a:pt x="122" y="663"/>
                  <a:pt x="201" y="742"/>
                  <a:pt x="288" y="742"/>
                </a:cubicBezTo>
                <a:cubicBezTo>
                  <a:pt x="311" y="742"/>
                  <a:pt x="335" y="736"/>
                  <a:pt x="357" y="723"/>
                </a:cubicBezTo>
                <a:cubicBezTo>
                  <a:pt x="381" y="717"/>
                  <a:pt x="405" y="715"/>
                  <a:pt x="429" y="715"/>
                </a:cubicBezTo>
                <a:cubicBezTo>
                  <a:pt x="453" y="715"/>
                  <a:pt x="477" y="717"/>
                  <a:pt x="500" y="723"/>
                </a:cubicBezTo>
                <a:cubicBezTo>
                  <a:pt x="525" y="736"/>
                  <a:pt x="551" y="742"/>
                  <a:pt x="576" y="742"/>
                </a:cubicBezTo>
                <a:cubicBezTo>
                  <a:pt x="668" y="742"/>
                  <a:pt x="745" y="663"/>
                  <a:pt x="727" y="569"/>
                </a:cubicBezTo>
                <a:cubicBezTo>
                  <a:pt x="715" y="521"/>
                  <a:pt x="738" y="462"/>
                  <a:pt x="774" y="426"/>
                </a:cubicBezTo>
                <a:cubicBezTo>
                  <a:pt x="858" y="342"/>
                  <a:pt x="810" y="188"/>
                  <a:pt x="679" y="164"/>
                </a:cubicBezTo>
                <a:cubicBezTo>
                  <a:pt x="631" y="152"/>
                  <a:pt x="596" y="128"/>
                  <a:pt x="572" y="81"/>
                </a:cubicBezTo>
                <a:cubicBezTo>
                  <a:pt x="542" y="27"/>
                  <a:pt x="485" y="0"/>
                  <a:pt x="429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bg>
      <p:bgPr>
        <a:solidFill>
          <a:schemeClr val="dk1"/>
        </a:solidFill>
        <a:effectLst/>
      </p:bgPr>
    </p:bg>
    <p:spTree>
      <p:nvGrpSpPr>
        <p:cNvPr id="1" name="Shape 3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53" name="Google Shape;353;p3"/>
          <p:cNvGrpSpPr/>
          <p:nvPr/>
        </p:nvGrpSpPr>
        <p:grpSpPr>
          <a:xfrm>
            <a:off x="19556" y="-7905"/>
            <a:ext cx="6043144" cy="3025755"/>
            <a:chOff x="-233487" y="-141344"/>
            <a:chExt cx="4696988" cy="2351745"/>
          </a:xfrm>
        </p:grpSpPr>
        <p:grpSp>
          <p:nvGrpSpPr>
            <p:cNvPr id="354" name="Google Shape;354;p3"/>
            <p:cNvGrpSpPr/>
            <p:nvPr/>
          </p:nvGrpSpPr>
          <p:grpSpPr>
            <a:xfrm>
              <a:off x="-233487" y="-141344"/>
              <a:ext cx="3074899" cy="2050894"/>
              <a:chOff x="-1935287" y="-2694044"/>
              <a:chExt cx="3074899" cy="2050894"/>
            </a:xfrm>
          </p:grpSpPr>
          <p:sp>
            <p:nvSpPr>
              <p:cNvPr id="355" name="Google Shape;355;p3"/>
              <p:cNvSpPr/>
              <p:nvPr/>
            </p:nvSpPr>
            <p:spPr>
              <a:xfrm>
                <a:off x="-506185" y="-2531406"/>
                <a:ext cx="125707" cy="111252"/>
              </a:xfrm>
              <a:custGeom>
                <a:avLst/>
                <a:gdLst/>
                <a:ahLst/>
                <a:cxnLst/>
                <a:rect l="l" t="t" r="r" b="b"/>
                <a:pathLst>
                  <a:path w="974" h="862" extrusionOk="0">
                    <a:moveTo>
                      <a:pt x="709" y="1"/>
                    </a:moveTo>
                    <a:cubicBezTo>
                      <a:pt x="679" y="1"/>
                      <a:pt x="648" y="11"/>
                      <a:pt x="620" y="32"/>
                    </a:cubicBezTo>
                    <a:lnTo>
                      <a:pt x="96" y="425"/>
                    </a:lnTo>
                    <a:cubicBezTo>
                      <a:pt x="0" y="496"/>
                      <a:pt x="24" y="651"/>
                      <a:pt x="143" y="687"/>
                    </a:cubicBezTo>
                    <a:lnTo>
                      <a:pt x="774" y="854"/>
                    </a:lnTo>
                    <a:cubicBezTo>
                      <a:pt x="788" y="859"/>
                      <a:pt x="802" y="861"/>
                      <a:pt x="816" y="861"/>
                    </a:cubicBezTo>
                    <a:cubicBezTo>
                      <a:pt x="898" y="861"/>
                      <a:pt x="973" y="778"/>
                      <a:pt x="953" y="687"/>
                    </a:cubicBezTo>
                    <a:lnTo>
                      <a:pt x="858" y="127"/>
                    </a:lnTo>
                    <a:cubicBezTo>
                      <a:pt x="841" y="53"/>
                      <a:pt x="778" y="1"/>
                      <a:pt x="709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6" name="Google Shape;356;p3"/>
              <p:cNvSpPr/>
              <p:nvPr/>
            </p:nvSpPr>
            <p:spPr>
              <a:xfrm>
                <a:off x="576101" y="-1749415"/>
                <a:ext cx="113575" cy="120415"/>
              </a:xfrm>
              <a:custGeom>
                <a:avLst/>
                <a:gdLst/>
                <a:ahLst/>
                <a:cxnLst/>
                <a:rect l="l" t="t" r="r" b="b"/>
                <a:pathLst>
                  <a:path w="880" h="933" extrusionOk="0">
                    <a:moveTo>
                      <a:pt x="730" y="1"/>
                    </a:moveTo>
                    <a:cubicBezTo>
                      <a:pt x="714" y="1"/>
                      <a:pt x="697" y="3"/>
                      <a:pt x="680" y="9"/>
                    </a:cubicBezTo>
                    <a:lnTo>
                      <a:pt x="132" y="188"/>
                    </a:lnTo>
                    <a:cubicBezTo>
                      <a:pt x="25" y="223"/>
                      <a:pt x="1" y="354"/>
                      <a:pt x="72" y="438"/>
                    </a:cubicBezTo>
                    <a:lnTo>
                      <a:pt x="537" y="890"/>
                    </a:lnTo>
                    <a:cubicBezTo>
                      <a:pt x="570" y="919"/>
                      <a:pt x="608" y="932"/>
                      <a:pt x="645" y="932"/>
                    </a:cubicBezTo>
                    <a:cubicBezTo>
                      <a:pt x="715" y="932"/>
                      <a:pt x="779" y="885"/>
                      <a:pt x="787" y="807"/>
                    </a:cubicBezTo>
                    <a:lnTo>
                      <a:pt x="870" y="164"/>
                    </a:lnTo>
                    <a:cubicBezTo>
                      <a:pt x="880" y="74"/>
                      <a:pt x="814" y="1"/>
                      <a:pt x="730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7" name="Google Shape;357;p3"/>
              <p:cNvSpPr/>
              <p:nvPr/>
            </p:nvSpPr>
            <p:spPr>
              <a:xfrm>
                <a:off x="-1935287" y="-2475393"/>
                <a:ext cx="130095" cy="111252"/>
              </a:xfrm>
              <a:custGeom>
                <a:avLst/>
                <a:gdLst/>
                <a:ahLst/>
                <a:cxnLst/>
                <a:rect l="l" t="t" r="r" b="b"/>
                <a:pathLst>
                  <a:path w="1008" h="862" extrusionOk="0">
                    <a:moveTo>
                      <a:pt x="838" y="0"/>
                    </a:moveTo>
                    <a:cubicBezTo>
                      <a:pt x="829" y="0"/>
                      <a:pt x="820" y="1"/>
                      <a:pt x="810" y="3"/>
                    </a:cubicBezTo>
                    <a:lnTo>
                      <a:pt x="155" y="98"/>
                    </a:lnTo>
                    <a:cubicBezTo>
                      <a:pt x="48" y="122"/>
                      <a:pt x="1" y="241"/>
                      <a:pt x="60" y="336"/>
                    </a:cubicBezTo>
                    <a:lnTo>
                      <a:pt x="405" y="801"/>
                    </a:lnTo>
                    <a:cubicBezTo>
                      <a:pt x="434" y="841"/>
                      <a:pt x="480" y="862"/>
                      <a:pt x="524" y="862"/>
                    </a:cubicBezTo>
                    <a:cubicBezTo>
                      <a:pt x="572" y="862"/>
                      <a:pt x="619" y="838"/>
                      <a:pt x="644" y="789"/>
                    </a:cubicBezTo>
                    <a:lnTo>
                      <a:pt x="953" y="217"/>
                    </a:lnTo>
                    <a:cubicBezTo>
                      <a:pt x="1008" y="119"/>
                      <a:pt x="942" y="0"/>
                      <a:pt x="83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8" name="Google Shape;358;p3"/>
              <p:cNvSpPr/>
              <p:nvPr/>
            </p:nvSpPr>
            <p:spPr>
              <a:xfrm>
                <a:off x="-1820612" y="-791443"/>
                <a:ext cx="174751" cy="148293"/>
              </a:xfrm>
              <a:custGeom>
                <a:avLst/>
                <a:gdLst/>
                <a:ahLst/>
                <a:cxnLst/>
                <a:rect l="l" t="t" r="r" b="b"/>
                <a:pathLst>
                  <a:path w="1354" h="1149" extrusionOk="0">
                    <a:moveTo>
                      <a:pt x="914" y="0"/>
                    </a:moveTo>
                    <a:cubicBezTo>
                      <a:pt x="869" y="0"/>
                      <a:pt x="824" y="16"/>
                      <a:pt x="786" y="50"/>
                    </a:cubicBezTo>
                    <a:lnTo>
                      <a:pt x="131" y="633"/>
                    </a:lnTo>
                    <a:cubicBezTo>
                      <a:pt x="0" y="740"/>
                      <a:pt x="60" y="943"/>
                      <a:pt x="226" y="967"/>
                    </a:cubicBezTo>
                    <a:lnTo>
                      <a:pt x="1084" y="1145"/>
                    </a:lnTo>
                    <a:cubicBezTo>
                      <a:pt x="1095" y="1147"/>
                      <a:pt x="1106" y="1148"/>
                      <a:pt x="1118" y="1148"/>
                    </a:cubicBezTo>
                    <a:cubicBezTo>
                      <a:pt x="1246" y="1148"/>
                      <a:pt x="1354" y="1027"/>
                      <a:pt x="1310" y="895"/>
                    </a:cubicBezTo>
                    <a:lnTo>
                      <a:pt x="1108" y="145"/>
                    </a:lnTo>
                    <a:cubicBezTo>
                      <a:pt x="1077" y="53"/>
                      <a:pt x="996" y="0"/>
                      <a:pt x="91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9" name="Google Shape;359;p3"/>
              <p:cNvSpPr/>
              <p:nvPr/>
            </p:nvSpPr>
            <p:spPr>
              <a:xfrm>
                <a:off x="-1081213" y="-2694044"/>
                <a:ext cx="271289" cy="194884"/>
              </a:xfrm>
              <a:custGeom>
                <a:avLst/>
                <a:gdLst/>
                <a:ahLst/>
                <a:cxnLst/>
                <a:rect l="l" t="t" r="r" b="b"/>
                <a:pathLst>
                  <a:path w="2102" h="1510" extrusionOk="0">
                    <a:moveTo>
                      <a:pt x="950" y="884"/>
                    </a:moveTo>
                    <a:cubicBezTo>
                      <a:pt x="957" y="933"/>
                      <a:pt x="955" y="983"/>
                      <a:pt x="942" y="1033"/>
                    </a:cubicBezTo>
                    <a:cubicBezTo>
                      <a:pt x="931" y="1115"/>
                      <a:pt x="886" y="1233"/>
                      <a:pt x="797" y="1233"/>
                    </a:cubicBezTo>
                    <a:cubicBezTo>
                      <a:pt x="783" y="1233"/>
                      <a:pt x="767" y="1230"/>
                      <a:pt x="751" y="1223"/>
                    </a:cubicBezTo>
                    <a:cubicBezTo>
                      <a:pt x="703" y="1200"/>
                      <a:pt x="668" y="1164"/>
                      <a:pt x="632" y="1128"/>
                    </a:cubicBezTo>
                    <a:cubicBezTo>
                      <a:pt x="596" y="1069"/>
                      <a:pt x="620" y="1045"/>
                      <a:pt x="668" y="1009"/>
                    </a:cubicBezTo>
                    <a:cubicBezTo>
                      <a:pt x="750" y="936"/>
                      <a:pt x="846" y="898"/>
                      <a:pt x="950" y="884"/>
                    </a:cubicBezTo>
                    <a:close/>
                    <a:moveTo>
                      <a:pt x="278" y="0"/>
                    </a:moveTo>
                    <a:cubicBezTo>
                      <a:pt x="242" y="0"/>
                      <a:pt x="205" y="3"/>
                      <a:pt x="168" y="9"/>
                    </a:cubicBezTo>
                    <a:cubicBezTo>
                      <a:pt x="0" y="31"/>
                      <a:pt x="21" y="274"/>
                      <a:pt x="162" y="274"/>
                    </a:cubicBezTo>
                    <a:cubicBezTo>
                      <a:pt x="172" y="274"/>
                      <a:pt x="181" y="273"/>
                      <a:pt x="192" y="271"/>
                    </a:cubicBezTo>
                    <a:cubicBezTo>
                      <a:pt x="213" y="268"/>
                      <a:pt x="234" y="267"/>
                      <a:pt x="255" y="267"/>
                    </a:cubicBezTo>
                    <a:cubicBezTo>
                      <a:pt x="489" y="267"/>
                      <a:pt x="708" y="432"/>
                      <a:pt x="844" y="624"/>
                    </a:cubicBezTo>
                    <a:lnTo>
                      <a:pt x="844" y="624"/>
                    </a:lnTo>
                    <a:cubicBezTo>
                      <a:pt x="770" y="639"/>
                      <a:pt x="699" y="664"/>
                      <a:pt x="632" y="700"/>
                    </a:cubicBezTo>
                    <a:cubicBezTo>
                      <a:pt x="501" y="771"/>
                      <a:pt x="358" y="890"/>
                      <a:pt x="334" y="1045"/>
                    </a:cubicBezTo>
                    <a:cubicBezTo>
                      <a:pt x="322" y="1223"/>
                      <a:pt x="465" y="1378"/>
                      <a:pt x="596" y="1450"/>
                    </a:cubicBezTo>
                    <a:cubicBezTo>
                      <a:pt x="663" y="1489"/>
                      <a:pt x="735" y="1509"/>
                      <a:pt x="806" y="1509"/>
                    </a:cubicBezTo>
                    <a:cubicBezTo>
                      <a:pt x="885" y="1509"/>
                      <a:pt x="962" y="1483"/>
                      <a:pt x="1025" y="1426"/>
                    </a:cubicBezTo>
                    <a:cubicBezTo>
                      <a:pt x="1186" y="1293"/>
                      <a:pt x="1236" y="1095"/>
                      <a:pt x="1216" y="898"/>
                    </a:cubicBezTo>
                    <a:lnTo>
                      <a:pt x="1216" y="898"/>
                    </a:lnTo>
                    <a:cubicBezTo>
                      <a:pt x="1453" y="954"/>
                      <a:pt x="1653" y="1125"/>
                      <a:pt x="1799" y="1319"/>
                    </a:cubicBezTo>
                    <a:cubicBezTo>
                      <a:pt x="1826" y="1352"/>
                      <a:pt x="1862" y="1366"/>
                      <a:pt x="1897" y="1366"/>
                    </a:cubicBezTo>
                    <a:cubicBezTo>
                      <a:pt x="1999" y="1366"/>
                      <a:pt x="2102" y="1249"/>
                      <a:pt x="2013" y="1152"/>
                    </a:cubicBezTo>
                    <a:cubicBezTo>
                      <a:pt x="1799" y="878"/>
                      <a:pt x="1501" y="640"/>
                      <a:pt x="1144" y="616"/>
                    </a:cubicBezTo>
                    <a:cubicBezTo>
                      <a:pt x="1143" y="616"/>
                      <a:pt x="1141" y="616"/>
                      <a:pt x="1140" y="616"/>
                    </a:cubicBezTo>
                    <a:lnTo>
                      <a:pt x="1140" y="616"/>
                    </a:lnTo>
                    <a:cubicBezTo>
                      <a:pt x="1124" y="578"/>
                      <a:pt x="1105" y="543"/>
                      <a:pt x="1084" y="509"/>
                    </a:cubicBezTo>
                    <a:cubicBezTo>
                      <a:pt x="924" y="230"/>
                      <a:pt x="609" y="0"/>
                      <a:pt x="278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0" name="Google Shape;360;p3"/>
              <p:cNvSpPr/>
              <p:nvPr/>
            </p:nvSpPr>
            <p:spPr>
              <a:xfrm>
                <a:off x="-1852300" y="-1848981"/>
                <a:ext cx="238120" cy="172686"/>
              </a:xfrm>
              <a:custGeom>
                <a:avLst/>
                <a:gdLst/>
                <a:ahLst/>
                <a:cxnLst/>
                <a:rect l="l" t="t" r="r" b="b"/>
                <a:pathLst>
                  <a:path w="1845" h="1338" extrusionOk="0">
                    <a:moveTo>
                      <a:pt x="152" y="0"/>
                    </a:moveTo>
                    <a:cubicBezTo>
                      <a:pt x="90" y="0"/>
                      <a:pt x="33" y="35"/>
                      <a:pt x="12" y="98"/>
                    </a:cubicBezTo>
                    <a:cubicBezTo>
                      <a:pt x="1" y="169"/>
                      <a:pt x="36" y="252"/>
                      <a:pt x="108" y="264"/>
                    </a:cubicBezTo>
                    <a:cubicBezTo>
                      <a:pt x="703" y="371"/>
                      <a:pt x="1239" y="740"/>
                      <a:pt x="1548" y="1276"/>
                    </a:cubicBezTo>
                    <a:cubicBezTo>
                      <a:pt x="1574" y="1319"/>
                      <a:pt x="1613" y="1338"/>
                      <a:pt x="1653" y="1338"/>
                    </a:cubicBezTo>
                    <a:cubicBezTo>
                      <a:pt x="1746" y="1338"/>
                      <a:pt x="1845" y="1241"/>
                      <a:pt x="1786" y="1133"/>
                    </a:cubicBezTo>
                    <a:cubicBezTo>
                      <a:pt x="1441" y="550"/>
                      <a:pt x="846" y="121"/>
                      <a:pt x="179" y="2"/>
                    </a:cubicBezTo>
                    <a:cubicBezTo>
                      <a:pt x="170" y="1"/>
                      <a:pt x="161" y="0"/>
                      <a:pt x="152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1" name="Google Shape;361;p3"/>
              <p:cNvSpPr/>
              <p:nvPr/>
            </p:nvSpPr>
            <p:spPr>
              <a:xfrm>
                <a:off x="-1331407" y="-2297546"/>
                <a:ext cx="110736" cy="96926"/>
              </a:xfrm>
              <a:custGeom>
                <a:avLst/>
                <a:gdLst/>
                <a:ahLst/>
                <a:cxnLst/>
                <a:rect l="l" t="t" r="r" b="b"/>
                <a:pathLst>
                  <a:path w="858" h="751" extrusionOk="0">
                    <a:moveTo>
                      <a:pt x="431" y="0"/>
                    </a:moveTo>
                    <a:cubicBezTo>
                      <a:pt x="376" y="0"/>
                      <a:pt x="322" y="30"/>
                      <a:pt x="298" y="89"/>
                    </a:cubicBezTo>
                    <a:cubicBezTo>
                      <a:pt x="275" y="125"/>
                      <a:pt x="227" y="161"/>
                      <a:pt x="179" y="173"/>
                    </a:cubicBezTo>
                    <a:cubicBezTo>
                      <a:pt x="48" y="185"/>
                      <a:pt x="1" y="339"/>
                      <a:pt x="96" y="435"/>
                    </a:cubicBezTo>
                    <a:cubicBezTo>
                      <a:pt x="132" y="470"/>
                      <a:pt x="144" y="518"/>
                      <a:pt x="132" y="566"/>
                    </a:cubicBezTo>
                    <a:cubicBezTo>
                      <a:pt x="122" y="669"/>
                      <a:pt x="202" y="750"/>
                      <a:pt x="289" y="750"/>
                    </a:cubicBezTo>
                    <a:cubicBezTo>
                      <a:pt x="312" y="750"/>
                      <a:pt x="336" y="745"/>
                      <a:pt x="358" y="732"/>
                    </a:cubicBezTo>
                    <a:cubicBezTo>
                      <a:pt x="382" y="720"/>
                      <a:pt x="406" y="714"/>
                      <a:pt x="429" y="714"/>
                    </a:cubicBezTo>
                    <a:cubicBezTo>
                      <a:pt x="453" y="714"/>
                      <a:pt x="477" y="720"/>
                      <a:pt x="501" y="732"/>
                    </a:cubicBezTo>
                    <a:cubicBezTo>
                      <a:pt x="526" y="745"/>
                      <a:pt x="551" y="750"/>
                      <a:pt x="576" y="750"/>
                    </a:cubicBezTo>
                    <a:cubicBezTo>
                      <a:pt x="668" y="750"/>
                      <a:pt x="746" y="669"/>
                      <a:pt x="727" y="566"/>
                    </a:cubicBezTo>
                    <a:cubicBezTo>
                      <a:pt x="715" y="518"/>
                      <a:pt x="739" y="470"/>
                      <a:pt x="775" y="435"/>
                    </a:cubicBezTo>
                    <a:cubicBezTo>
                      <a:pt x="858" y="339"/>
                      <a:pt x="810" y="185"/>
                      <a:pt x="679" y="173"/>
                    </a:cubicBezTo>
                    <a:cubicBezTo>
                      <a:pt x="632" y="161"/>
                      <a:pt x="596" y="125"/>
                      <a:pt x="572" y="89"/>
                    </a:cubicBezTo>
                    <a:cubicBezTo>
                      <a:pt x="542" y="30"/>
                      <a:pt x="486" y="0"/>
                      <a:pt x="43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2" name="Google Shape;362;p3"/>
              <p:cNvSpPr/>
              <p:nvPr/>
            </p:nvSpPr>
            <p:spPr>
              <a:xfrm>
                <a:off x="577517" y="-2523658"/>
                <a:ext cx="110736" cy="95764"/>
              </a:xfrm>
              <a:custGeom>
                <a:avLst/>
                <a:gdLst/>
                <a:ahLst/>
                <a:cxnLst/>
                <a:rect l="l" t="t" r="r" b="b"/>
                <a:pathLst>
                  <a:path w="858" h="742" extrusionOk="0">
                    <a:moveTo>
                      <a:pt x="429" y="0"/>
                    </a:moveTo>
                    <a:cubicBezTo>
                      <a:pt x="372" y="0"/>
                      <a:pt x="316" y="27"/>
                      <a:pt x="286" y="81"/>
                    </a:cubicBezTo>
                    <a:cubicBezTo>
                      <a:pt x="274" y="128"/>
                      <a:pt x="226" y="164"/>
                      <a:pt x="179" y="164"/>
                    </a:cubicBezTo>
                    <a:cubicBezTo>
                      <a:pt x="48" y="188"/>
                      <a:pt x="0" y="342"/>
                      <a:pt x="96" y="426"/>
                    </a:cubicBezTo>
                    <a:cubicBezTo>
                      <a:pt x="119" y="462"/>
                      <a:pt x="143" y="521"/>
                      <a:pt x="131" y="569"/>
                    </a:cubicBezTo>
                    <a:cubicBezTo>
                      <a:pt x="122" y="663"/>
                      <a:pt x="201" y="742"/>
                      <a:pt x="288" y="742"/>
                    </a:cubicBezTo>
                    <a:cubicBezTo>
                      <a:pt x="311" y="742"/>
                      <a:pt x="335" y="736"/>
                      <a:pt x="357" y="723"/>
                    </a:cubicBezTo>
                    <a:cubicBezTo>
                      <a:pt x="381" y="717"/>
                      <a:pt x="405" y="715"/>
                      <a:pt x="429" y="715"/>
                    </a:cubicBezTo>
                    <a:cubicBezTo>
                      <a:pt x="453" y="715"/>
                      <a:pt x="477" y="717"/>
                      <a:pt x="500" y="723"/>
                    </a:cubicBezTo>
                    <a:cubicBezTo>
                      <a:pt x="525" y="736"/>
                      <a:pt x="551" y="742"/>
                      <a:pt x="576" y="742"/>
                    </a:cubicBezTo>
                    <a:cubicBezTo>
                      <a:pt x="668" y="742"/>
                      <a:pt x="745" y="663"/>
                      <a:pt x="727" y="569"/>
                    </a:cubicBezTo>
                    <a:cubicBezTo>
                      <a:pt x="715" y="521"/>
                      <a:pt x="738" y="462"/>
                      <a:pt x="774" y="426"/>
                    </a:cubicBezTo>
                    <a:cubicBezTo>
                      <a:pt x="858" y="342"/>
                      <a:pt x="810" y="188"/>
                      <a:pt x="679" y="164"/>
                    </a:cubicBezTo>
                    <a:cubicBezTo>
                      <a:pt x="631" y="152"/>
                      <a:pt x="596" y="128"/>
                      <a:pt x="572" y="81"/>
                    </a:cubicBezTo>
                    <a:cubicBezTo>
                      <a:pt x="542" y="27"/>
                      <a:pt x="485" y="0"/>
                      <a:pt x="42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3" name="Google Shape;363;p3"/>
              <p:cNvSpPr/>
              <p:nvPr/>
            </p:nvSpPr>
            <p:spPr>
              <a:xfrm>
                <a:off x="1028877" y="-2600325"/>
                <a:ext cx="110736" cy="96926"/>
              </a:xfrm>
              <a:custGeom>
                <a:avLst/>
                <a:gdLst/>
                <a:ahLst/>
                <a:cxnLst/>
                <a:rect l="l" t="t" r="r" b="b"/>
                <a:pathLst>
                  <a:path w="858" h="751" extrusionOk="0">
                    <a:moveTo>
                      <a:pt x="435" y="1"/>
                    </a:moveTo>
                    <a:cubicBezTo>
                      <a:pt x="382" y="1"/>
                      <a:pt x="328" y="30"/>
                      <a:pt x="298" y="90"/>
                    </a:cubicBezTo>
                    <a:cubicBezTo>
                      <a:pt x="275" y="126"/>
                      <a:pt x="227" y="161"/>
                      <a:pt x="179" y="173"/>
                    </a:cubicBezTo>
                    <a:cubicBezTo>
                      <a:pt x="48" y="185"/>
                      <a:pt x="1" y="340"/>
                      <a:pt x="96" y="435"/>
                    </a:cubicBezTo>
                    <a:cubicBezTo>
                      <a:pt x="132" y="471"/>
                      <a:pt x="144" y="518"/>
                      <a:pt x="132" y="566"/>
                    </a:cubicBezTo>
                    <a:cubicBezTo>
                      <a:pt x="122" y="670"/>
                      <a:pt x="202" y="751"/>
                      <a:pt x="289" y="751"/>
                    </a:cubicBezTo>
                    <a:cubicBezTo>
                      <a:pt x="312" y="751"/>
                      <a:pt x="336" y="745"/>
                      <a:pt x="358" y="733"/>
                    </a:cubicBezTo>
                    <a:cubicBezTo>
                      <a:pt x="382" y="721"/>
                      <a:pt x="409" y="715"/>
                      <a:pt x="434" y="715"/>
                    </a:cubicBezTo>
                    <a:cubicBezTo>
                      <a:pt x="459" y="715"/>
                      <a:pt x="483" y="721"/>
                      <a:pt x="501" y="733"/>
                    </a:cubicBezTo>
                    <a:cubicBezTo>
                      <a:pt x="526" y="745"/>
                      <a:pt x="551" y="751"/>
                      <a:pt x="576" y="751"/>
                    </a:cubicBezTo>
                    <a:cubicBezTo>
                      <a:pt x="668" y="751"/>
                      <a:pt x="746" y="670"/>
                      <a:pt x="727" y="566"/>
                    </a:cubicBezTo>
                    <a:cubicBezTo>
                      <a:pt x="727" y="518"/>
                      <a:pt x="739" y="471"/>
                      <a:pt x="775" y="435"/>
                    </a:cubicBezTo>
                    <a:cubicBezTo>
                      <a:pt x="858" y="340"/>
                      <a:pt x="810" y="185"/>
                      <a:pt x="691" y="173"/>
                    </a:cubicBezTo>
                    <a:cubicBezTo>
                      <a:pt x="632" y="161"/>
                      <a:pt x="596" y="126"/>
                      <a:pt x="572" y="90"/>
                    </a:cubicBezTo>
                    <a:cubicBezTo>
                      <a:pt x="542" y="30"/>
                      <a:pt x="489" y="1"/>
                      <a:pt x="43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64" name="Google Shape;364;p3"/>
            <p:cNvGrpSpPr/>
            <p:nvPr/>
          </p:nvGrpSpPr>
          <p:grpSpPr>
            <a:xfrm>
              <a:off x="137988" y="167210"/>
              <a:ext cx="4325513" cy="2043191"/>
              <a:chOff x="-3135437" y="-2928415"/>
              <a:chExt cx="4325513" cy="2043191"/>
            </a:xfrm>
          </p:grpSpPr>
          <p:sp>
            <p:nvSpPr>
              <p:cNvPr id="365" name="Google Shape;365;p3"/>
              <p:cNvSpPr/>
              <p:nvPr/>
            </p:nvSpPr>
            <p:spPr>
              <a:xfrm>
                <a:off x="-1357557" y="-2605438"/>
                <a:ext cx="125707" cy="111252"/>
              </a:xfrm>
              <a:custGeom>
                <a:avLst/>
                <a:gdLst/>
                <a:ahLst/>
                <a:cxnLst/>
                <a:rect l="l" t="t" r="r" b="b"/>
                <a:pathLst>
                  <a:path w="974" h="862" extrusionOk="0">
                    <a:moveTo>
                      <a:pt x="709" y="1"/>
                    </a:moveTo>
                    <a:cubicBezTo>
                      <a:pt x="679" y="1"/>
                      <a:pt x="648" y="11"/>
                      <a:pt x="620" y="32"/>
                    </a:cubicBezTo>
                    <a:lnTo>
                      <a:pt x="96" y="425"/>
                    </a:lnTo>
                    <a:cubicBezTo>
                      <a:pt x="0" y="496"/>
                      <a:pt x="24" y="651"/>
                      <a:pt x="143" y="687"/>
                    </a:cubicBezTo>
                    <a:lnTo>
                      <a:pt x="774" y="854"/>
                    </a:lnTo>
                    <a:cubicBezTo>
                      <a:pt x="788" y="859"/>
                      <a:pt x="802" y="861"/>
                      <a:pt x="816" y="861"/>
                    </a:cubicBezTo>
                    <a:cubicBezTo>
                      <a:pt x="898" y="861"/>
                      <a:pt x="973" y="778"/>
                      <a:pt x="953" y="687"/>
                    </a:cubicBezTo>
                    <a:lnTo>
                      <a:pt x="858" y="127"/>
                    </a:lnTo>
                    <a:cubicBezTo>
                      <a:pt x="841" y="53"/>
                      <a:pt x="778" y="1"/>
                      <a:pt x="709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6" name="Google Shape;366;p3"/>
              <p:cNvSpPr/>
              <p:nvPr/>
            </p:nvSpPr>
            <p:spPr>
              <a:xfrm>
                <a:off x="1076501" y="-1005639"/>
                <a:ext cx="113575" cy="120415"/>
              </a:xfrm>
              <a:custGeom>
                <a:avLst/>
                <a:gdLst/>
                <a:ahLst/>
                <a:cxnLst/>
                <a:rect l="l" t="t" r="r" b="b"/>
                <a:pathLst>
                  <a:path w="880" h="933" extrusionOk="0">
                    <a:moveTo>
                      <a:pt x="730" y="1"/>
                    </a:moveTo>
                    <a:cubicBezTo>
                      <a:pt x="714" y="1"/>
                      <a:pt x="697" y="3"/>
                      <a:pt x="680" y="9"/>
                    </a:cubicBezTo>
                    <a:lnTo>
                      <a:pt x="132" y="188"/>
                    </a:lnTo>
                    <a:cubicBezTo>
                      <a:pt x="25" y="223"/>
                      <a:pt x="1" y="354"/>
                      <a:pt x="72" y="438"/>
                    </a:cubicBezTo>
                    <a:lnTo>
                      <a:pt x="537" y="890"/>
                    </a:lnTo>
                    <a:cubicBezTo>
                      <a:pt x="570" y="919"/>
                      <a:pt x="608" y="932"/>
                      <a:pt x="645" y="932"/>
                    </a:cubicBezTo>
                    <a:cubicBezTo>
                      <a:pt x="715" y="932"/>
                      <a:pt x="779" y="885"/>
                      <a:pt x="787" y="807"/>
                    </a:cubicBezTo>
                    <a:lnTo>
                      <a:pt x="870" y="164"/>
                    </a:lnTo>
                    <a:cubicBezTo>
                      <a:pt x="880" y="74"/>
                      <a:pt x="814" y="1"/>
                      <a:pt x="730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7" name="Google Shape;367;p3"/>
              <p:cNvSpPr/>
              <p:nvPr/>
            </p:nvSpPr>
            <p:spPr>
              <a:xfrm>
                <a:off x="-3135437" y="-1932468"/>
                <a:ext cx="130095" cy="111252"/>
              </a:xfrm>
              <a:custGeom>
                <a:avLst/>
                <a:gdLst/>
                <a:ahLst/>
                <a:cxnLst/>
                <a:rect l="l" t="t" r="r" b="b"/>
                <a:pathLst>
                  <a:path w="1008" h="862" extrusionOk="0">
                    <a:moveTo>
                      <a:pt x="838" y="0"/>
                    </a:moveTo>
                    <a:cubicBezTo>
                      <a:pt x="829" y="0"/>
                      <a:pt x="820" y="1"/>
                      <a:pt x="810" y="3"/>
                    </a:cubicBezTo>
                    <a:lnTo>
                      <a:pt x="155" y="98"/>
                    </a:lnTo>
                    <a:cubicBezTo>
                      <a:pt x="48" y="122"/>
                      <a:pt x="1" y="241"/>
                      <a:pt x="60" y="336"/>
                    </a:cubicBezTo>
                    <a:lnTo>
                      <a:pt x="405" y="801"/>
                    </a:lnTo>
                    <a:cubicBezTo>
                      <a:pt x="434" y="841"/>
                      <a:pt x="480" y="862"/>
                      <a:pt x="524" y="862"/>
                    </a:cubicBezTo>
                    <a:cubicBezTo>
                      <a:pt x="572" y="862"/>
                      <a:pt x="619" y="838"/>
                      <a:pt x="644" y="789"/>
                    </a:cubicBezTo>
                    <a:lnTo>
                      <a:pt x="953" y="217"/>
                    </a:lnTo>
                    <a:cubicBezTo>
                      <a:pt x="1008" y="119"/>
                      <a:pt x="942" y="0"/>
                      <a:pt x="838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8" name="Google Shape;368;p3"/>
              <p:cNvSpPr/>
              <p:nvPr/>
            </p:nvSpPr>
            <p:spPr>
              <a:xfrm>
                <a:off x="-1952104" y="-2264977"/>
                <a:ext cx="73042" cy="61989"/>
              </a:xfrm>
              <a:custGeom>
                <a:avLst/>
                <a:gdLst/>
                <a:ahLst/>
                <a:cxnLst/>
                <a:rect l="l" t="t" r="r" b="b"/>
                <a:pathLst>
                  <a:path w="1354" h="1149" extrusionOk="0">
                    <a:moveTo>
                      <a:pt x="914" y="0"/>
                    </a:moveTo>
                    <a:cubicBezTo>
                      <a:pt x="869" y="0"/>
                      <a:pt x="824" y="16"/>
                      <a:pt x="786" y="50"/>
                    </a:cubicBezTo>
                    <a:lnTo>
                      <a:pt x="131" y="633"/>
                    </a:lnTo>
                    <a:cubicBezTo>
                      <a:pt x="0" y="740"/>
                      <a:pt x="60" y="943"/>
                      <a:pt x="226" y="967"/>
                    </a:cubicBezTo>
                    <a:lnTo>
                      <a:pt x="1084" y="1145"/>
                    </a:lnTo>
                    <a:cubicBezTo>
                      <a:pt x="1095" y="1147"/>
                      <a:pt x="1106" y="1148"/>
                      <a:pt x="1118" y="1148"/>
                    </a:cubicBezTo>
                    <a:cubicBezTo>
                      <a:pt x="1246" y="1148"/>
                      <a:pt x="1354" y="1027"/>
                      <a:pt x="1310" y="895"/>
                    </a:cubicBezTo>
                    <a:lnTo>
                      <a:pt x="1108" y="145"/>
                    </a:lnTo>
                    <a:cubicBezTo>
                      <a:pt x="1077" y="53"/>
                      <a:pt x="996" y="0"/>
                      <a:pt x="914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9" name="Google Shape;369;p3"/>
              <p:cNvSpPr/>
              <p:nvPr/>
            </p:nvSpPr>
            <p:spPr>
              <a:xfrm>
                <a:off x="-11543" y="-2840459"/>
                <a:ext cx="271289" cy="194884"/>
              </a:xfrm>
              <a:custGeom>
                <a:avLst/>
                <a:gdLst/>
                <a:ahLst/>
                <a:cxnLst/>
                <a:rect l="l" t="t" r="r" b="b"/>
                <a:pathLst>
                  <a:path w="2102" h="1510" extrusionOk="0">
                    <a:moveTo>
                      <a:pt x="950" y="884"/>
                    </a:moveTo>
                    <a:cubicBezTo>
                      <a:pt x="957" y="933"/>
                      <a:pt x="955" y="983"/>
                      <a:pt x="942" y="1033"/>
                    </a:cubicBezTo>
                    <a:cubicBezTo>
                      <a:pt x="931" y="1115"/>
                      <a:pt x="886" y="1233"/>
                      <a:pt x="797" y="1233"/>
                    </a:cubicBezTo>
                    <a:cubicBezTo>
                      <a:pt x="783" y="1233"/>
                      <a:pt x="767" y="1230"/>
                      <a:pt x="751" y="1223"/>
                    </a:cubicBezTo>
                    <a:cubicBezTo>
                      <a:pt x="703" y="1200"/>
                      <a:pt x="668" y="1164"/>
                      <a:pt x="632" y="1128"/>
                    </a:cubicBezTo>
                    <a:cubicBezTo>
                      <a:pt x="596" y="1069"/>
                      <a:pt x="620" y="1045"/>
                      <a:pt x="668" y="1009"/>
                    </a:cubicBezTo>
                    <a:cubicBezTo>
                      <a:pt x="750" y="936"/>
                      <a:pt x="846" y="898"/>
                      <a:pt x="950" y="884"/>
                    </a:cubicBezTo>
                    <a:close/>
                    <a:moveTo>
                      <a:pt x="278" y="0"/>
                    </a:moveTo>
                    <a:cubicBezTo>
                      <a:pt x="242" y="0"/>
                      <a:pt x="205" y="3"/>
                      <a:pt x="168" y="9"/>
                    </a:cubicBezTo>
                    <a:cubicBezTo>
                      <a:pt x="0" y="31"/>
                      <a:pt x="21" y="274"/>
                      <a:pt x="162" y="274"/>
                    </a:cubicBezTo>
                    <a:cubicBezTo>
                      <a:pt x="172" y="274"/>
                      <a:pt x="181" y="273"/>
                      <a:pt x="192" y="271"/>
                    </a:cubicBezTo>
                    <a:cubicBezTo>
                      <a:pt x="213" y="268"/>
                      <a:pt x="234" y="267"/>
                      <a:pt x="255" y="267"/>
                    </a:cubicBezTo>
                    <a:cubicBezTo>
                      <a:pt x="489" y="267"/>
                      <a:pt x="708" y="432"/>
                      <a:pt x="844" y="624"/>
                    </a:cubicBezTo>
                    <a:lnTo>
                      <a:pt x="844" y="624"/>
                    </a:lnTo>
                    <a:cubicBezTo>
                      <a:pt x="770" y="639"/>
                      <a:pt x="699" y="664"/>
                      <a:pt x="632" y="700"/>
                    </a:cubicBezTo>
                    <a:cubicBezTo>
                      <a:pt x="501" y="771"/>
                      <a:pt x="358" y="890"/>
                      <a:pt x="334" y="1045"/>
                    </a:cubicBezTo>
                    <a:cubicBezTo>
                      <a:pt x="322" y="1223"/>
                      <a:pt x="465" y="1378"/>
                      <a:pt x="596" y="1450"/>
                    </a:cubicBezTo>
                    <a:cubicBezTo>
                      <a:pt x="663" y="1489"/>
                      <a:pt x="735" y="1509"/>
                      <a:pt x="806" y="1509"/>
                    </a:cubicBezTo>
                    <a:cubicBezTo>
                      <a:pt x="885" y="1509"/>
                      <a:pt x="962" y="1483"/>
                      <a:pt x="1025" y="1426"/>
                    </a:cubicBezTo>
                    <a:cubicBezTo>
                      <a:pt x="1186" y="1293"/>
                      <a:pt x="1236" y="1095"/>
                      <a:pt x="1216" y="898"/>
                    </a:cubicBezTo>
                    <a:lnTo>
                      <a:pt x="1216" y="898"/>
                    </a:lnTo>
                    <a:cubicBezTo>
                      <a:pt x="1453" y="954"/>
                      <a:pt x="1653" y="1125"/>
                      <a:pt x="1799" y="1319"/>
                    </a:cubicBezTo>
                    <a:cubicBezTo>
                      <a:pt x="1826" y="1352"/>
                      <a:pt x="1862" y="1366"/>
                      <a:pt x="1897" y="1366"/>
                    </a:cubicBezTo>
                    <a:cubicBezTo>
                      <a:pt x="1999" y="1366"/>
                      <a:pt x="2102" y="1249"/>
                      <a:pt x="2013" y="1152"/>
                    </a:cubicBezTo>
                    <a:cubicBezTo>
                      <a:pt x="1799" y="878"/>
                      <a:pt x="1501" y="640"/>
                      <a:pt x="1144" y="616"/>
                    </a:cubicBezTo>
                    <a:cubicBezTo>
                      <a:pt x="1143" y="616"/>
                      <a:pt x="1141" y="616"/>
                      <a:pt x="1140" y="616"/>
                    </a:cubicBezTo>
                    <a:lnTo>
                      <a:pt x="1140" y="616"/>
                    </a:lnTo>
                    <a:cubicBezTo>
                      <a:pt x="1124" y="578"/>
                      <a:pt x="1105" y="543"/>
                      <a:pt x="1084" y="509"/>
                    </a:cubicBezTo>
                    <a:cubicBezTo>
                      <a:pt x="924" y="230"/>
                      <a:pt x="609" y="0"/>
                      <a:pt x="27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0" name="Google Shape;370;p3"/>
              <p:cNvSpPr/>
              <p:nvPr/>
            </p:nvSpPr>
            <p:spPr>
              <a:xfrm>
                <a:off x="-1667219" y="-2928415"/>
                <a:ext cx="238120" cy="172686"/>
              </a:xfrm>
              <a:custGeom>
                <a:avLst/>
                <a:gdLst/>
                <a:ahLst/>
                <a:cxnLst/>
                <a:rect l="l" t="t" r="r" b="b"/>
                <a:pathLst>
                  <a:path w="1845" h="1338" extrusionOk="0">
                    <a:moveTo>
                      <a:pt x="152" y="0"/>
                    </a:moveTo>
                    <a:cubicBezTo>
                      <a:pt x="90" y="0"/>
                      <a:pt x="33" y="35"/>
                      <a:pt x="12" y="98"/>
                    </a:cubicBezTo>
                    <a:cubicBezTo>
                      <a:pt x="1" y="169"/>
                      <a:pt x="36" y="252"/>
                      <a:pt x="108" y="264"/>
                    </a:cubicBezTo>
                    <a:cubicBezTo>
                      <a:pt x="703" y="371"/>
                      <a:pt x="1239" y="740"/>
                      <a:pt x="1548" y="1276"/>
                    </a:cubicBezTo>
                    <a:cubicBezTo>
                      <a:pt x="1574" y="1319"/>
                      <a:pt x="1613" y="1338"/>
                      <a:pt x="1653" y="1338"/>
                    </a:cubicBezTo>
                    <a:cubicBezTo>
                      <a:pt x="1746" y="1338"/>
                      <a:pt x="1845" y="1241"/>
                      <a:pt x="1786" y="1133"/>
                    </a:cubicBezTo>
                    <a:cubicBezTo>
                      <a:pt x="1441" y="550"/>
                      <a:pt x="846" y="121"/>
                      <a:pt x="179" y="2"/>
                    </a:cubicBezTo>
                    <a:cubicBezTo>
                      <a:pt x="170" y="1"/>
                      <a:pt x="161" y="0"/>
                      <a:pt x="152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1" name="Google Shape;371;p3"/>
              <p:cNvSpPr/>
              <p:nvPr/>
            </p:nvSpPr>
            <p:spPr>
              <a:xfrm>
                <a:off x="-2966797" y="-1027432"/>
                <a:ext cx="110736" cy="96926"/>
              </a:xfrm>
              <a:custGeom>
                <a:avLst/>
                <a:gdLst/>
                <a:ahLst/>
                <a:cxnLst/>
                <a:rect l="l" t="t" r="r" b="b"/>
                <a:pathLst>
                  <a:path w="858" h="751" extrusionOk="0">
                    <a:moveTo>
                      <a:pt x="431" y="0"/>
                    </a:moveTo>
                    <a:cubicBezTo>
                      <a:pt x="376" y="0"/>
                      <a:pt x="322" y="30"/>
                      <a:pt x="298" y="89"/>
                    </a:cubicBezTo>
                    <a:cubicBezTo>
                      <a:pt x="275" y="125"/>
                      <a:pt x="227" y="161"/>
                      <a:pt x="179" y="173"/>
                    </a:cubicBezTo>
                    <a:cubicBezTo>
                      <a:pt x="48" y="185"/>
                      <a:pt x="1" y="339"/>
                      <a:pt x="96" y="435"/>
                    </a:cubicBezTo>
                    <a:cubicBezTo>
                      <a:pt x="132" y="470"/>
                      <a:pt x="144" y="518"/>
                      <a:pt x="132" y="566"/>
                    </a:cubicBezTo>
                    <a:cubicBezTo>
                      <a:pt x="122" y="669"/>
                      <a:pt x="202" y="750"/>
                      <a:pt x="289" y="750"/>
                    </a:cubicBezTo>
                    <a:cubicBezTo>
                      <a:pt x="312" y="750"/>
                      <a:pt x="336" y="745"/>
                      <a:pt x="358" y="732"/>
                    </a:cubicBezTo>
                    <a:cubicBezTo>
                      <a:pt x="382" y="720"/>
                      <a:pt x="406" y="714"/>
                      <a:pt x="429" y="714"/>
                    </a:cubicBezTo>
                    <a:cubicBezTo>
                      <a:pt x="453" y="714"/>
                      <a:pt x="477" y="720"/>
                      <a:pt x="501" y="732"/>
                    </a:cubicBezTo>
                    <a:cubicBezTo>
                      <a:pt x="526" y="745"/>
                      <a:pt x="551" y="750"/>
                      <a:pt x="576" y="750"/>
                    </a:cubicBezTo>
                    <a:cubicBezTo>
                      <a:pt x="668" y="750"/>
                      <a:pt x="746" y="669"/>
                      <a:pt x="727" y="566"/>
                    </a:cubicBezTo>
                    <a:cubicBezTo>
                      <a:pt x="715" y="518"/>
                      <a:pt x="739" y="470"/>
                      <a:pt x="775" y="435"/>
                    </a:cubicBezTo>
                    <a:cubicBezTo>
                      <a:pt x="858" y="339"/>
                      <a:pt x="810" y="185"/>
                      <a:pt x="679" y="173"/>
                    </a:cubicBezTo>
                    <a:cubicBezTo>
                      <a:pt x="632" y="161"/>
                      <a:pt x="596" y="125"/>
                      <a:pt x="572" y="89"/>
                    </a:cubicBezTo>
                    <a:cubicBezTo>
                      <a:pt x="542" y="30"/>
                      <a:pt x="486" y="0"/>
                      <a:pt x="431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2" name="Google Shape;372;p3"/>
              <p:cNvSpPr/>
              <p:nvPr/>
            </p:nvSpPr>
            <p:spPr>
              <a:xfrm>
                <a:off x="758492" y="-1724771"/>
                <a:ext cx="110736" cy="95764"/>
              </a:xfrm>
              <a:custGeom>
                <a:avLst/>
                <a:gdLst/>
                <a:ahLst/>
                <a:cxnLst/>
                <a:rect l="l" t="t" r="r" b="b"/>
                <a:pathLst>
                  <a:path w="858" h="742" extrusionOk="0">
                    <a:moveTo>
                      <a:pt x="429" y="0"/>
                    </a:moveTo>
                    <a:cubicBezTo>
                      <a:pt x="372" y="0"/>
                      <a:pt x="316" y="27"/>
                      <a:pt x="286" y="81"/>
                    </a:cubicBezTo>
                    <a:cubicBezTo>
                      <a:pt x="274" y="128"/>
                      <a:pt x="226" y="164"/>
                      <a:pt x="179" y="164"/>
                    </a:cubicBezTo>
                    <a:cubicBezTo>
                      <a:pt x="48" y="188"/>
                      <a:pt x="0" y="342"/>
                      <a:pt x="96" y="426"/>
                    </a:cubicBezTo>
                    <a:cubicBezTo>
                      <a:pt x="119" y="462"/>
                      <a:pt x="143" y="521"/>
                      <a:pt x="131" y="569"/>
                    </a:cubicBezTo>
                    <a:cubicBezTo>
                      <a:pt x="122" y="663"/>
                      <a:pt x="201" y="742"/>
                      <a:pt x="288" y="742"/>
                    </a:cubicBezTo>
                    <a:cubicBezTo>
                      <a:pt x="311" y="742"/>
                      <a:pt x="335" y="736"/>
                      <a:pt x="357" y="723"/>
                    </a:cubicBezTo>
                    <a:cubicBezTo>
                      <a:pt x="381" y="717"/>
                      <a:pt x="405" y="715"/>
                      <a:pt x="429" y="715"/>
                    </a:cubicBezTo>
                    <a:cubicBezTo>
                      <a:pt x="453" y="715"/>
                      <a:pt x="477" y="717"/>
                      <a:pt x="500" y="723"/>
                    </a:cubicBezTo>
                    <a:cubicBezTo>
                      <a:pt x="525" y="736"/>
                      <a:pt x="551" y="742"/>
                      <a:pt x="576" y="742"/>
                    </a:cubicBezTo>
                    <a:cubicBezTo>
                      <a:pt x="668" y="742"/>
                      <a:pt x="745" y="663"/>
                      <a:pt x="727" y="569"/>
                    </a:cubicBezTo>
                    <a:cubicBezTo>
                      <a:pt x="715" y="521"/>
                      <a:pt x="738" y="462"/>
                      <a:pt x="774" y="426"/>
                    </a:cubicBezTo>
                    <a:cubicBezTo>
                      <a:pt x="858" y="342"/>
                      <a:pt x="810" y="188"/>
                      <a:pt x="679" y="164"/>
                    </a:cubicBezTo>
                    <a:cubicBezTo>
                      <a:pt x="631" y="152"/>
                      <a:pt x="596" y="128"/>
                      <a:pt x="572" y="81"/>
                    </a:cubicBezTo>
                    <a:cubicBezTo>
                      <a:pt x="542" y="27"/>
                      <a:pt x="485" y="0"/>
                      <a:pt x="42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3" name="Google Shape;373;p3"/>
              <p:cNvSpPr/>
              <p:nvPr/>
            </p:nvSpPr>
            <p:spPr>
              <a:xfrm>
                <a:off x="-2397245" y="-2531227"/>
                <a:ext cx="110736" cy="96926"/>
              </a:xfrm>
              <a:custGeom>
                <a:avLst/>
                <a:gdLst/>
                <a:ahLst/>
                <a:cxnLst/>
                <a:rect l="l" t="t" r="r" b="b"/>
                <a:pathLst>
                  <a:path w="858" h="751" extrusionOk="0">
                    <a:moveTo>
                      <a:pt x="435" y="1"/>
                    </a:moveTo>
                    <a:cubicBezTo>
                      <a:pt x="382" y="1"/>
                      <a:pt x="328" y="30"/>
                      <a:pt x="298" y="90"/>
                    </a:cubicBezTo>
                    <a:cubicBezTo>
                      <a:pt x="275" y="126"/>
                      <a:pt x="227" y="161"/>
                      <a:pt x="179" y="173"/>
                    </a:cubicBezTo>
                    <a:cubicBezTo>
                      <a:pt x="48" y="185"/>
                      <a:pt x="1" y="340"/>
                      <a:pt x="96" y="435"/>
                    </a:cubicBezTo>
                    <a:cubicBezTo>
                      <a:pt x="132" y="471"/>
                      <a:pt x="144" y="518"/>
                      <a:pt x="132" y="566"/>
                    </a:cubicBezTo>
                    <a:cubicBezTo>
                      <a:pt x="122" y="670"/>
                      <a:pt x="202" y="751"/>
                      <a:pt x="289" y="751"/>
                    </a:cubicBezTo>
                    <a:cubicBezTo>
                      <a:pt x="312" y="751"/>
                      <a:pt x="336" y="745"/>
                      <a:pt x="358" y="733"/>
                    </a:cubicBezTo>
                    <a:cubicBezTo>
                      <a:pt x="382" y="721"/>
                      <a:pt x="409" y="715"/>
                      <a:pt x="434" y="715"/>
                    </a:cubicBezTo>
                    <a:cubicBezTo>
                      <a:pt x="459" y="715"/>
                      <a:pt x="483" y="721"/>
                      <a:pt x="501" y="733"/>
                    </a:cubicBezTo>
                    <a:cubicBezTo>
                      <a:pt x="526" y="745"/>
                      <a:pt x="551" y="751"/>
                      <a:pt x="576" y="751"/>
                    </a:cubicBezTo>
                    <a:cubicBezTo>
                      <a:pt x="668" y="751"/>
                      <a:pt x="746" y="670"/>
                      <a:pt x="727" y="566"/>
                    </a:cubicBezTo>
                    <a:cubicBezTo>
                      <a:pt x="727" y="518"/>
                      <a:pt x="739" y="471"/>
                      <a:pt x="775" y="435"/>
                    </a:cubicBezTo>
                    <a:cubicBezTo>
                      <a:pt x="858" y="340"/>
                      <a:pt x="810" y="185"/>
                      <a:pt x="691" y="173"/>
                    </a:cubicBezTo>
                    <a:cubicBezTo>
                      <a:pt x="632" y="161"/>
                      <a:pt x="596" y="126"/>
                      <a:pt x="572" y="90"/>
                    </a:cubicBezTo>
                    <a:cubicBezTo>
                      <a:pt x="542" y="30"/>
                      <a:pt x="489" y="1"/>
                      <a:pt x="435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374" name="Google Shape;374;p3"/>
          <p:cNvGrpSpPr/>
          <p:nvPr/>
        </p:nvGrpSpPr>
        <p:grpSpPr>
          <a:xfrm flipH="1">
            <a:off x="3321412" y="0"/>
            <a:ext cx="5822588" cy="2705115"/>
            <a:chOff x="-396757" y="-47625"/>
            <a:chExt cx="4860257" cy="2258026"/>
          </a:xfrm>
        </p:grpSpPr>
        <p:grpSp>
          <p:nvGrpSpPr>
            <p:cNvPr id="375" name="Google Shape;375;p3"/>
            <p:cNvGrpSpPr/>
            <p:nvPr/>
          </p:nvGrpSpPr>
          <p:grpSpPr>
            <a:xfrm>
              <a:off x="-233487" y="-47625"/>
              <a:ext cx="3074899" cy="1957175"/>
              <a:chOff x="-1935287" y="-2600325"/>
              <a:chExt cx="3074899" cy="1957175"/>
            </a:xfrm>
          </p:grpSpPr>
          <p:sp>
            <p:nvSpPr>
              <p:cNvPr id="376" name="Google Shape;376;p3"/>
              <p:cNvSpPr/>
              <p:nvPr/>
            </p:nvSpPr>
            <p:spPr>
              <a:xfrm>
                <a:off x="-506185" y="-2531406"/>
                <a:ext cx="125707" cy="111252"/>
              </a:xfrm>
              <a:custGeom>
                <a:avLst/>
                <a:gdLst/>
                <a:ahLst/>
                <a:cxnLst/>
                <a:rect l="l" t="t" r="r" b="b"/>
                <a:pathLst>
                  <a:path w="974" h="862" extrusionOk="0">
                    <a:moveTo>
                      <a:pt x="709" y="1"/>
                    </a:moveTo>
                    <a:cubicBezTo>
                      <a:pt x="679" y="1"/>
                      <a:pt x="648" y="11"/>
                      <a:pt x="620" y="32"/>
                    </a:cubicBezTo>
                    <a:lnTo>
                      <a:pt x="96" y="425"/>
                    </a:lnTo>
                    <a:cubicBezTo>
                      <a:pt x="0" y="496"/>
                      <a:pt x="24" y="651"/>
                      <a:pt x="143" y="687"/>
                    </a:cubicBezTo>
                    <a:lnTo>
                      <a:pt x="774" y="854"/>
                    </a:lnTo>
                    <a:cubicBezTo>
                      <a:pt x="788" y="859"/>
                      <a:pt x="802" y="861"/>
                      <a:pt x="816" y="861"/>
                    </a:cubicBezTo>
                    <a:cubicBezTo>
                      <a:pt x="898" y="861"/>
                      <a:pt x="973" y="778"/>
                      <a:pt x="953" y="687"/>
                    </a:cubicBezTo>
                    <a:lnTo>
                      <a:pt x="858" y="127"/>
                    </a:lnTo>
                    <a:cubicBezTo>
                      <a:pt x="841" y="53"/>
                      <a:pt x="778" y="1"/>
                      <a:pt x="70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7" name="Google Shape;377;p3"/>
              <p:cNvSpPr/>
              <p:nvPr/>
            </p:nvSpPr>
            <p:spPr>
              <a:xfrm>
                <a:off x="576101" y="-1749415"/>
                <a:ext cx="113575" cy="120415"/>
              </a:xfrm>
              <a:custGeom>
                <a:avLst/>
                <a:gdLst/>
                <a:ahLst/>
                <a:cxnLst/>
                <a:rect l="l" t="t" r="r" b="b"/>
                <a:pathLst>
                  <a:path w="880" h="933" extrusionOk="0">
                    <a:moveTo>
                      <a:pt x="730" y="1"/>
                    </a:moveTo>
                    <a:cubicBezTo>
                      <a:pt x="714" y="1"/>
                      <a:pt x="697" y="3"/>
                      <a:pt x="680" y="9"/>
                    </a:cubicBezTo>
                    <a:lnTo>
                      <a:pt x="132" y="188"/>
                    </a:lnTo>
                    <a:cubicBezTo>
                      <a:pt x="25" y="223"/>
                      <a:pt x="1" y="354"/>
                      <a:pt x="72" y="438"/>
                    </a:cubicBezTo>
                    <a:lnTo>
                      <a:pt x="537" y="890"/>
                    </a:lnTo>
                    <a:cubicBezTo>
                      <a:pt x="570" y="919"/>
                      <a:pt x="608" y="932"/>
                      <a:pt x="645" y="932"/>
                    </a:cubicBezTo>
                    <a:cubicBezTo>
                      <a:pt x="715" y="932"/>
                      <a:pt x="779" y="885"/>
                      <a:pt x="787" y="807"/>
                    </a:cubicBezTo>
                    <a:lnTo>
                      <a:pt x="870" y="164"/>
                    </a:lnTo>
                    <a:cubicBezTo>
                      <a:pt x="880" y="74"/>
                      <a:pt x="814" y="1"/>
                      <a:pt x="730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8" name="Google Shape;378;p3"/>
              <p:cNvSpPr/>
              <p:nvPr/>
            </p:nvSpPr>
            <p:spPr>
              <a:xfrm>
                <a:off x="-1935287" y="-2475393"/>
                <a:ext cx="130095" cy="111252"/>
              </a:xfrm>
              <a:custGeom>
                <a:avLst/>
                <a:gdLst/>
                <a:ahLst/>
                <a:cxnLst/>
                <a:rect l="l" t="t" r="r" b="b"/>
                <a:pathLst>
                  <a:path w="1008" h="862" extrusionOk="0">
                    <a:moveTo>
                      <a:pt x="838" y="0"/>
                    </a:moveTo>
                    <a:cubicBezTo>
                      <a:pt x="829" y="0"/>
                      <a:pt x="820" y="1"/>
                      <a:pt x="810" y="3"/>
                    </a:cubicBezTo>
                    <a:lnTo>
                      <a:pt x="155" y="98"/>
                    </a:lnTo>
                    <a:cubicBezTo>
                      <a:pt x="48" y="122"/>
                      <a:pt x="1" y="241"/>
                      <a:pt x="60" y="336"/>
                    </a:cubicBezTo>
                    <a:lnTo>
                      <a:pt x="405" y="801"/>
                    </a:lnTo>
                    <a:cubicBezTo>
                      <a:pt x="434" y="841"/>
                      <a:pt x="480" y="862"/>
                      <a:pt x="524" y="862"/>
                    </a:cubicBezTo>
                    <a:cubicBezTo>
                      <a:pt x="572" y="862"/>
                      <a:pt x="619" y="838"/>
                      <a:pt x="644" y="789"/>
                    </a:cubicBezTo>
                    <a:lnTo>
                      <a:pt x="953" y="217"/>
                    </a:lnTo>
                    <a:cubicBezTo>
                      <a:pt x="1008" y="119"/>
                      <a:pt x="942" y="0"/>
                      <a:pt x="838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9" name="Google Shape;379;p3"/>
              <p:cNvSpPr/>
              <p:nvPr/>
            </p:nvSpPr>
            <p:spPr>
              <a:xfrm>
                <a:off x="-1820612" y="-791443"/>
                <a:ext cx="174751" cy="148293"/>
              </a:xfrm>
              <a:custGeom>
                <a:avLst/>
                <a:gdLst/>
                <a:ahLst/>
                <a:cxnLst/>
                <a:rect l="l" t="t" r="r" b="b"/>
                <a:pathLst>
                  <a:path w="1354" h="1149" extrusionOk="0">
                    <a:moveTo>
                      <a:pt x="914" y="0"/>
                    </a:moveTo>
                    <a:cubicBezTo>
                      <a:pt x="869" y="0"/>
                      <a:pt x="824" y="16"/>
                      <a:pt x="786" y="50"/>
                    </a:cubicBezTo>
                    <a:lnTo>
                      <a:pt x="131" y="633"/>
                    </a:lnTo>
                    <a:cubicBezTo>
                      <a:pt x="0" y="740"/>
                      <a:pt x="60" y="943"/>
                      <a:pt x="226" y="967"/>
                    </a:cubicBezTo>
                    <a:lnTo>
                      <a:pt x="1084" y="1145"/>
                    </a:lnTo>
                    <a:cubicBezTo>
                      <a:pt x="1095" y="1147"/>
                      <a:pt x="1106" y="1148"/>
                      <a:pt x="1118" y="1148"/>
                    </a:cubicBezTo>
                    <a:cubicBezTo>
                      <a:pt x="1246" y="1148"/>
                      <a:pt x="1354" y="1027"/>
                      <a:pt x="1310" y="895"/>
                    </a:cubicBezTo>
                    <a:lnTo>
                      <a:pt x="1108" y="145"/>
                    </a:lnTo>
                    <a:cubicBezTo>
                      <a:pt x="1077" y="53"/>
                      <a:pt x="996" y="0"/>
                      <a:pt x="91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0" name="Google Shape;380;p3"/>
              <p:cNvSpPr/>
              <p:nvPr/>
            </p:nvSpPr>
            <p:spPr>
              <a:xfrm>
                <a:off x="-972963" y="-1851805"/>
                <a:ext cx="271289" cy="194884"/>
              </a:xfrm>
              <a:custGeom>
                <a:avLst/>
                <a:gdLst/>
                <a:ahLst/>
                <a:cxnLst/>
                <a:rect l="l" t="t" r="r" b="b"/>
                <a:pathLst>
                  <a:path w="2102" h="1510" extrusionOk="0">
                    <a:moveTo>
                      <a:pt x="950" y="884"/>
                    </a:moveTo>
                    <a:cubicBezTo>
                      <a:pt x="957" y="933"/>
                      <a:pt x="955" y="983"/>
                      <a:pt x="942" y="1033"/>
                    </a:cubicBezTo>
                    <a:cubicBezTo>
                      <a:pt x="931" y="1115"/>
                      <a:pt x="886" y="1233"/>
                      <a:pt x="797" y="1233"/>
                    </a:cubicBezTo>
                    <a:cubicBezTo>
                      <a:pt x="783" y="1233"/>
                      <a:pt x="767" y="1230"/>
                      <a:pt x="751" y="1223"/>
                    </a:cubicBezTo>
                    <a:cubicBezTo>
                      <a:pt x="703" y="1200"/>
                      <a:pt x="668" y="1164"/>
                      <a:pt x="632" y="1128"/>
                    </a:cubicBezTo>
                    <a:cubicBezTo>
                      <a:pt x="596" y="1069"/>
                      <a:pt x="620" y="1045"/>
                      <a:pt x="668" y="1009"/>
                    </a:cubicBezTo>
                    <a:cubicBezTo>
                      <a:pt x="750" y="936"/>
                      <a:pt x="846" y="898"/>
                      <a:pt x="950" y="884"/>
                    </a:cubicBezTo>
                    <a:close/>
                    <a:moveTo>
                      <a:pt x="278" y="0"/>
                    </a:moveTo>
                    <a:cubicBezTo>
                      <a:pt x="242" y="0"/>
                      <a:pt x="205" y="3"/>
                      <a:pt x="168" y="9"/>
                    </a:cubicBezTo>
                    <a:cubicBezTo>
                      <a:pt x="0" y="31"/>
                      <a:pt x="21" y="274"/>
                      <a:pt x="162" y="274"/>
                    </a:cubicBezTo>
                    <a:cubicBezTo>
                      <a:pt x="172" y="274"/>
                      <a:pt x="181" y="273"/>
                      <a:pt x="192" y="271"/>
                    </a:cubicBezTo>
                    <a:cubicBezTo>
                      <a:pt x="213" y="268"/>
                      <a:pt x="234" y="267"/>
                      <a:pt x="255" y="267"/>
                    </a:cubicBezTo>
                    <a:cubicBezTo>
                      <a:pt x="489" y="267"/>
                      <a:pt x="708" y="432"/>
                      <a:pt x="844" y="624"/>
                    </a:cubicBezTo>
                    <a:lnTo>
                      <a:pt x="844" y="624"/>
                    </a:lnTo>
                    <a:cubicBezTo>
                      <a:pt x="770" y="639"/>
                      <a:pt x="699" y="664"/>
                      <a:pt x="632" y="700"/>
                    </a:cubicBezTo>
                    <a:cubicBezTo>
                      <a:pt x="501" y="771"/>
                      <a:pt x="358" y="890"/>
                      <a:pt x="334" y="1045"/>
                    </a:cubicBezTo>
                    <a:cubicBezTo>
                      <a:pt x="322" y="1223"/>
                      <a:pt x="465" y="1378"/>
                      <a:pt x="596" y="1450"/>
                    </a:cubicBezTo>
                    <a:cubicBezTo>
                      <a:pt x="663" y="1489"/>
                      <a:pt x="735" y="1509"/>
                      <a:pt x="806" y="1509"/>
                    </a:cubicBezTo>
                    <a:cubicBezTo>
                      <a:pt x="885" y="1509"/>
                      <a:pt x="962" y="1483"/>
                      <a:pt x="1025" y="1426"/>
                    </a:cubicBezTo>
                    <a:cubicBezTo>
                      <a:pt x="1186" y="1293"/>
                      <a:pt x="1236" y="1095"/>
                      <a:pt x="1216" y="898"/>
                    </a:cubicBezTo>
                    <a:lnTo>
                      <a:pt x="1216" y="898"/>
                    </a:lnTo>
                    <a:cubicBezTo>
                      <a:pt x="1453" y="954"/>
                      <a:pt x="1653" y="1125"/>
                      <a:pt x="1799" y="1319"/>
                    </a:cubicBezTo>
                    <a:cubicBezTo>
                      <a:pt x="1826" y="1352"/>
                      <a:pt x="1862" y="1366"/>
                      <a:pt x="1897" y="1366"/>
                    </a:cubicBezTo>
                    <a:cubicBezTo>
                      <a:pt x="1999" y="1366"/>
                      <a:pt x="2102" y="1249"/>
                      <a:pt x="2013" y="1152"/>
                    </a:cubicBezTo>
                    <a:cubicBezTo>
                      <a:pt x="1799" y="878"/>
                      <a:pt x="1501" y="640"/>
                      <a:pt x="1144" y="616"/>
                    </a:cubicBezTo>
                    <a:cubicBezTo>
                      <a:pt x="1143" y="616"/>
                      <a:pt x="1141" y="616"/>
                      <a:pt x="1140" y="616"/>
                    </a:cubicBezTo>
                    <a:lnTo>
                      <a:pt x="1140" y="616"/>
                    </a:lnTo>
                    <a:cubicBezTo>
                      <a:pt x="1124" y="578"/>
                      <a:pt x="1105" y="543"/>
                      <a:pt x="1084" y="509"/>
                    </a:cubicBezTo>
                    <a:cubicBezTo>
                      <a:pt x="924" y="230"/>
                      <a:pt x="609" y="0"/>
                      <a:pt x="278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1" name="Google Shape;381;p3"/>
              <p:cNvSpPr/>
              <p:nvPr/>
            </p:nvSpPr>
            <p:spPr>
              <a:xfrm>
                <a:off x="-1852300" y="-1891389"/>
                <a:ext cx="238120" cy="172686"/>
              </a:xfrm>
              <a:custGeom>
                <a:avLst/>
                <a:gdLst/>
                <a:ahLst/>
                <a:cxnLst/>
                <a:rect l="l" t="t" r="r" b="b"/>
                <a:pathLst>
                  <a:path w="1845" h="1338" extrusionOk="0">
                    <a:moveTo>
                      <a:pt x="152" y="0"/>
                    </a:moveTo>
                    <a:cubicBezTo>
                      <a:pt x="90" y="0"/>
                      <a:pt x="33" y="35"/>
                      <a:pt x="12" y="98"/>
                    </a:cubicBezTo>
                    <a:cubicBezTo>
                      <a:pt x="1" y="169"/>
                      <a:pt x="36" y="252"/>
                      <a:pt x="108" y="264"/>
                    </a:cubicBezTo>
                    <a:cubicBezTo>
                      <a:pt x="703" y="371"/>
                      <a:pt x="1239" y="740"/>
                      <a:pt x="1548" y="1276"/>
                    </a:cubicBezTo>
                    <a:cubicBezTo>
                      <a:pt x="1574" y="1319"/>
                      <a:pt x="1613" y="1338"/>
                      <a:pt x="1653" y="1338"/>
                    </a:cubicBezTo>
                    <a:cubicBezTo>
                      <a:pt x="1746" y="1338"/>
                      <a:pt x="1845" y="1241"/>
                      <a:pt x="1786" y="1133"/>
                    </a:cubicBezTo>
                    <a:cubicBezTo>
                      <a:pt x="1441" y="550"/>
                      <a:pt x="846" y="121"/>
                      <a:pt x="179" y="2"/>
                    </a:cubicBezTo>
                    <a:cubicBezTo>
                      <a:pt x="170" y="1"/>
                      <a:pt x="161" y="0"/>
                      <a:pt x="152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2" name="Google Shape;382;p3"/>
              <p:cNvSpPr/>
              <p:nvPr/>
            </p:nvSpPr>
            <p:spPr>
              <a:xfrm>
                <a:off x="-1331407" y="-2297546"/>
                <a:ext cx="110736" cy="96926"/>
              </a:xfrm>
              <a:custGeom>
                <a:avLst/>
                <a:gdLst/>
                <a:ahLst/>
                <a:cxnLst/>
                <a:rect l="l" t="t" r="r" b="b"/>
                <a:pathLst>
                  <a:path w="858" h="751" extrusionOk="0">
                    <a:moveTo>
                      <a:pt x="431" y="0"/>
                    </a:moveTo>
                    <a:cubicBezTo>
                      <a:pt x="376" y="0"/>
                      <a:pt x="322" y="30"/>
                      <a:pt x="298" y="89"/>
                    </a:cubicBezTo>
                    <a:cubicBezTo>
                      <a:pt x="275" y="125"/>
                      <a:pt x="227" y="161"/>
                      <a:pt x="179" y="173"/>
                    </a:cubicBezTo>
                    <a:cubicBezTo>
                      <a:pt x="48" y="185"/>
                      <a:pt x="1" y="339"/>
                      <a:pt x="96" y="435"/>
                    </a:cubicBezTo>
                    <a:cubicBezTo>
                      <a:pt x="132" y="470"/>
                      <a:pt x="144" y="518"/>
                      <a:pt x="132" y="566"/>
                    </a:cubicBezTo>
                    <a:cubicBezTo>
                      <a:pt x="122" y="669"/>
                      <a:pt x="202" y="750"/>
                      <a:pt x="289" y="750"/>
                    </a:cubicBezTo>
                    <a:cubicBezTo>
                      <a:pt x="312" y="750"/>
                      <a:pt x="336" y="745"/>
                      <a:pt x="358" y="732"/>
                    </a:cubicBezTo>
                    <a:cubicBezTo>
                      <a:pt x="382" y="720"/>
                      <a:pt x="406" y="714"/>
                      <a:pt x="429" y="714"/>
                    </a:cubicBezTo>
                    <a:cubicBezTo>
                      <a:pt x="453" y="714"/>
                      <a:pt x="477" y="720"/>
                      <a:pt x="501" y="732"/>
                    </a:cubicBezTo>
                    <a:cubicBezTo>
                      <a:pt x="526" y="745"/>
                      <a:pt x="551" y="750"/>
                      <a:pt x="576" y="750"/>
                    </a:cubicBezTo>
                    <a:cubicBezTo>
                      <a:pt x="668" y="750"/>
                      <a:pt x="746" y="669"/>
                      <a:pt x="727" y="566"/>
                    </a:cubicBezTo>
                    <a:cubicBezTo>
                      <a:pt x="715" y="518"/>
                      <a:pt x="739" y="470"/>
                      <a:pt x="775" y="435"/>
                    </a:cubicBezTo>
                    <a:cubicBezTo>
                      <a:pt x="858" y="339"/>
                      <a:pt x="810" y="185"/>
                      <a:pt x="679" y="173"/>
                    </a:cubicBezTo>
                    <a:cubicBezTo>
                      <a:pt x="632" y="161"/>
                      <a:pt x="596" y="125"/>
                      <a:pt x="572" y="89"/>
                    </a:cubicBezTo>
                    <a:cubicBezTo>
                      <a:pt x="542" y="30"/>
                      <a:pt x="486" y="0"/>
                      <a:pt x="431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3" name="Google Shape;383;p3"/>
              <p:cNvSpPr/>
              <p:nvPr/>
            </p:nvSpPr>
            <p:spPr>
              <a:xfrm>
                <a:off x="577517" y="-2523658"/>
                <a:ext cx="110736" cy="95764"/>
              </a:xfrm>
              <a:custGeom>
                <a:avLst/>
                <a:gdLst/>
                <a:ahLst/>
                <a:cxnLst/>
                <a:rect l="l" t="t" r="r" b="b"/>
                <a:pathLst>
                  <a:path w="858" h="742" extrusionOk="0">
                    <a:moveTo>
                      <a:pt x="429" y="0"/>
                    </a:moveTo>
                    <a:cubicBezTo>
                      <a:pt x="372" y="0"/>
                      <a:pt x="316" y="27"/>
                      <a:pt x="286" y="81"/>
                    </a:cubicBezTo>
                    <a:cubicBezTo>
                      <a:pt x="274" y="128"/>
                      <a:pt x="226" y="164"/>
                      <a:pt x="179" y="164"/>
                    </a:cubicBezTo>
                    <a:cubicBezTo>
                      <a:pt x="48" y="188"/>
                      <a:pt x="0" y="342"/>
                      <a:pt x="96" y="426"/>
                    </a:cubicBezTo>
                    <a:cubicBezTo>
                      <a:pt x="119" y="462"/>
                      <a:pt x="143" y="521"/>
                      <a:pt x="131" y="569"/>
                    </a:cubicBezTo>
                    <a:cubicBezTo>
                      <a:pt x="122" y="663"/>
                      <a:pt x="201" y="742"/>
                      <a:pt x="288" y="742"/>
                    </a:cubicBezTo>
                    <a:cubicBezTo>
                      <a:pt x="311" y="742"/>
                      <a:pt x="335" y="736"/>
                      <a:pt x="357" y="723"/>
                    </a:cubicBezTo>
                    <a:cubicBezTo>
                      <a:pt x="381" y="717"/>
                      <a:pt x="405" y="715"/>
                      <a:pt x="429" y="715"/>
                    </a:cubicBezTo>
                    <a:cubicBezTo>
                      <a:pt x="453" y="715"/>
                      <a:pt x="477" y="717"/>
                      <a:pt x="500" y="723"/>
                    </a:cubicBezTo>
                    <a:cubicBezTo>
                      <a:pt x="525" y="736"/>
                      <a:pt x="551" y="742"/>
                      <a:pt x="576" y="742"/>
                    </a:cubicBezTo>
                    <a:cubicBezTo>
                      <a:pt x="668" y="742"/>
                      <a:pt x="745" y="663"/>
                      <a:pt x="727" y="569"/>
                    </a:cubicBezTo>
                    <a:cubicBezTo>
                      <a:pt x="715" y="521"/>
                      <a:pt x="738" y="462"/>
                      <a:pt x="774" y="426"/>
                    </a:cubicBezTo>
                    <a:cubicBezTo>
                      <a:pt x="858" y="342"/>
                      <a:pt x="810" y="188"/>
                      <a:pt x="679" y="164"/>
                    </a:cubicBezTo>
                    <a:cubicBezTo>
                      <a:pt x="631" y="152"/>
                      <a:pt x="596" y="128"/>
                      <a:pt x="572" y="81"/>
                    </a:cubicBezTo>
                    <a:cubicBezTo>
                      <a:pt x="542" y="27"/>
                      <a:pt x="485" y="0"/>
                      <a:pt x="429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4" name="Google Shape;384;p3"/>
              <p:cNvSpPr/>
              <p:nvPr/>
            </p:nvSpPr>
            <p:spPr>
              <a:xfrm>
                <a:off x="1028877" y="-2600325"/>
                <a:ext cx="110736" cy="96926"/>
              </a:xfrm>
              <a:custGeom>
                <a:avLst/>
                <a:gdLst/>
                <a:ahLst/>
                <a:cxnLst/>
                <a:rect l="l" t="t" r="r" b="b"/>
                <a:pathLst>
                  <a:path w="858" h="751" extrusionOk="0">
                    <a:moveTo>
                      <a:pt x="435" y="1"/>
                    </a:moveTo>
                    <a:cubicBezTo>
                      <a:pt x="382" y="1"/>
                      <a:pt x="328" y="30"/>
                      <a:pt x="298" y="90"/>
                    </a:cubicBezTo>
                    <a:cubicBezTo>
                      <a:pt x="275" y="126"/>
                      <a:pt x="227" y="161"/>
                      <a:pt x="179" y="173"/>
                    </a:cubicBezTo>
                    <a:cubicBezTo>
                      <a:pt x="48" y="185"/>
                      <a:pt x="1" y="340"/>
                      <a:pt x="96" y="435"/>
                    </a:cubicBezTo>
                    <a:cubicBezTo>
                      <a:pt x="132" y="471"/>
                      <a:pt x="144" y="518"/>
                      <a:pt x="132" y="566"/>
                    </a:cubicBezTo>
                    <a:cubicBezTo>
                      <a:pt x="122" y="670"/>
                      <a:pt x="202" y="751"/>
                      <a:pt x="289" y="751"/>
                    </a:cubicBezTo>
                    <a:cubicBezTo>
                      <a:pt x="312" y="751"/>
                      <a:pt x="336" y="745"/>
                      <a:pt x="358" y="733"/>
                    </a:cubicBezTo>
                    <a:cubicBezTo>
                      <a:pt x="382" y="721"/>
                      <a:pt x="409" y="715"/>
                      <a:pt x="434" y="715"/>
                    </a:cubicBezTo>
                    <a:cubicBezTo>
                      <a:pt x="459" y="715"/>
                      <a:pt x="483" y="721"/>
                      <a:pt x="501" y="733"/>
                    </a:cubicBezTo>
                    <a:cubicBezTo>
                      <a:pt x="526" y="745"/>
                      <a:pt x="551" y="751"/>
                      <a:pt x="576" y="751"/>
                    </a:cubicBezTo>
                    <a:cubicBezTo>
                      <a:pt x="668" y="751"/>
                      <a:pt x="746" y="670"/>
                      <a:pt x="727" y="566"/>
                    </a:cubicBezTo>
                    <a:cubicBezTo>
                      <a:pt x="727" y="518"/>
                      <a:pt x="739" y="471"/>
                      <a:pt x="775" y="435"/>
                    </a:cubicBezTo>
                    <a:cubicBezTo>
                      <a:pt x="858" y="340"/>
                      <a:pt x="810" y="185"/>
                      <a:pt x="691" y="173"/>
                    </a:cubicBezTo>
                    <a:cubicBezTo>
                      <a:pt x="632" y="161"/>
                      <a:pt x="596" y="126"/>
                      <a:pt x="572" y="90"/>
                    </a:cubicBezTo>
                    <a:cubicBezTo>
                      <a:pt x="542" y="30"/>
                      <a:pt x="489" y="1"/>
                      <a:pt x="43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85" name="Google Shape;385;p3"/>
            <p:cNvGrpSpPr/>
            <p:nvPr/>
          </p:nvGrpSpPr>
          <p:grpSpPr>
            <a:xfrm>
              <a:off x="-396757" y="400050"/>
              <a:ext cx="4860257" cy="1810351"/>
              <a:chOff x="-3670182" y="-2695575"/>
              <a:chExt cx="4860257" cy="1810351"/>
            </a:xfrm>
          </p:grpSpPr>
          <p:sp>
            <p:nvSpPr>
              <p:cNvPr id="386" name="Google Shape;386;p3"/>
              <p:cNvSpPr/>
              <p:nvPr/>
            </p:nvSpPr>
            <p:spPr>
              <a:xfrm>
                <a:off x="-506185" y="-2531406"/>
                <a:ext cx="125707" cy="111252"/>
              </a:xfrm>
              <a:custGeom>
                <a:avLst/>
                <a:gdLst/>
                <a:ahLst/>
                <a:cxnLst/>
                <a:rect l="l" t="t" r="r" b="b"/>
                <a:pathLst>
                  <a:path w="974" h="862" extrusionOk="0">
                    <a:moveTo>
                      <a:pt x="709" y="1"/>
                    </a:moveTo>
                    <a:cubicBezTo>
                      <a:pt x="679" y="1"/>
                      <a:pt x="648" y="11"/>
                      <a:pt x="620" y="32"/>
                    </a:cubicBezTo>
                    <a:lnTo>
                      <a:pt x="96" y="425"/>
                    </a:lnTo>
                    <a:cubicBezTo>
                      <a:pt x="0" y="496"/>
                      <a:pt x="24" y="651"/>
                      <a:pt x="143" y="687"/>
                    </a:cubicBezTo>
                    <a:lnTo>
                      <a:pt x="774" y="854"/>
                    </a:lnTo>
                    <a:cubicBezTo>
                      <a:pt x="788" y="859"/>
                      <a:pt x="802" y="861"/>
                      <a:pt x="816" y="861"/>
                    </a:cubicBezTo>
                    <a:cubicBezTo>
                      <a:pt x="898" y="861"/>
                      <a:pt x="973" y="778"/>
                      <a:pt x="953" y="687"/>
                    </a:cubicBezTo>
                    <a:lnTo>
                      <a:pt x="858" y="127"/>
                    </a:lnTo>
                    <a:cubicBezTo>
                      <a:pt x="841" y="53"/>
                      <a:pt x="778" y="1"/>
                      <a:pt x="709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7" name="Google Shape;387;p3"/>
              <p:cNvSpPr/>
              <p:nvPr/>
            </p:nvSpPr>
            <p:spPr>
              <a:xfrm>
                <a:off x="1076501" y="-1005639"/>
                <a:ext cx="113575" cy="120415"/>
              </a:xfrm>
              <a:custGeom>
                <a:avLst/>
                <a:gdLst/>
                <a:ahLst/>
                <a:cxnLst/>
                <a:rect l="l" t="t" r="r" b="b"/>
                <a:pathLst>
                  <a:path w="880" h="933" extrusionOk="0">
                    <a:moveTo>
                      <a:pt x="730" y="1"/>
                    </a:moveTo>
                    <a:cubicBezTo>
                      <a:pt x="714" y="1"/>
                      <a:pt x="697" y="3"/>
                      <a:pt x="680" y="9"/>
                    </a:cubicBezTo>
                    <a:lnTo>
                      <a:pt x="132" y="188"/>
                    </a:lnTo>
                    <a:cubicBezTo>
                      <a:pt x="25" y="223"/>
                      <a:pt x="1" y="354"/>
                      <a:pt x="72" y="438"/>
                    </a:cubicBezTo>
                    <a:lnTo>
                      <a:pt x="537" y="890"/>
                    </a:lnTo>
                    <a:cubicBezTo>
                      <a:pt x="570" y="919"/>
                      <a:pt x="608" y="932"/>
                      <a:pt x="645" y="932"/>
                    </a:cubicBezTo>
                    <a:cubicBezTo>
                      <a:pt x="715" y="932"/>
                      <a:pt x="779" y="885"/>
                      <a:pt x="787" y="807"/>
                    </a:cubicBezTo>
                    <a:lnTo>
                      <a:pt x="870" y="164"/>
                    </a:lnTo>
                    <a:cubicBezTo>
                      <a:pt x="880" y="74"/>
                      <a:pt x="814" y="1"/>
                      <a:pt x="73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8" name="Google Shape;388;p3"/>
              <p:cNvSpPr/>
              <p:nvPr/>
            </p:nvSpPr>
            <p:spPr>
              <a:xfrm>
                <a:off x="-3135437" y="-1932468"/>
                <a:ext cx="130095" cy="111252"/>
              </a:xfrm>
              <a:custGeom>
                <a:avLst/>
                <a:gdLst/>
                <a:ahLst/>
                <a:cxnLst/>
                <a:rect l="l" t="t" r="r" b="b"/>
                <a:pathLst>
                  <a:path w="1008" h="862" extrusionOk="0">
                    <a:moveTo>
                      <a:pt x="838" y="0"/>
                    </a:moveTo>
                    <a:cubicBezTo>
                      <a:pt x="829" y="0"/>
                      <a:pt x="820" y="1"/>
                      <a:pt x="810" y="3"/>
                    </a:cubicBezTo>
                    <a:lnTo>
                      <a:pt x="155" y="98"/>
                    </a:lnTo>
                    <a:cubicBezTo>
                      <a:pt x="48" y="122"/>
                      <a:pt x="1" y="241"/>
                      <a:pt x="60" y="336"/>
                    </a:cubicBezTo>
                    <a:lnTo>
                      <a:pt x="405" y="801"/>
                    </a:lnTo>
                    <a:cubicBezTo>
                      <a:pt x="434" y="841"/>
                      <a:pt x="480" y="862"/>
                      <a:pt x="524" y="862"/>
                    </a:cubicBezTo>
                    <a:cubicBezTo>
                      <a:pt x="572" y="862"/>
                      <a:pt x="619" y="838"/>
                      <a:pt x="644" y="789"/>
                    </a:cubicBezTo>
                    <a:lnTo>
                      <a:pt x="953" y="217"/>
                    </a:lnTo>
                    <a:cubicBezTo>
                      <a:pt x="1008" y="119"/>
                      <a:pt x="942" y="0"/>
                      <a:pt x="838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9" name="Google Shape;389;p3"/>
              <p:cNvSpPr/>
              <p:nvPr/>
            </p:nvSpPr>
            <p:spPr>
              <a:xfrm>
                <a:off x="-2273300" y="-1186068"/>
                <a:ext cx="174751" cy="148293"/>
              </a:xfrm>
              <a:custGeom>
                <a:avLst/>
                <a:gdLst/>
                <a:ahLst/>
                <a:cxnLst/>
                <a:rect l="l" t="t" r="r" b="b"/>
                <a:pathLst>
                  <a:path w="1354" h="1149" extrusionOk="0">
                    <a:moveTo>
                      <a:pt x="914" y="0"/>
                    </a:moveTo>
                    <a:cubicBezTo>
                      <a:pt x="869" y="0"/>
                      <a:pt x="824" y="16"/>
                      <a:pt x="786" y="50"/>
                    </a:cubicBezTo>
                    <a:lnTo>
                      <a:pt x="131" y="633"/>
                    </a:lnTo>
                    <a:cubicBezTo>
                      <a:pt x="0" y="740"/>
                      <a:pt x="60" y="943"/>
                      <a:pt x="226" y="967"/>
                    </a:cubicBezTo>
                    <a:lnTo>
                      <a:pt x="1084" y="1145"/>
                    </a:lnTo>
                    <a:cubicBezTo>
                      <a:pt x="1095" y="1147"/>
                      <a:pt x="1106" y="1148"/>
                      <a:pt x="1118" y="1148"/>
                    </a:cubicBezTo>
                    <a:cubicBezTo>
                      <a:pt x="1246" y="1148"/>
                      <a:pt x="1354" y="1027"/>
                      <a:pt x="1310" y="895"/>
                    </a:cubicBezTo>
                    <a:lnTo>
                      <a:pt x="1108" y="145"/>
                    </a:lnTo>
                    <a:cubicBezTo>
                      <a:pt x="1077" y="53"/>
                      <a:pt x="996" y="0"/>
                      <a:pt x="914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0" name="Google Shape;390;p3"/>
              <p:cNvSpPr/>
              <p:nvPr/>
            </p:nvSpPr>
            <p:spPr>
              <a:xfrm>
                <a:off x="549412" y="-2394730"/>
                <a:ext cx="271289" cy="194884"/>
              </a:xfrm>
              <a:custGeom>
                <a:avLst/>
                <a:gdLst/>
                <a:ahLst/>
                <a:cxnLst/>
                <a:rect l="l" t="t" r="r" b="b"/>
                <a:pathLst>
                  <a:path w="2102" h="1510" extrusionOk="0">
                    <a:moveTo>
                      <a:pt x="950" y="884"/>
                    </a:moveTo>
                    <a:cubicBezTo>
                      <a:pt x="957" y="933"/>
                      <a:pt x="955" y="983"/>
                      <a:pt x="942" y="1033"/>
                    </a:cubicBezTo>
                    <a:cubicBezTo>
                      <a:pt x="931" y="1115"/>
                      <a:pt x="886" y="1233"/>
                      <a:pt x="797" y="1233"/>
                    </a:cubicBezTo>
                    <a:cubicBezTo>
                      <a:pt x="783" y="1233"/>
                      <a:pt x="767" y="1230"/>
                      <a:pt x="751" y="1223"/>
                    </a:cubicBezTo>
                    <a:cubicBezTo>
                      <a:pt x="703" y="1200"/>
                      <a:pt x="668" y="1164"/>
                      <a:pt x="632" y="1128"/>
                    </a:cubicBezTo>
                    <a:cubicBezTo>
                      <a:pt x="596" y="1069"/>
                      <a:pt x="620" y="1045"/>
                      <a:pt x="668" y="1009"/>
                    </a:cubicBezTo>
                    <a:cubicBezTo>
                      <a:pt x="750" y="936"/>
                      <a:pt x="846" y="898"/>
                      <a:pt x="950" y="884"/>
                    </a:cubicBezTo>
                    <a:close/>
                    <a:moveTo>
                      <a:pt x="278" y="0"/>
                    </a:moveTo>
                    <a:cubicBezTo>
                      <a:pt x="242" y="0"/>
                      <a:pt x="205" y="3"/>
                      <a:pt x="168" y="9"/>
                    </a:cubicBezTo>
                    <a:cubicBezTo>
                      <a:pt x="0" y="31"/>
                      <a:pt x="21" y="274"/>
                      <a:pt x="162" y="274"/>
                    </a:cubicBezTo>
                    <a:cubicBezTo>
                      <a:pt x="172" y="274"/>
                      <a:pt x="181" y="273"/>
                      <a:pt x="192" y="271"/>
                    </a:cubicBezTo>
                    <a:cubicBezTo>
                      <a:pt x="213" y="268"/>
                      <a:pt x="234" y="267"/>
                      <a:pt x="255" y="267"/>
                    </a:cubicBezTo>
                    <a:cubicBezTo>
                      <a:pt x="489" y="267"/>
                      <a:pt x="708" y="432"/>
                      <a:pt x="844" y="624"/>
                    </a:cubicBezTo>
                    <a:lnTo>
                      <a:pt x="844" y="624"/>
                    </a:lnTo>
                    <a:cubicBezTo>
                      <a:pt x="770" y="639"/>
                      <a:pt x="699" y="664"/>
                      <a:pt x="632" y="700"/>
                    </a:cubicBezTo>
                    <a:cubicBezTo>
                      <a:pt x="501" y="771"/>
                      <a:pt x="358" y="890"/>
                      <a:pt x="334" y="1045"/>
                    </a:cubicBezTo>
                    <a:cubicBezTo>
                      <a:pt x="322" y="1223"/>
                      <a:pt x="465" y="1378"/>
                      <a:pt x="596" y="1450"/>
                    </a:cubicBezTo>
                    <a:cubicBezTo>
                      <a:pt x="663" y="1489"/>
                      <a:pt x="735" y="1509"/>
                      <a:pt x="806" y="1509"/>
                    </a:cubicBezTo>
                    <a:cubicBezTo>
                      <a:pt x="885" y="1509"/>
                      <a:pt x="962" y="1483"/>
                      <a:pt x="1025" y="1426"/>
                    </a:cubicBezTo>
                    <a:cubicBezTo>
                      <a:pt x="1186" y="1293"/>
                      <a:pt x="1236" y="1095"/>
                      <a:pt x="1216" y="898"/>
                    </a:cubicBezTo>
                    <a:lnTo>
                      <a:pt x="1216" y="898"/>
                    </a:lnTo>
                    <a:cubicBezTo>
                      <a:pt x="1453" y="954"/>
                      <a:pt x="1653" y="1125"/>
                      <a:pt x="1799" y="1319"/>
                    </a:cubicBezTo>
                    <a:cubicBezTo>
                      <a:pt x="1826" y="1352"/>
                      <a:pt x="1862" y="1366"/>
                      <a:pt x="1897" y="1366"/>
                    </a:cubicBezTo>
                    <a:cubicBezTo>
                      <a:pt x="1999" y="1366"/>
                      <a:pt x="2102" y="1249"/>
                      <a:pt x="2013" y="1152"/>
                    </a:cubicBezTo>
                    <a:cubicBezTo>
                      <a:pt x="1799" y="878"/>
                      <a:pt x="1501" y="640"/>
                      <a:pt x="1144" y="616"/>
                    </a:cubicBezTo>
                    <a:cubicBezTo>
                      <a:pt x="1143" y="616"/>
                      <a:pt x="1141" y="616"/>
                      <a:pt x="1140" y="616"/>
                    </a:cubicBezTo>
                    <a:lnTo>
                      <a:pt x="1140" y="616"/>
                    </a:lnTo>
                    <a:cubicBezTo>
                      <a:pt x="1124" y="578"/>
                      <a:pt x="1105" y="543"/>
                      <a:pt x="1084" y="509"/>
                    </a:cubicBezTo>
                    <a:cubicBezTo>
                      <a:pt x="924" y="230"/>
                      <a:pt x="609" y="0"/>
                      <a:pt x="278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1" name="Google Shape;391;p3"/>
              <p:cNvSpPr/>
              <p:nvPr/>
            </p:nvSpPr>
            <p:spPr>
              <a:xfrm>
                <a:off x="-1852300" y="-1891389"/>
                <a:ext cx="238120" cy="172686"/>
              </a:xfrm>
              <a:custGeom>
                <a:avLst/>
                <a:gdLst/>
                <a:ahLst/>
                <a:cxnLst/>
                <a:rect l="l" t="t" r="r" b="b"/>
                <a:pathLst>
                  <a:path w="1845" h="1338" extrusionOk="0">
                    <a:moveTo>
                      <a:pt x="152" y="0"/>
                    </a:moveTo>
                    <a:cubicBezTo>
                      <a:pt x="90" y="0"/>
                      <a:pt x="33" y="35"/>
                      <a:pt x="12" y="98"/>
                    </a:cubicBezTo>
                    <a:cubicBezTo>
                      <a:pt x="1" y="169"/>
                      <a:pt x="36" y="252"/>
                      <a:pt x="108" y="264"/>
                    </a:cubicBezTo>
                    <a:cubicBezTo>
                      <a:pt x="703" y="371"/>
                      <a:pt x="1239" y="740"/>
                      <a:pt x="1548" y="1276"/>
                    </a:cubicBezTo>
                    <a:cubicBezTo>
                      <a:pt x="1574" y="1319"/>
                      <a:pt x="1613" y="1338"/>
                      <a:pt x="1653" y="1338"/>
                    </a:cubicBezTo>
                    <a:cubicBezTo>
                      <a:pt x="1746" y="1338"/>
                      <a:pt x="1845" y="1241"/>
                      <a:pt x="1786" y="1133"/>
                    </a:cubicBezTo>
                    <a:cubicBezTo>
                      <a:pt x="1441" y="550"/>
                      <a:pt x="846" y="121"/>
                      <a:pt x="179" y="2"/>
                    </a:cubicBezTo>
                    <a:cubicBezTo>
                      <a:pt x="170" y="1"/>
                      <a:pt x="161" y="0"/>
                      <a:pt x="152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2" name="Google Shape;392;p3"/>
              <p:cNvSpPr/>
              <p:nvPr/>
            </p:nvSpPr>
            <p:spPr>
              <a:xfrm>
                <a:off x="-3670182" y="-2171921"/>
                <a:ext cx="110736" cy="96926"/>
              </a:xfrm>
              <a:custGeom>
                <a:avLst/>
                <a:gdLst/>
                <a:ahLst/>
                <a:cxnLst/>
                <a:rect l="l" t="t" r="r" b="b"/>
                <a:pathLst>
                  <a:path w="858" h="751" extrusionOk="0">
                    <a:moveTo>
                      <a:pt x="431" y="0"/>
                    </a:moveTo>
                    <a:cubicBezTo>
                      <a:pt x="376" y="0"/>
                      <a:pt x="322" y="30"/>
                      <a:pt x="298" y="89"/>
                    </a:cubicBezTo>
                    <a:cubicBezTo>
                      <a:pt x="275" y="125"/>
                      <a:pt x="227" y="161"/>
                      <a:pt x="179" y="173"/>
                    </a:cubicBezTo>
                    <a:cubicBezTo>
                      <a:pt x="48" y="185"/>
                      <a:pt x="1" y="339"/>
                      <a:pt x="96" y="435"/>
                    </a:cubicBezTo>
                    <a:cubicBezTo>
                      <a:pt x="132" y="470"/>
                      <a:pt x="144" y="518"/>
                      <a:pt x="132" y="566"/>
                    </a:cubicBezTo>
                    <a:cubicBezTo>
                      <a:pt x="122" y="669"/>
                      <a:pt x="202" y="750"/>
                      <a:pt x="289" y="750"/>
                    </a:cubicBezTo>
                    <a:cubicBezTo>
                      <a:pt x="312" y="750"/>
                      <a:pt x="336" y="745"/>
                      <a:pt x="358" y="732"/>
                    </a:cubicBezTo>
                    <a:cubicBezTo>
                      <a:pt x="382" y="720"/>
                      <a:pt x="406" y="714"/>
                      <a:pt x="429" y="714"/>
                    </a:cubicBezTo>
                    <a:cubicBezTo>
                      <a:pt x="453" y="714"/>
                      <a:pt x="477" y="720"/>
                      <a:pt x="501" y="732"/>
                    </a:cubicBezTo>
                    <a:cubicBezTo>
                      <a:pt x="526" y="745"/>
                      <a:pt x="551" y="750"/>
                      <a:pt x="576" y="750"/>
                    </a:cubicBezTo>
                    <a:cubicBezTo>
                      <a:pt x="668" y="750"/>
                      <a:pt x="746" y="669"/>
                      <a:pt x="727" y="566"/>
                    </a:cubicBezTo>
                    <a:cubicBezTo>
                      <a:pt x="715" y="518"/>
                      <a:pt x="739" y="470"/>
                      <a:pt x="775" y="435"/>
                    </a:cubicBezTo>
                    <a:cubicBezTo>
                      <a:pt x="858" y="339"/>
                      <a:pt x="810" y="185"/>
                      <a:pt x="679" y="173"/>
                    </a:cubicBezTo>
                    <a:cubicBezTo>
                      <a:pt x="632" y="161"/>
                      <a:pt x="596" y="125"/>
                      <a:pt x="572" y="89"/>
                    </a:cubicBezTo>
                    <a:cubicBezTo>
                      <a:pt x="542" y="30"/>
                      <a:pt x="486" y="0"/>
                      <a:pt x="43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3" name="Google Shape;393;p3"/>
              <p:cNvSpPr/>
              <p:nvPr/>
            </p:nvSpPr>
            <p:spPr>
              <a:xfrm>
                <a:off x="758492" y="-1724771"/>
                <a:ext cx="110736" cy="95764"/>
              </a:xfrm>
              <a:custGeom>
                <a:avLst/>
                <a:gdLst/>
                <a:ahLst/>
                <a:cxnLst/>
                <a:rect l="l" t="t" r="r" b="b"/>
                <a:pathLst>
                  <a:path w="858" h="742" extrusionOk="0">
                    <a:moveTo>
                      <a:pt x="429" y="0"/>
                    </a:moveTo>
                    <a:cubicBezTo>
                      <a:pt x="372" y="0"/>
                      <a:pt x="316" y="27"/>
                      <a:pt x="286" y="81"/>
                    </a:cubicBezTo>
                    <a:cubicBezTo>
                      <a:pt x="274" y="128"/>
                      <a:pt x="226" y="164"/>
                      <a:pt x="179" y="164"/>
                    </a:cubicBezTo>
                    <a:cubicBezTo>
                      <a:pt x="48" y="188"/>
                      <a:pt x="0" y="342"/>
                      <a:pt x="96" y="426"/>
                    </a:cubicBezTo>
                    <a:cubicBezTo>
                      <a:pt x="119" y="462"/>
                      <a:pt x="143" y="521"/>
                      <a:pt x="131" y="569"/>
                    </a:cubicBezTo>
                    <a:cubicBezTo>
                      <a:pt x="122" y="663"/>
                      <a:pt x="201" y="742"/>
                      <a:pt x="288" y="742"/>
                    </a:cubicBezTo>
                    <a:cubicBezTo>
                      <a:pt x="311" y="742"/>
                      <a:pt x="335" y="736"/>
                      <a:pt x="357" y="723"/>
                    </a:cubicBezTo>
                    <a:cubicBezTo>
                      <a:pt x="381" y="717"/>
                      <a:pt x="405" y="715"/>
                      <a:pt x="429" y="715"/>
                    </a:cubicBezTo>
                    <a:cubicBezTo>
                      <a:pt x="453" y="715"/>
                      <a:pt x="477" y="717"/>
                      <a:pt x="500" y="723"/>
                    </a:cubicBezTo>
                    <a:cubicBezTo>
                      <a:pt x="525" y="736"/>
                      <a:pt x="551" y="742"/>
                      <a:pt x="576" y="742"/>
                    </a:cubicBezTo>
                    <a:cubicBezTo>
                      <a:pt x="668" y="742"/>
                      <a:pt x="745" y="663"/>
                      <a:pt x="727" y="569"/>
                    </a:cubicBezTo>
                    <a:cubicBezTo>
                      <a:pt x="715" y="521"/>
                      <a:pt x="738" y="462"/>
                      <a:pt x="774" y="426"/>
                    </a:cubicBezTo>
                    <a:cubicBezTo>
                      <a:pt x="858" y="342"/>
                      <a:pt x="810" y="188"/>
                      <a:pt x="679" y="164"/>
                    </a:cubicBezTo>
                    <a:cubicBezTo>
                      <a:pt x="631" y="152"/>
                      <a:pt x="596" y="128"/>
                      <a:pt x="572" y="81"/>
                    </a:cubicBezTo>
                    <a:cubicBezTo>
                      <a:pt x="542" y="27"/>
                      <a:pt x="485" y="0"/>
                      <a:pt x="42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4" name="Google Shape;394;p3"/>
              <p:cNvSpPr/>
              <p:nvPr/>
            </p:nvSpPr>
            <p:spPr>
              <a:xfrm>
                <a:off x="-1614173" y="-2695575"/>
                <a:ext cx="110736" cy="96926"/>
              </a:xfrm>
              <a:custGeom>
                <a:avLst/>
                <a:gdLst/>
                <a:ahLst/>
                <a:cxnLst/>
                <a:rect l="l" t="t" r="r" b="b"/>
                <a:pathLst>
                  <a:path w="858" h="751" extrusionOk="0">
                    <a:moveTo>
                      <a:pt x="435" y="1"/>
                    </a:moveTo>
                    <a:cubicBezTo>
                      <a:pt x="382" y="1"/>
                      <a:pt x="328" y="30"/>
                      <a:pt x="298" y="90"/>
                    </a:cubicBezTo>
                    <a:cubicBezTo>
                      <a:pt x="275" y="126"/>
                      <a:pt x="227" y="161"/>
                      <a:pt x="179" y="173"/>
                    </a:cubicBezTo>
                    <a:cubicBezTo>
                      <a:pt x="48" y="185"/>
                      <a:pt x="1" y="340"/>
                      <a:pt x="96" y="435"/>
                    </a:cubicBezTo>
                    <a:cubicBezTo>
                      <a:pt x="132" y="471"/>
                      <a:pt x="144" y="518"/>
                      <a:pt x="132" y="566"/>
                    </a:cubicBezTo>
                    <a:cubicBezTo>
                      <a:pt x="122" y="670"/>
                      <a:pt x="202" y="751"/>
                      <a:pt x="289" y="751"/>
                    </a:cubicBezTo>
                    <a:cubicBezTo>
                      <a:pt x="312" y="751"/>
                      <a:pt x="336" y="745"/>
                      <a:pt x="358" y="733"/>
                    </a:cubicBezTo>
                    <a:cubicBezTo>
                      <a:pt x="382" y="721"/>
                      <a:pt x="409" y="715"/>
                      <a:pt x="434" y="715"/>
                    </a:cubicBezTo>
                    <a:cubicBezTo>
                      <a:pt x="459" y="715"/>
                      <a:pt x="483" y="721"/>
                      <a:pt x="501" y="733"/>
                    </a:cubicBezTo>
                    <a:cubicBezTo>
                      <a:pt x="526" y="745"/>
                      <a:pt x="551" y="751"/>
                      <a:pt x="576" y="751"/>
                    </a:cubicBezTo>
                    <a:cubicBezTo>
                      <a:pt x="668" y="751"/>
                      <a:pt x="746" y="670"/>
                      <a:pt x="727" y="566"/>
                    </a:cubicBezTo>
                    <a:cubicBezTo>
                      <a:pt x="727" y="518"/>
                      <a:pt x="739" y="471"/>
                      <a:pt x="775" y="435"/>
                    </a:cubicBezTo>
                    <a:cubicBezTo>
                      <a:pt x="858" y="340"/>
                      <a:pt x="810" y="185"/>
                      <a:pt x="691" y="173"/>
                    </a:cubicBezTo>
                    <a:cubicBezTo>
                      <a:pt x="632" y="161"/>
                      <a:pt x="596" y="126"/>
                      <a:pt x="572" y="90"/>
                    </a:cubicBezTo>
                    <a:cubicBezTo>
                      <a:pt x="542" y="30"/>
                      <a:pt x="489" y="1"/>
                      <a:pt x="43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395" name="Google Shape;395;p3"/>
          <p:cNvSpPr/>
          <p:nvPr/>
        </p:nvSpPr>
        <p:spPr>
          <a:xfrm>
            <a:off x="524000" y="4486250"/>
            <a:ext cx="8163000" cy="4764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6" name="Google Shape;396;p3"/>
          <p:cNvSpPr/>
          <p:nvPr/>
        </p:nvSpPr>
        <p:spPr>
          <a:xfrm>
            <a:off x="1033425" y="571500"/>
            <a:ext cx="7096200" cy="4181700"/>
          </a:xfrm>
          <a:prstGeom prst="roundRect">
            <a:avLst>
              <a:gd name="adj" fmla="val 3463"/>
            </a:avLst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97" name="Google Shape;397;p3"/>
          <p:cNvGrpSpPr/>
          <p:nvPr/>
        </p:nvGrpSpPr>
        <p:grpSpPr>
          <a:xfrm>
            <a:off x="1261957" y="663651"/>
            <a:ext cx="6739273" cy="4018216"/>
            <a:chOff x="1261957" y="663651"/>
            <a:chExt cx="6739273" cy="4018216"/>
          </a:xfrm>
        </p:grpSpPr>
        <p:sp>
          <p:nvSpPr>
            <p:cNvPr id="398" name="Google Shape;398;p3"/>
            <p:cNvSpPr/>
            <p:nvPr/>
          </p:nvSpPr>
          <p:spPr>
            <a:xfrm>
              <a:off x="1261957" y="684476"/>
              <a:ext cx="53486" cy="53553"/>
            </a:xfrm>
            <a:custGeom>
              <a:avLst/>
              <a:gdLst/>
              <a:ahLst/>
              <a:cxnLst/>
              <a:rect l="l" t="t" r="r" b="b"/>
              <a:pathLst>
                <a:path w="798" h="799" extrusionOk="0">
                  <a:moveTo>
                    <a:pt x="798" y="393"/>
                  </a:moveTo>
                  <a:cubicBezTo>
                    <a:pt x="798" y="620"/>
                    <a:pt x="619" y="798"/>
                    <a:pt x="405" y="798"/>
                  </a:cubicBezTo>
                  <a:cubicBezTo>
                    <a:pt x="179" y="798"/>
                    <a:pt x="0" y="620"/>
                    <a:pt x="0" y="393"/>
                  </a:cubicBezTo>
                  <a:cubicBezTo>
                    <a:pt x="0" y="179"/>
                    <a:pt x="179" y="0"/>
                    <a:pt x="405" y="0"/>
                  </a:cubicBezTo>
                  <a:cubicBezTo>
                    <a:pt x="619" y="0"/>
                    <a:pt x="798" y="179"/>
                    <a:pt x="798" y="393"/>
                  </a:cubicBezTo>
                  <a:close/>
                </a:path>
              </a:pathLst>
            </a:custGeom>
            <a:solidFill>
              <a:srgbClr val="F1DB58">
                <a:alpha val="477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9" name="Google Shape;399;p3"/>
            <p:cNvSpPr/>
            <p:nvPr/>
          </p:nvSpPr>
          <p:spPr>
            <a:xfrm>
              <a:off x="1652175" y="684476"/>
              <a:ext cx="53553" cy="53553"/>
            </a:xfrm>
            <a:custGeom>
              <a:avLst/>
              <a:gdLst/>
              <a:ahLst/>
              <a:cxnLst/>
              <a:rect l="l" t="t" r="r" b="b"/>
              <a:pathLst>
                <a:path w="799" h="799" extrusionOk="0">
                  <a:moveTo>
                    <a:pt x="798" y="393"/>
                  </a:moveTo>
                  <a:cubicBezTo>
                    <a:pt x="798" y="620"/>
                    <a:pt x="620" y="798"/>
                    <a:pt x="405" y="798"/>
                  </a:cubicBezTo>
                  <a:cubicBezTo>
                    <a:pt x="179" y="798"/>
                    <a:pt x="0" y="620"/>
                    <a:pt x="0" y="393"/>
                  </a:cubicBezTo>
                  <a:cubicBezTo>
                    <a:pt x="0" y="179"/>
                    <a:pt x="179" y="0"/>
                    <a:pt x="405" y="0"/>
                  </a:cubicBezTo>
                  <a:cubicBezTo>
                    <a:pt x="620" y="0"/>
                    <a:pt x="798" y="179"/>
                    <a:pt x="798" y="393"/>
                  </a:cubicBezTo>
                  <a:close/>
                </a:path>
              </a:pathLst>
            </a:custGeom>
            <a:solidFill>
              <a:srgbClr val="F1DB58">
                <a:alpha val="477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0" name="Google Shape;400;p3"/>
            <p:cNvSpPr/>
            <p:nvPr/>
          </p:nvSpPr>
          <p:spPr>
            <a:xfrm>
              <a:off x="2042392" y="684476"/>
              <a:ext cx="53553" cy="53553"/>
            </a:xfrm>
            <a:custGeom>
              <a:avLst/>
              <a:gdLst/>
              <a:ahLst/>
              <a:cxnLst/>
              <a:rect l="l" t="t" r="r" b="b"/>
              <a:pathLst>
                <a:path w="799" h="799" extrusionOk="0">
                  <a:moveTo>
                    <a:pt x="798" y="393"/>
                  </a:moveTo>
                  <a:cubicBezTo>
                    <a:pt x="798" y="620"/>
                    <a:pt x="620" y="798"/>
                    <a:pt x="405" y="798"/>
                  </a:cubicBezTo>
                  <a:cubicBezTo>
                    <a:pt x="179" y="798"/>
                    <a:pt x="1" y="620"/>
                    <a:pt x="1" y="393"/>
                  </a:cubicBezTo>
                  <a:cubicBezTo>
                    <a:pt x="1" y="179"/>
                    <a:pt x="179" y="0"/>
                    <a:pt x="405" y="0"/>
                  </a:cubicBezTo>
                  <a:cubicBezTo>
                    <a:pt x="620" y="0"/>
                    <a:pt x="798" y="179"/>
                    <a:pt x="798" y="393"/>
                  </a:cubicBezTo>
                  <a:close/>
                </a:path>
              </a:pathLst>
            </a:custGeom>
            <a:solidFill>
              <a:srgbClr val="F1DB58">
                <a:alpha val="477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1" name="Google Shape;401;p3"/>
            <p:cNvSpPr/>
            <p:nvPr/>
          </p:nvSpPr>
          <p:spPr>
            <a:xfrm>
              <a:off x="2432610" y="684476"/>
              <a:ext cx="53553" cy="53553"/>
            </a:xfrm>
            <a:custGeom>
              <a:avLst/>
              <a:gdLst/>
              <a:ahLst/>
              <a:cxnLst/>
              <a:rect l="l" t="t" r="r" b="b"/>
              <a:pathLst>
                <a:path w="799" h="799" extrusionOk="0">
                  <a:moveTo>
                    <a:pt x="798" y="393"/>
                  </a:moveTo>
                  <a:cubicBezTo>
                    <a:pt x="798" y="620"/>
                    <a:pt x="620" y="798"/>
                    <a:pt x="394" y="798"/>
                  </a:cubicBezTo>
                  <a:cubicBezTo>
                    <a:pt x="179" y="798"/>
                    <a:pt x="1" y="620"/>
                    <a:pt x="1" y="393"/>
                  </a:cubicBezTo>
                  <a:cubicBezTo>
                    <a:pt x="1" y="179"/>
                    <a:pt x="179" y="0"/>
                    <a:pt x="394" y="0"/>
                  </a:cubicBezTo>
                  <a:cubicBezTo>
                    <a:pt x="620" y="0"/>
                    <a:pt x="798" y="179"/>
                    <a:pt x="798" y="393"/>
                  </a:cubicBezTo>
                  <a:close/>
                </a:path>
              </a:pathLst>
            </a:custGeom>
            <a:solidFill>
              <a:srgbClr val="F1DB58">
                <a:alpha val="477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2" name="Google Shape;402;p3"/>
            <p:cNvSpPr/>
            <p:nvPr/>
          </p:nvSpPr>
          <p:spPr>
            <a:xfrm>
              <a:off x="2822827" y="684476"/>
              <a:ext cx="53553" cy="53553"/>
            </a:xfrm>
            <a:custGeom>
              <a:avLst/>
              <a:gdLst/>
              <a:ahLst/>
              <a:cxnLst/>
              <a:rect l="l" t="t" r="r" b="b"/>
              <a:pathLst>
                <a:path w="799" h="799" extrusionOk="0">
                  <a:moveTo>
                    <a:pt x="799" y="393"/>
                  </a:moveTo>
                  <a:cubicBezTo>
                    <a:pt x="799" y="620"/>
                    <a:pt x="620" y="798"/>
                    <a:pt x="394" y="798"/>
                  </a:cubicBezTo>
                  <a:cubicBezTo>
                    <a:pt x="180" y="798"/>
                    <a:pt x="1" y="620"/>
                    <a:pt x="1" y="393"/>
                  </a:cubicBezTo>
                  <a:cubicBezTo>
                    <a:pt x="1" y="179"/>
                    <a:pt x="180" y="0"/>
                    <a:pt x="394" y="0"/>
                  </a:cubicBezTo>
                  <a:cubicBezTo>
                    <a:pt x="620" y="0"/>
                    <a:pt x="799" y="179"/>
                    <a:pt x="799" y="393"/>
                  </a:cubicBezTo>
                  <a:close/>
                </a:path>
              </a:pathLst>
            </a:custGeom>
            <a:solidFill>
              <a:srgbClr val="F1DB58">
                <a:alpha val="477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3" name="Google Shape;403;p3"/>
            <p:cNvSpPr/>
            <p:nvPr/>
          </p:nvSpPr>
          <p:spPr>
            <a:xfrm>
              <a:off x="3212308" y="684476"/>
              <a:ext cx="54290" cy="53553"/>
            </a:xfrm>
            <a:custGeom>
              <a:avLst/>
              <a:gdLst/>
              <a:ahLst/>
              <a:cxnLst/>
              <a:rect l="l" t="t" r="r" b="b"/>
              <a:pathLst>
                <a:path w="810" h="799" extrusionOk="0">
                  <a:moveTo>
                    <a:pt x="810" y="393"/>
                  </a:moveTo>
                  <a:cubicBezTo>
                    <a:pt x="810" y="620"/>
                    <a:pt x="631" y="798"/>
                    <a:pt x="405" y="798"/>
                  </a:cubicBezTo>
                  <a:cubicBezTo>
                    <a:pt x="191" y="798"/>
                    <a:pt x="0" y="620"/>
                    <a:pt x="0" y="393"/>
                  </a:cubicBezTo>
                  <a:cubicBezTo>
                    <a:pt x="0" y="179"/>
                    <a:pt x="191" y="0"/>
                    <a:pt x="405" y="0"/>
                  </a:cubicBezTo>
                  <a:cubicBezTo>
                    <a:pt x="631" y="0"/>
                    <a:pt x="810" y="179"/>
                    <a:pt x="810" y="393"/>
                  </a:cubicBezTo>
                  <a:close/>
                </a:path>
              </a:pathLst>
            </a:custGeom>
            <a:solidFill>
              <a:srgbClr val="F1DB58">
                <a:alpha val="477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4" name="Google Shape;404;p3"/>
            <p:cNvSpPr/>
            <p:nvPr/>
          </p:nvSpPr>
          <p:spPr>
            <a:xfrm>
              <a:off x="1457468" y="938232"/>
              <a:ext cx="53553" cy="53553"/>
            </a:xfrm>
            <a:custGeom>
              <a:avLst/>
              <a:gdLst/>
              <a:ahLst/>
              <a:cxnLst/>
              <a:rect l="l" t="t" r="r" b="b"/>
              <a:pathLst>
                <a:path w="799" h="799" extrusionOk="0">
                  <a:moveTo>
                    <a:pt x="798" y="405"/>
                  </a:moveTo>
                  <a:cubicBezTo>
                    <a:pt x="798" y="620"/>
                    <a:pt x="619" y="798"/>
                    <a:pt x="393" y="798"/>
                  </a:cubicBezTo>
                  <a:cubicBezTo>
                    <a:pt x="179" y="798"/>
                    <a:pt x="0" y="620"/>
                    <a:pt x="0" y="405"/>
                  </a:cubicBezTo>
                  <a:cubicBezTo>
                    <a:pt x="0" y="179"/>
                    <a:pt x="179" y="1"/>
                    <a:pt x="393" y="1"/>
                  </a:cubicBezTo>
                  <a:cubicBezTo>
                    <a:pt x="619" y="1"/>
                    <a:pt x="798" y="179"/>
                    <a:pt x="798" y="405"/>
                  </a:cubicBezTo>
                  <a:close/>
                </a:path>
              </a:pathLst>
            </a:custGeom>
            <a:solidFill>
              <a:srgbClr val="F1DB58">
                <a:alpha val="477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5" name="Google Shape;405;p3"/>
            <p:cNvSpPr/>
            <p:nvPr/>
          </p:nvSpPr>
          <p:spPr>
            <a:xfrm>
              <a:off x="1847686" y="938232"/>
              <a:ext cx="53553" cy="53553"/>
            </a:xfrm>
            <a:custGeom>
              <a:avLst/>
              <a:gdLst/>
              <a:ahLst/>
              <a:cxnLst/>
              <a:rect l="l" t="t" r="r" b="b"/>
              <a:pathLst>
                <a:path w="799" h="799" extrusionOk="0">
                  <a:moveTo>
                    <a:pt x="798" y="405"/>
                  </a:moveTo>
                  <a:cubicBezTo>
                    <a:pt x="798" y="620"/>
                    <a:pt x="620" y="798"/>
                    <a:pt x="393" y="798"/>
                  </a:cubicBezTo>
                  <a:cubicBezTo>
                    <a:pt x="179" y="798"/>
                    <a:pt x="0" y="620"/>
                    <a:pt x="0" y="405"/>
                  </a:cubicBezTo>
                  <a:cubicBezTo>
                    <a:pt x="0" y="179"/>
                    <a:pt x="179" y="1"/>
                    <a:pt x="393" y="1"/>
                  </a:cubicBezTo>
                  <a:cubicBezTo>
                    <a:pt x="620" y="1"/>
                    <a:pt x="798" y="179"/>
                    <a:pt x="798" y="405"/>
                  </a:cubicBezTo>
                  <a:close/>
                </a:path>
              </a:pathLst>
            </a:custGeom>
            <a:solidFill>
              <a:srgbClr val="F1DB58">
                <a:alpha val="477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6" name="Google Shape;406;p3"/>
            <p:cNvSpPr/>
            <p:nvPr/>
          </p:nvSpPr>
          <p:spPr>
            <a:xfrm>
              <a:off x="2237099" y="938232"/>
              <a:ext cx="53553" cy="53553"/>
            </a:xfrm>
            <a:custGeom>
              <a:avLst/>
              <a:gdLst/>
              <a:ahLst/>
              <a:cxnLst/>
              <a:rect l="l" t="t" r="r" b="b"/>
              <a:pathLst>
                <a:path w="799" h="799" extrusionOk="0">
                  <a:moveTo>
                    <a:pt x="798" y="405"/>
                  </a:moveTo>
                  <a:cubicBezTo>
                    <a:pt x="798" y="620"/>
                    <a:pt x="620" y="798"/>
                    <a:pt x="406" y="798"/>
                  </a:cubicBezTo>
                  <a:cubicBezTo>
                    <a:pt x="179" y="798"/>
                    <a:pt x="1" y="620"/>
                    <a:pt x="1" y="405"/>
                  </a:cubicBezTo>
                  <a:cubicBezTo>
                    <a:pt x="1" y="179"/>
                    <a:pt x="179" y="1"/>
                    <a:pt x="406" y="1"/>
                  </a:cubicBezTo>
                  <a:cubicBezTo>
                    <a:pt x="620" y="1"/>
                    <a:pt x="798" y="179"/>
                    <a:pt x="798" y="405"/>
                  </a:cubicBezTo>
                  <a:close/>
                </a:path>
              </a:pathLst>
            </a:custGeom>
            <a:solidFill>
              <a:srgbClr val="F1DB58">
                <a:alpha val="477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7" name="Google Shape;407;p3"/>
            <p:cNvSpPr/>
            <p:nvPr/>
          </p:nvSpPr>
          <p:spPr>
            <a:xfrm>
              <a:off x="2627316" y="938232"/>
              <a:ext cx="53553" cy="53553"/>
            </a:xfrm>
            <a:custGeom>
              <a:avLst/>
              <a:gdLst/>
              <a:ahLst/>
              <a:cxnLst/>
              <a:rect l="l" t="t" r="r" b="b"/>
              <a:pathLst>
                <a:path w="799" h="799" extrusionOk="0">
                  <a:moveTo>
                    <a:pt x="799" y="405"/>
                  </a:moveTo>
                  <a:cubicBezTo>
                    <a:pt x="799" y="620"/>
                    <a:pt x="620" y="798"/>
                    <a:pt x="406" y="798"/>
                  </a:cubicBezTo>
                  <a:cubicBezTo>
                    <a:pt x="179" y="798"/>
                    <a:pt x="1" y="620"/>
                    <a:pt x="1" y="405"/>
                  </a:cubicBezTo>
                  <a:cubicBezTo>
                    <a:pt x="1" y="179"/>
                    <a:pt x="179" y="1"/>
                    <a:pt x="406" y="1"/>
                  </a:cubicBezTo>
                  <a:cubicBezTo>
                    <a:pt x="620" y="1"/>
                    <a:pt x="799" y="179"/>
                    <a:pt x="799" y="405"/>
                  </a:cubicBezTo>
                  <a:close/>
                </a:path>
              </a:pathLst>
            </a:custGeom>
            <a:solidFill>
              <a:srgbClr val="F1DB58">
                <a:alpha val="477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8" name="Google Shape;408;p3"/>
            <p:cNvSpPr/>
            <p:nvPr/>
          </p:nvSpPr>
          <p:spPr>
            <a:xfrm>
              <a:off x="3017601" y="938232"/>
              <a:ext cx="53486" cy="53553"/>
            </a:xfrm>
            <a:custGeom>
              <a:avLst/>
              <a:gdLst/>
              <a:ahLst/>
              <a:cxnLst/>
              <a:rect l="l" t="t" r="r" b="b"/>
              <a:pathLst>
                <a:path w="798" h="799" extrusionOk="0">
                  <a:moveTo>
                    <a:pt x="798" y="405"/>
                  </a:moveTo>
                  <a:cubicBezTo>
                    <a:pt x="798" y="620"/>
                    <a:pt x="619" y="798"/>
                    <a:pt x="405" y="798"/>
                  </a:cubicBezTo>
                  <a:cubicBezTo>
                    <a:pt x="179" y="798"/>
                    <a:pt x="0" y="620"/>
                    <a:pt x="0" y="405"/>
                  </a:cubicBezTo>
                  <a:cubicBezTo>
                    <a:pt x="0" y="179"/>
                    <a:pt x="179" y="1"/>
                    <a:pt x="405" y="1"/>
                  </a:cubicBezTo>
                  <a:cubicBezTo>
                    <a:pt x="619" y="1"/>
                    <a:pt x="798" y="179"/>
                    <a:pt x="798" y="405"/>
                  </a:cubicBezTo>
                  <a:close/>
                </a:path>
              </a:pathLst>
            </a:custGeom>
            <a:solidFill>
              <a:srgbClr val="F1DB58">
                <a:alpha val="477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9" name="Google Shape;409;p3"/>
            <p:cNvSpPr/>
            <p:nvPr/>
          </p:nvSpPr>
          <p:spPr>
            <a:xfrm>
              <a:off x="3407819" y="938232"/>
              <a:ext cx="53486" cy="53553"/>
            </a:xfrm>
            <a:custGeom>
              <a:avLst/>
              <a:gdLst/>
              <a:ahLst/>
              <a:cxnLst/>
              <a:rect l="l" t="t" r="r" b="b"/>
              <a:pathLst>
                <a:path w="798" h="799" extrusionOk="0">
                  <a:moveTo>
                    <a:pt x="798" y="405"/>
                  </a:moveTo>
                  <a:cubicBezTo>
                    <a:pt x="798" y="620"/>
                    <a:pt x="619" y="798"/>
                    <a:pt x="393" y="798"/>
                  </a:cubicBezTo>
                  <a:cubicBezTo>
                    <a:pt x="179" y="798"/>
                    <a:pt x="0" y="620"/>
                    <a:pt x="0" y="405"/>
                  </a:cubicBezTo>
                  <a:cubicBezTo>
                    <a:pt x="0" y="179"/>
                    <a:pt x="179" y="1"/>
                    <a:pt x="393" y="1"/>
                  </a:cubicBezTo>
                  <a:cubicBezTo>
                    <a:pt x="619" y="1"/>
                    <a:pt x="798" y="179"/>
                    <a:pt x="798" y="405"/>
                  </a:cubicBezTo>
                  <a:close/>
                </a:path>
              </a:pathLst>
            </a:custGeom>
            <a:solidFill>
              <a:srgbClr val="F1DB58">
                <a:alpha val="477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0" name="Google Shape;410;p3"/>
            <p:cNvSpPr/>
            <p:nvPr/>
          </p:nvSpPr>
          <p:spPr>
            <a:xfrm>
              <a:off x="1261957" y="1191989"/>
              <a:ext cx="53486" cy="53553"/>
            </a:xfrm>
            <a:custGeom>
              <a:avLst/>
              <a:gdLst/>
              <a:ahLst/>
              <a:cxnLst/>
              <a:rect l="l" t="t" r="r" b="b"/>
              <a:pathLst>
                <a:path w="798" h="799" extrusionOk="0">
                  <a:moveTo>
                    <a:pt x="798" y="406"/>
                  </a:moveTo>
                  <a:cubicBezTo>
                    <a:pt x="798" y="620"/>
                    <a:pt x="619" y="799"/>
                    <a:pt x="405" y="799"/>
                  </a:cubicBezTo>
                  <a:cubicBezTo>
                    <a:pt x="179" y="799"/>
                    <a:pt x="0" y="620"/>
                    <a:pt x="0" y="406"/>
                  </a:cubicBezTo>
                  <a:cubicBezTo>
                    <a:pt x="0" y="179"/>
                    <a:pt x="179" y="1"/>
                    <a:pt x="405" y="1"/>
                  </a:cubicBezTo>
                  <a:cubicBezTo>
                    <a:pt x="619" y="1"/>
                    <a:pt x="798" y="179"/>
                    <a:pt x="798" y="406"/>
                  </a:cubicBezTo>
                  <a:close/>
                </a:path>
              </a:pathLst>
            </a:custGeom>
            <a:solidFill>
              <a:srgbClr val="F1DB58">
                <a:alpha val="477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1" name="Google Shape;411;p3"/>
            <p:cNvSpPr/>
            <p:nvPr/>
          </p:nvSpPr>
          <p:spPr>
            <a:xfrm>
              <a:off x="1652175" y="1191989"/>
              <a:ext cx="53553" cy="53553"/>
            </a:xfrm>
            <a:custGeom>
              <a:avLst/>
              <a:gdLst/>
              <a:ahLst/>
              <a:cxnLst/>
              <a:rect l="l" t="t" r="r" b="b"/>
              <a:pathLst>
                <a:path w="799" h="799" extrusionOk="0">
                  <a:moveTo>
                    <a:pt x="798" y="406"/>
                  </a:moveTo>
                  <a:cubicBezTo>
                    <a:pt x="798" y="620"/>
                    <a:pt x="620" y="799"/>
                    <a:pt x="405" y="799"/>
                  </a:cubicBezTo>
                  <a:cubicBezTo>
                    <a:pt x="179" y="799"/>
                    <a:pt x="0" y="620"/>
                    <a:pt x="0" y="406"/>
                  </a:cubicBezTo>
                  <a:cubicBezTo>
                    <a:pt x="0" y="179"/>
                    <a:pt x="179" y="1"/>
                    <a:pt x="405" y="1"/>
                  </a:cubicBezTo>
                  <a:cubicBezTo>
                    <a:pt x="620" y="1"/>
                    <a:pt x="798" y="179"/>
                    <a:pt x="798" y="406"/>
                  </a:cubicBezTo>
                  <a:close/>
                </a:path>
              </a:pathLst>
            </a:custGeom>
            <a:solidFill>
              <a:srgbClr val="F1DB58">
                <a:alpha val="477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2" name="Google Shape;412;p3"/>
            <p:cNvSpPr/>
            <p:nvPr/>
          </p:nvSpPr>
          <p:spPr>
            <a:xfrm>
              <a:off x="2042392" y="1191989"/>
              <a:ext cx="53553" cy="53553"/>
            </a:xfrm>
            <a:custGeom>
              <a:avLst/>
              <a:gdLst/>
              <a:ahLst/>
              <a:cxnLst/>
              <a:rect l="l" t="t" r="r" b="b"/>
              <a:pathLst>
                <a:path w="799" h="799" extrusionOk="0">
                  <a:moveTo>
                    <a:pt x="798" y="406"/>
                  </a:moveTo>
                  <a:cubicBezTo>
                    <a:pt x="798" y="620"/>
                    <a:pt x="620" y="799"/>
                    <a:pt x="405" y="799"/>
                  </a:cubicBezTo>
                  <a:cubicBezTo>
                    <a:pt x="179" y="799"/>
                    <a:pt x="1" y="620"/>
                    <a:pt x="1" y="406"/>
                  </a:cubicBezTo>
                  <a:cubicBezTo>
                    <a:pt x="1" y="179"/>
                    <a:pt x="179" y="1"/>
                    <a:pt x="405" y="1"/>
                  </a:cubicBezTo>
                  <a:cubicBezTo>
                    <a:pt x="620" y="1"/>
                    <a:pt x="798" y="179"/>
                    <a:pt x="798" y="406"/>
                  </a:cubicBezTo>
                  <a:close/>
                </a:path>
              </a:pathLst>
            </a:custGeom>
            <a:solidFill>
              <a:srgbClr val="F1DB58">
                <a:alpha val="477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3" name="Google Shape;413;p3"/>
            <p:cNvSpPr/>
            <p:nvPr/>
          </p:nvSpPr>
          <p:spPr>
            <a:xfrm>
              <a:off x="2432610" y="1191989"/>
              <a:ext cx="53553" cy="53553"/>
            </a:xfrm>
            <a:custGeom>
              <a:avLst/>
              <a:gdLst/>
              <a:ahLst/>
              <a:cxnLst/>
              <a:rect l="l" t="t" r="r" b="b"/>
              <a:pathLst>
                <a:path w="799" h="799" extrusionOk="0">
                  <a:moveTo>
                    <a:pt x="798" y="406"/>
                  </a:moveTo>
                  <a:cubicBezTo>
                    <a:pt x="798" y="620"/>
                    <a:pt x="620" y="799"/>
                    <a:pt x="394" y="799"/>
                  </a:cubicBezTo>
                  <a:cubicBezTo>
                    <a:pt x="179" y="799"/>
                    <a:pt x="1" y="620"/>
                    <a:pt x="1" y="406"/>
                  </a:cubicBezTo>
                  <a:cubicBezTo>
                    <a:pt x="1" y="179"/>
                    <a:pt x="179" y="1"/>
                    <a:pt x="394" y="1"/>
                  </a:cubicBezTo>
                  <a:cubicBezTo>
                    <a:pt x="620" y="1"/>
                    <a:pt x="798" y="179"/>
                    <a:pt x="798" y="406"/>
                  </a:cubicBezTo>
                  <a:close/>
                </a:path>
              </a:pathLst>
            </a:custGeom>
            <a:solidFill>
              <a:srgbClr val="F1DB58">
                <a:alpha val="477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4" name="Google Shape;414;p3"/>
            <p:cNvSpPr/>
            <p:nvPr/>
          </p:nvSpPr>
          <p:spPr>
            <a:xfrm>
              <a:off x="2822827" y="1191989"/>
              <a:ext cx="53553" cy="53553"/>
            </a:xfrm>
            <a:custGeom>
              <a:avLst/>
              <a:gdLst/>
              <a:ahLst/>
              <a:cxnLst/>
              <a:rect l="l" t="t" r="r" b="b"/>
              <a:pathLst>
                <a:path w="799" h="799" extrusionOk="0">
                  <a:moveTo>
                    <a:pt x="799" y="406"/>
                  </a:moveTo>
                  <a:cubicBezTo>
                    <a:pt x="799" y="620"/>
                    <a:pt x="620" y="799"/>
                    <a:pt x="394" y="799"/>
                  </a:cubicBezTo>
                  <a:cubicBezTo>
                    <a:pt x="180" y="799"/>
                    <a:pt x="1" y="620"/>
                    <a:pt x="1" y="406"/>
                  </a:cubicBezTo>
                  <a:cubicBezTo>
                    <a:pt x="1" y="179"/>
                    <a:pt x="180" y="1"/>
                    <a:pt x="394" y="1"/>
                  </a:cubicBezTo>
                  <a:cubicBezTo>
                    <a:pt x="620" y="1"/>
                    <a:pt x="799" y="179"/>
                    <a:pt x="799" y="406"/>
                  </a:cubicBezTo>
                  <a:close/>
                </a:path>
              </a:pathLst>
            </a:custGeom>
            <a:solidFill>
              <a:srgbClr val="F1DB58">
                <a:alpha val="477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5" name="Google Shape;415;p3"/>
            <p:cNvSpPr/>
            <p:nvPr/>
          </p:nvSpPr>
          <p:spPr>
            <a:xfrm>
              <a:off x="3212308" y="1191989"/>
              <a:ext cx="54290" cy="53553"/>
            </a:xfrm>
            <a:custGeom>
              <a:avLst/>
              <a:gdLst/>
              <a:ahLst/>
              <a:cxnLst/>
              <a:rect l="l" t="t" r="r" b="b"/>
              <a:pathLst>
                <a:path w="810" h="799" extrusionOk="0">
                  <a:moveTo>
                    <a:pt x="810" y="406"/>
                  </a:moveTo>
                  <a:cubicBezTo>
                    <a:pt x="810" y="620"/>
                    <a:pt x="631" y="799"/>
                    <a:pt x="405" y="799"/>
                  </a:cubicBezTo>
                  <a:cubicBezTo>
                    <a:pt x="191" y="799"/>
                    <a:pt x="0" y="620"/>
                    <a:pt x="0" y="406"/>
                  </a:cubicBezTo>
                  <a:cubicBezTo>
                    <a:pt x="0" y="179"/>
                    <a:pt x="191" y="1"/>
                    <a:pt x="405" y="1"/>
                  </a:cubicBezTo>
                  <a:cubicBezTo>
                    <a:pt x="631" y="1"/>
                    <a:pt x="810" y="179"/>
                    <a:pt x="810" y="406"/>
                  </a:cubicBezTo>
                  <a:close/>
                </a:path>
              </a:pathLst>
            </a:custGeom>
            <a:solidFill>
              <a:srgbClr val="F1DB58">
                <a:alpha val="477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6" name="Google Shape;416;p3"/>
            <p:cNvSpPr/>
            <p:nvPr/>
          </p:nvSpPr>
          <p:spPr>
            <a:xfrm>
              <a:off x="1457468" y="1446549"/>
              <a:ext cx="53553" cy="53553"/>
            </a:xfrm>
            <a:custGeom>
              <a:avLst/>
              <a:gdLst/>
              <a:ahLst/>
              <a:cxnLst/>
              <a:rect l="l" t="t" r="r" b="b"/>
              <a:pathLst>
                <a:path w="799" h="799" extrusionOk="0">
                  <a:moveTo>
                    <a:pt x="798" y="394"/>
                  </a:moveTo>
                  <a:cubicBezTo>
                    <a:pt x="798" y="620"/>
                    <a:pt x="619" y="799"/>
                    <a:pt x="393" y="799"/>
                  </a:cubicBezTo>
                  <a:cubicBezTo>
                    <a:pt x="179" y="799"/>
                    <a:pt x="0" y="620"/>
                    <a:pt x="0" y="394"/>
                  </a:cubicBezTo>
                  <a:cubicBezTo>
                    <a:pt x="0" y="180"/>
                    <a:pt x="179" y="1"/>
                    <a:pt x="393" y="1"/>
                  </a:cubicBezTo>
                  <a:cubicBezTo>
                    <a:pt x="619" y="1"/>
                    <a:pt x="798" y="180"/>
                    <a:pt x="798" y="394"/>
                  </a:cubicBezTo>
                  <a:close/>
                </a:path>
              </a:pathLst>
            </a:custGeom>
            <a:solidFill>
              <a:srgbClr val="F1DB58">
                <a:alpha val="477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7" name="Google Shape;417;p3"/>
            <p:cNvSpPr/>
            <p:nvPr/>
          </p:nvSpPr>
          <p:spPr>
            <a:xfrm>
              <a:off x="1847686" y="1446549"/>
              <a:ext cx="53553" cy="53553"/>
            </a:xfrm>
            <a:custGeom>
              <a:avLst/>
              <a:gdLst/>
              <a:ahLst/>
              <a:cxnLst/>
              <a:rect l="l" t="t" r="r" b="b"/>
              <a:pathLst>
                <a:path w="799" h="799" extrusionOk="0">
                  <a:moveTo>
                    <a:pt x="798" y="394"/>
                  </a:moveTo>
                  <a:cubicBezTo>
                    <a:pt x="798" y="620"/>
                    <a:pt x="620" y="799"/>
                    <a:pt x="393" y="799"/>
                  </a:cubicBezTo>
                  <a:cubicBezTo>
                    <a:pt x="179" y="799"/>
                    <a:pt x="0" y="620"/>
                    <a:pt x="0" y="394"/>
                  </a:cubicBezTo>
                  <a:cubicBezTo>
                    <a:pt x="0" y="180"/>
                    <a:pt x="179" y="1"/>
                    <a:pt x="393" y="1"/>
                  </a:cubicBezTo>
                  <a:cubicBezTo>
                    <a:pt x="620" y="1"/>
                    <a:pt x="798" y="180"/>
                    <a:pt x="798" y="394"/>
                  </a:cubicBezTo>
                  <a:close/>
                </a:path>
              </a:pathLst>
            </a:custGeom>
            <a:solidFill>
              <a:srgbClr val="F1DB58">
                <a:alpha val="477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8" name="Google Shape;418;p3"/>
            <p:cNvSpPr/>
            <p:nvPr/>
          </p:nvSpPr>
          <p:spPr>
            <a:xfrm>
              <a:off x="2237099" y="1446549"/>
              <a:ext cx="53553" cy="53553"/>
            </a:xfrm>
            <a:custGeom>
              <a:avLst/>
              <a:gdLst/>
              <a:ahLst/>
              <a:cxnLst/>
              <a:rect l="l" t="t" r="r" b="b"/>
              <a:pathLst>
                <a:path w="799" h="799" extrusionOk="0">
                  <a:moveTo>
                    <a:pt x="798" y="394"/>
                  </a:moveTo>
                  <a:cubicBezTo>
                    <a:pt x="798" y="620"/>
                    <a:pt x="620" y="799"/>
                    <a:pt x="406" y="799"/>
                  </a:cubicBezTo>
                  <a:cubicBezTo>
                    <a:pt x="179" y="799"/>
                    <a:pt x="1" y="620"/>
                    <a:pt x="1" y="394"/>
                  </a:cubicBezTo>
                  <a:cubicBezTo>
                    <a:pt x="1" y="180"/>
                    <a:pt x="179" y="1"/>
                    <a:pt x="406" y="1"/>
                  </a:cubicBezTo>
                  <a:cubicBezTo>
                    <a:pt x="620" y="1"/>
                    <a:pt x="798" y="180"/>
                    <a:pt x="798" y="394"/>
                  </a:cubicBezTo>
                  <a:close/>
                </a:path>
              </a:pathLst>
            </a:custGeom>
            <a:solidFill>
              <a:srgbClr val="F1DB58">
                <a:alpha val="477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9" name="Google Shape;419;p3"/>
            <p:cNvSpPr/>
            <p:nvPr/>
          </p:nvSpPr>
          <p:spPr>
            <a:xfrm>
              <a:off x="2627316" y="1446549"/>
              <a:ext cx="53553" cy="53553"/>
            </a:xfrm>
            <a:custGeom>
              <a:avLst/>
              <a:gdLst/>
              <a:ahLst/>
              <a:cxnLst/>
              <a:rect l="l" t="t" r="r" b="b"/>
              <a:pathLst>
                <a:path w="799" h="799" extrusionOk="0">
                  <a:moveTo>
                    <a:pt x="799" y="394"/>
                  </a:moveTo>
                  <a:cubicBezTo>
                    <a:pt x="799" y="620"/>
                    <a:pt x="620" y="799"/>
                    <a:pt x="406" y="799"/>
                  </a:cubicBezTo>
                  <a:cubicBezTo>
                    <a:pt x="179" y="799"/>
                    <a:pt x="1" y="620"/>
                    <a:pt x="1" y="394"/>
                  </a:cubicBezTo>
                  <a:cubicBezTo>
                    <a:pt x="1" y="180"/>
                    <a:pt x="179" y="1"/>
                    <a:pt x="406" y="1"/>
                  </a:cubicBezTo>
                  <a:cubicBezTo>
                    <a:pt x="620" y="1"/>
                    <a:pt x="799" y="180"/>
                    <a:pt x="799" y="394"/>
                  </a:cubicBezTo>
                  <a:close/>
                </a:path>
              </a:pathLst>
            </a:custGeom>
            <a:solidFill>
              <a:srgbClr val="F1DB58">
                <a:alpha val="477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0" name="Google Shape;420;p3"/>
            <p:cNvSpPr/>
            <p:nvPr/>
          </p:nvSpPr>
          <p:spPr>
            <a:xfrm>
              <a:off x="3017601" y="1446549"/>
              <a:ext cx="53486" cy="53553"/>
            </a:xfrm>
            <a:custGeom>
              <a:avLst/>
              <a:gdLst/>
              <a:ahLst/>
              <a:cxnLst/>
              <a:rect l="l" t="t" r="r" b="b"/>
              <a:pathLst>
                <a:path w="798" h="799" extrusionOk="0">
                  <a:moveTo>
                    <a:pt x="798" y="394"/>
                  </a:moveTo>
                  <a:cubicBezTo>
                    <a:pt x="798" y="620"/>
                    <a:pt x="619" y="799"/>
                    <a:pt x="405" y="799"/>
                  </a:cubicBezTo>
                  <a:cubicBezTo>
                    <a:pt x="179" y="799"/>
                    <a:pt x="0" y="620"/>
                    <a:pt x="0" y="394"/>
                  </a:cubicBezTo>
                  <a:cubicBezTo>
                    <a:pt x="0" y="180"/>
                    <a:pt x="179" y="1"/>
                    <a:pt x="405" y="1"/>
                  </a:cubicBezTo>
                  <a:cubicBezTo>
                    <a:pt x="619" y="1"/>
                    <a:pt x="798" y="180"/>
                    <a:pt x="798" y="394"/>
                  </a:cubicBezTo>
                  <a:close/>
                </a:path>
              </a:pathLst>
            </a:custGeom>
            <a:solidFill>
              <a:srgbClr val="F1DB58">
                <a:alpha val="477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1" name="Google Shape;421;p3"/>
            <p:cNvSpPr/>
            <p:nvPr/>
          </p:nvSpPr>
          <p:spPr>
            <a:xfrm>
              <a:off x="3407819" y="1446549"/>
              <a:ext cx="53486" cy="53553"/>
            </a:xfrm>
            <a:custGeom>
              <a:avLst/>
              <a:gdLst/>
              <a:ahLst/>
              <a:cxnLst/>
              <a:rect l="l" t="t" r="r" b="b"/>
              <a:pathLst>
                <a:path w="798" h="799" extrusionOk="0">
                  <a:moveTo>
                    <a:pt x="798" y="394"/>
                  </a:moveTo>
                  <a:cubicBezTo>
                    <a:pt x="798" y="620"/>
                    <a:pt x="619" y="799"/>
                    <a:pt x="393" y="799"/>
                  </a:cubicBezTo>
                  <a:cubicBezTo>
                    <a:pt x="179" y="799"/>
                    <a:pt x="0" y="620"/>
                    <a:pt x="0" y="394"/>
                  </a:cubicBezTo>
                  <a:cubicBezTo>
                    <a:pt x="0" y="180"/>
                    <a:pt x="179" y="1"/>
                    <a:pt x="393" y="1"/>
                  </a:cubicBezTo>
                  <a:cubicBezTo>
                    <a:pt x="619" y="1"/>
                    <a:pt x="798" y="180"/>
                    <a:pt x="798" y="394"/>
                  </a:cubicBezTo>
                  <a:close/>
                </a:path>
              </a:pathLst>
            </a:custGeom>
            <a:solidFill>
              <a:srgbClr val="F1DB58">
                <a:alpha val="477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2" name="Google Shape;422;p3"/>
            <p:cNvSpPr/>
            <p:nvPr/>
          </p:nvSpPr>
          <p:spPr>
            <a:xfrm>
              <a:off x="1261957" y="1700373"/>
              <a:ext cx="53486" cy="53486"/>
            </a:xfrm>
            <a:custGeom>
              <a:avLst/>
              <a:gdLst/>
              <a:ahLst/>
              <a:cxnLst/>
              <a:rect l="l" t="t" r="r" b="b"/>
              <a:pathLst>
                <a:path w="798" h="798" extrusionOk="0">
                  <a:moveTo>
                    <a:pt x="798" y="405"/>
                  </a:moveTo>
                  <a:cubicBezTo>
                    <a:pt x="798" y="619"/>
                    <a:pt x="619" y="798"/>
                    <a:pt x="405" y="798"/>
                  </a:cubicBezTo>
                  <a:cubicBezTo>
                    <a:pt x="179" y="798"/>
                    <a:pt x="0" y="619"/>
                    <a:pt x="0" y="405"/>
                  </a:cubicBezTo>
                  <a:cubicBezTo>
                    <a:pt x="0" y="179"/>
                    <a:pt x="179" y="0"/>
                    <a:pt x="405" y="0"/>
                  </a:cubicBezTo>
                  <a:cubicBezTo>
                    <a:pt x="619" y="0"/>
                    <a:pt x="798" y="179"/>
                    <a:pt x="798" y="405"/>
                  </a:cubicBezTo>
                  <a:close/>
                </a:path>
              </a:pathLst>
            </a:custGeom>
            <a:solidFill>
              <a:srgbClr val="F1DB58">
                <a:alpha val="477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3" name="Google Shape;423;p3"/>
            <p:cNvSpPr/>
            <p:nvPr/>
          </p:nvSpPr>
          <p:spPr>
            <a:xfrm>
              <a:off x="1652175" y="1700373"/>
              <a:ext cx="53553" cy="53486"/>
            </a:xfrm>
            <a:custGeom>
              <a:avLst/>
              <a:gdLst/>
              <a:ahLst/>
              <a:cxnLst/>
              <a:rect l="l" t="t" r="r" b="b"/>
              <a:pathLst>
                <a:path w="799" h="798" extrusionOk="0">
                  <a:moveTo>
                    <a:pt x="798" y="405"/>
                  </a:moveTo>
                  <a:cubicBezTo>
                    <a:pt x="798" y="619"/>
                    <a:pt x="620" y="798"/>
                    <a:pt x="405" y="798"/>
                  </a:cubicBezTo>
                  <a:cubicBezTo>
                    <a:pt x="179" y="798"/>
                    <a:pt x="0" y="619"/>
                    <a:pt x="0" y="405"/>
                  </a:cubicBezTo>
                  <a:cubicBezTo>
                    <a:pt x="0" y="179"/>
                    <a:pt x="179" y="0"/>
                    <a:pt x="405" y="0"/>
                  </a:cubicBezTo>
                  <a:cubicBezTo>
                    <a:pt x="620" y="0"/>
                    <a:pt x="798" y="179"/>
                    <a:pt x="798" y="405"/>
                  </a:cubicBezTo>
                  <a:close/>
                </a:path>
              </a:pathLst>
            </a:custGeom>
            <a:solidFill>
              <a:srgbClr val="F1DB58">
                <a:alpha val="477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4" name="Google Shape;424;p3"/>
            <p:cNvSpPr/>
            <p:nvPr/>
          </p:nvSpPr>
          <p:spPr>
            <a:xfrm>
              <a:off x="2042392" y="1700373"/>
              <a:ext cx="53553" cy="53486"/>
            </a:xfrm>
            <a:custGeom>
              <a:avLst/>
              <a:gdLst/>
              <a:ahLst/>
              <a:cxnLst/>
              <a:rect l="l" t="t" r="r" b="b"/>
              <a:pathLst>
                <a:path w="799" h="798" extrusionOk="0">
                  <a:moveTo>
                    <a:pt x="798" y="405"/>
                  </a:moveTo>
                  <a:cubicBezTo>
                    <a:pt x="798" y="619"/>
                    <a:pt x="620" y="798"/>
                    <a:pt x="405" y="798"/>
                  </a:cubicBezTo>
                  <a:cubicBezTo>
                    <a:pt x="179" y="798"/>
                    <a:pt x="1" y="619"/>
                    <a:pt x="1" y="405"/>
                  </a:cubicBezTo>
                  <a:cubicBezTo>
                    <a:pt x="1" y="179"/>
                    <a:pt x="179" y="0"/>
                    <a:pt x="405" y="0"/>
                  </a:cubicBezTo>
                  <a:cubicBezTo>
                    <a:pt x="620" y="0"/>
                    <a:pt x="798" y="179"/>
                    <a:pt x="798" y="405"/>
                  </a:cubicBezTo>
                  <a:close/>
                </a:path>
              </a:pathLst>
            </a:custGeom>
            <a:solidFill>
              <a:srgbClr val="F1DB58">
                <a:alpha val="477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5" name="Google Shape;425;p3"/>
            <p:cNvSpPr/>
            <p:nvPr/>
          </p:nvSpPr>
          <p:spPr>
            <a:xfrm>
              <a:off x="2432610" y="1700373"/>
              <a:ext cx="53553" cy="53486"/>
            </a:xfrm>
            <a:custGeom>
              <a:avLst/>
              <a:gdLst/>
              <a:ahLst/>
              <a:cxnLst/>
              <a:rect l="l" t="t" r="r" b="b"/>
              <a:pathLst>
                <a:path w="799" h="798" extrusionOk="0">
                  <a:moveTo>
                    <a:pt x="798" y="405"/>
                  </a:moveTo>
                  <a:cubicBezTo>
                    <a:pt x="798" y="619"/>
                    <a:pt x="620" y="798"/>
                    <a:pt x="394" y="798"/>
                  </a:cubicBezTo>
                  <a:cubicBezTo>
                    <a:pt x="179" y="798"/>
                    <a:pt x="1" y="619"/>
                    <a:pt x="1" y="405"/>
                  </a:cubicBezTo>
                  <a:cubicBezTo>
                    <a:pt x="1" y="179"/>
                    <a:pt x="179" y="0"/>
                    <a:pt x="394" y="0"/>
                  </a:cubicBezTo>
                  <a:cubicBezTo>
                    <a:pt x="620" y="0"/>
                    <a:pt x="798" y="179"/>
                    <a:pt x="798" y="405"/>
                  </a:cubicBezTo>
                  <a:close/>
                </a:path>
              </a:pathLst>
            </a:custGeom>
            <a:solidFill>
              <a:srgbClr val="F1DB58">
                <a:alpha val="477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6" name="Google Shape;426;p3"/>
            <p:cNvSpPr/>
            <p:nvPr/>
          </p:nvSpPr>
          <p:spPr>
            <a:xfrm>
              <a:off x="2822827" y="1700373"/>
              <a:ext cx="53553" cy="53486"/>
            </a:xfrm>
            <a:custGeom>
              <a:avLst/>
              <a:gdLst/>
              <a:ahLst/>
              <a:cxnLst/>
              <a:rect l="l" t="t" r="r" b="b"/>
              <a:pathLst>
                <a:path w="799" h="798" extrusionOk="0">
                  <a:moveTo>
                    <a:pt x="799" y="405"/>
                  </a:moveTo>
                  <a:cubicBezTo>
                    <a:pt x="799" y="619"/>
                    <a:pt x="620" y="798"/>
                    <a:pt x="394" y="798"/>
                  </a:cubicBezTo>
                  <a:cubicBezTo>
                    <a:pt x="180" y="798"/>
                    <a:pt x="1" y="619"/>
                    <a:pt x="1" y="405"/>
                  </a:cubicBezTo>
                  <a:cubicBezTo>
                    <a:pt x="1" y="179"/>
                    <a:pt x="180" y="0"/>
                    <a:pt x="394" y="0"/>
                  </a:cubicBezTo>
                  <a:cubicBezTo>
                    <a:pt x="620" y="0"/>
                    <a:pt x="799" y="179"/>
                    <a:pt x="799" y="405"/>
                  </a:cubicBezTo>
                  <a:close/>
                </a:path>
              </a:pathLst>
            </a:custGeom>
            <a:solidFill>
              <a:srgbClr val="F1DB58">
                <a:alpha val="477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7" name="Google Shape;427;p3"/>
            <p:cNvSpPr/>
            <p:nvPr/>
          </p:nvSpPr>
          <p:spPr>
            <a:xfrm>
              <a:off x="3212308" y="1700373"/>
              <a:ext cx="54290" cy="53486"/>
            </a:xfrm>
            <a:custGeom>
              <a:avLst/>
              <a:gdLst/>
              <a:ahLst/>
              <a:cxnLst/>
              <a:rect l="l" t="t" r="r" b="b"/>
              <a:pathLst>
                <a:path w="810" h="798" extrusionOk="0">
                  <a:moveTo>
                    <a:pt x="810" y="405"/>
                  </a:moveTo>
                  <a:cubicBezTo>
                    <a:pt x="810" y="619"/>
                    <a:pt x="631" y="798"/>
                    <a:pt x="405" y="798"/>
                  </a:cubicBezTo>
                  <a:cubicBezTo>
                    <a:pt x="191" y="798"/>
                    <a:pt x="0" y="619"/>
                    <a:pt x="0" y="405"/>
                  </a:cubicBezTo>
                  <a:cubicBezTo>
                    <a:pt x="0" y="179"/>
                    <a:pt x="191" y="0"/>
                    <a:pt x="405" y="0"/>
                  </a:cubicBezTo>
                  <a:cubicBezTo>
                    <a:pt x="631" y="0"/>
                    <a:pt x="810" y="179"/>
                    <a:pt x="810" y="405"/>
                  </a:cubicBezTo>
                  <a:close/>
                </a:path>
              </a:pathLst>
            </a:custGeom>
            <a:solidFill>
              <a:srgbClr val="F1DB58">
                <a:alpha val="477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8" name="Google Shape;428;p3"/>
            <p:cNvSpPr/>
            <p:nvPr/>
          </p:nvSpPr>
          <p:spPr>
            <a:xfrm>
              <a:off x="1457468" y="1954933"/>
              <a:ext cx="53553" cy="53486"/>
            </a:xfrm>
            <a:custGeom>
              <a:avLst/>
              <a:gdLst/>
              <a:ahLst/>
              <a:cxnLst/>
              <a:rect l="l" t="t" r="r" b="b"/>
              <a:pathLst>
                <a:path w="799" h="798" extrusionOk="0">
                  <a:moveTo>
                    <a:pt x="798" y="393"/>
                  </a:moveTo>
                  <a:cubicBezTo>
                    <a:pt x="798" y="619"/>
                    <a:pt x="619" y="798"/>
                    <a:pt x="393" y="798"/>
                  </a:cubicBezTo>
                  <a:cubicBezTo>
                    <a:pt x="179" y="798"/>
                    <a:pt x="0" y="619"/>
                    <a:pt x="0" y="393"/>
                  </a:cubicBezTo>
                  <a:cubicBezTo>
                    <a:pt x="0" y="179"/>
                    <a:pt x="179" y="0"/>
                    <a:pt x="393" y="0"/>
                  </a:cubicBezTo>
                  <a:cubicBezTo>
                    <a:pt x="619" y="0"/>
                    <a:pt x="798" y="179"/>
                    <a:pt x="798" y="393"/>
                  </a:cubicBezTo>
                  <a:close/>
                </a:path>
              </a:pathLst>
            </a:custGeom>
            <a:solidFill>
              <a:srgbClr val="F1DB58">
                <a:alpha val="477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9" name="Google Shape;429;p3"/>
            <p:cNvSpPr/>
            <p:nvPr/>
          </p:nvSpPr>
          <p:spPr>
            <a:xfrm>
              <a:off x="1847686" y="1954933"/>
              <a:ext cx="53553" cy="53486"/>
            </a:xfrm>
            <a:custGeom>
              <a:avLst/>
              <a:gdLst/>
              <a:ahLst/>
              <a:cxnLst/>
              <a:rect l="l" t="t" r="r" b="b"/>
              <a:pathLst>
                <a:path w="799" h="798" extrusionOk="0">
                  <a:moveTo>
                    <a:pt x="798" y="393"/>
                  </a:moveTo>
                  <a:cubicBezTo>
                    <a:pt x="798" y="619"/>
                    <a:pt x="620" y="798"/>
                    <a:pt x="393" y="798"/>
                  </a:cubicBezTo>
                  <a:cubicBezTo>
                    <a:pt x="179" y="798"/>
                    <a:pt x="0" y="619"/>
                    <a:pt x="0" y="393"/>
                  </a:cubicBezTo>
                  <a:cubicBezTo>
                    <a:pt x="0" y="179"/>
                    <a:pt x="179" y="0"/>
                    <a:pt x="393" y="0"/>
                  </a:cubicBezTo>
                  <a:cubicBezTo>
                    <a:pt x="620" y="0"/>
                    <a:pt x="798" y="179"/>
                    <a:pt x="798" y="393"/>
                  </a:cubicBezTo>
                  <a:close/>
                </a:path>
              </a:pathLst>
            </a:custGeom>
            <a:solidFill>
              <a:srgbClr val="F1DB58">
                <a:alpha val="477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0" name="Google Shape;430;p3"/>
            <p:cNvSpPr/>
            <p:nvPr/>
          </p:nvSpPr>
          <p:spPr>
            <a:xfrm>
              <a:off x="2237099" y="1954933"/>
              <a:ext cx="53553" cy="53486"/>
            </a:xfrm>
            <a:custGeom>
              <a:avLst/>
              <a:gdLst/>
              <a:ahLst/>
              <a:cxnLst/>
              <a:rect l="l" t="t" r="r" b="b"/>
              <a:pathLst>
                <a:path w="799" h="798" extrusionOk="0">
                  <a:moveTo>
                    <a:pt x="798" y="393"/>
                  </a:moveTo>
                  <a:cubicBezTo>
                    <a:pt x="798" y="619"/>
                    <a:pt x="620" y="798"/>
                    <a:pt x="406" y="798"/>
                  </a:cubicBezTo>
                  <a:cubicBezTo>
                    <a:pt x="179" y="798"/>
                    <a:pt x="1" y="619"/>
                    <a:pt x="1" y="393"/>
                  </a:cubicBezTo>
                  <a:cubicBezTo>
                    <a:pt x="1" y="179"/>
                    <a:pt x="179" y="0"/>
                    <a:pt x="406" y="0"/>
                  </a:cubicBezTo>
                  <a:cubicBezTo>
                    <a:pt x="620" y="0"/>
                    <a:pt x="798" y="179"/>
                    <a:pt x="798" y="393"/>
                  </a:cubicBezTo>
                  <a:close/>
                </a:path>
              </a:pathLst>
            </a:custGeom>
            <a:solidFill>
              <a:srgbClr val="F1DB58">
                <a:alpha val="477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1" name="Google Shape;431;p3"/>
            <p:cNvSpPr/>
            <p:nvPr/>
          </p:nvSpPr>
          <p:spPr>
            <a:xfrm>
              <a:off x="2627316" y="1954933"/>
              <a:ext cx="53553" cy="53486"/>
            </a:xfrm>
            <a:custGeom>
              <a:avLst/>
              <a:gdLst/>
              <a:ahLst/>
              <a:cxnLst/>
              <a:rect l="l" t="t" r="r" b="b"/>
              <a:pathLst>
                <a:path w="799" h="798" extrusionOk="0">
                  <a:moveTo>
                    <a:pt x="799" y="393"/>
                  </a:moveTo>
                  <a:cubicBezTo>
                    <a:pt x="799" y="619"/>
                    <a:pt x="620" y="798"/>
                    <a:pt x="406" y="798"/>
                  </a:cubicBezTo>
                  <a:cubicBezTo>
                    <a:pt x="179" y="798"/>
                    <a:pt x="1" y="619"/>
                    <a:pt x="1" y="393"/>
                  </a:cubicBezTo>
                  <a:cubicBezTo>
                    <a:pt x="1" y="179"/>
                    <a:pt x="179" y="0"/>
                    <a:pt x="406" y="0"/>
                  </a:cubicBezTo>
                  <a:cubicBezTo>
                    <a:pt x="620" y="0"/>
                    <a:pt x="799" y="179"/>
                    <a:pt x="799" y="393"/>
                  </a:cubicBezTo>
                  <a:close/>
                </a:path>
              </a:pathLst>
            </a:custGeom>
            <a:solidFill>
              <a:srgbClr val="F1DB58">
                <a:alpha val="477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2" name="Google Shape;432;p3"/>
            <p:cNvSpPr/>
            <p:nvPr/>
          </p:nvSpPr>
          <p:spPr>
            <a:xfrm>
              <a:off x="3017601" y="1954933"/>
              <a:ext cx="53486" cy="53486"/>
            </a:xfrm>
            <a:custGeom>
              <a:avLst/>
              <a:gdLst/>
              <a:ahLst/>
              <a:cxnLst/>
              <a:rect l="l" t="t" r="r" b="b"/>
              <a:pathLst>
                <a:path w="798" h="798" extrusionOk="0">
                  <a:moveTo>
                    <a:pt x="798" y="393"/>
                  </a:moveTo>
                  <a:cubicBezTo>
                    <a:pt x="798" y="619"/>
                    <a:pt x="619" y="798"/>
                    <a:pt x="405" y="798"/>
                  </a:cubicBezTo>
                  <a:cubicBezTo>
                    <a:pt x="179" y="798"/>
                    <a:pt x="0" y="619"/>
                    <a:pt x="0" y="393"/>
                  </a:cubicBezTo>
                  <a:cubicBezTo>
                    <a:pt x="0" y="179"/>
                    <a:pt x="179" y="0"/>
                    <a:pt x="405" y="0"/>
                  </a:cubicBezTo>
                  <a:cubicBezTo>
                    <a:pt x="619" y="0"/>
                    <a:pt x="798" y="179"/>
                    <a:pt x="798" y="393"/>
                  </a:cubicBezTo>
                  <a:close/>
                </a:path>
              </a:pathLst>
            </a:custGeom>
            <a:solidFill>
              <a:srgbClr val="F1DB58">
                <a:alpha val="477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3" name="Google Shape;433;p3"/>
            <p:cNvSpPr/>
            <p:nvPr/>
          </p:nvSpPr>
          <p:spPr>
            <a:xfrm>
              <a:off x="3407819" y="1954933"/>
              <a:ext cx="53486" cy="53486"/>
            </a:xfrm>
            <a:custGeom>
              <a:avLst/>
              <a:gdLst/>
              <a:ahLst/>
              <a:cxnLst/>
              <a:rect l="l" t="t" r="r" b="b"/>
              <a:pathLst>
                <a:path w="798" h="798" extrusionOk="0">
                  <a:moveTo>
                    <a:pt x="798" y="393"/>
                  </a:moveTo>
                  <a:cubicBezTo>
                    <a:pt x="798" y="619"/>
                    <a:pt x="619" y="798"/>
                    <a:pt x="393" y="798"/>
                  </a:cubicBezTo>
                  <a:cubicBezTo>
                    <a:pt x="179" y="798"/>
                    <a:pt x="0" y="619"/>
                    <a:pt x="0" y="393"/>
                  </a:cubicBezTo>
                  <a:cubicBezTo>
                    <a:pt x="0" y="179"/>
                    <a:pt x="179" y="0"/>
                    <a:pt x="393" y="0"/>
                  </a:cubicBezTo>
                  <a:cubicBezTo>
                    <a:pt x="619" y="0"/>
                    <a:pt x="798" y="179"/>
                    <a:pt x="798" y="393"/>
                  </a:cubicBezTo>
                  <a:close/>
                </a:path>
              </a:pathLst>
            </a:custGeom>
            <a:solidFill>
              <a:srgbClr val="F1DB58">
                <a:alpha val="477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434" name="Google Shape;434;p3"/>
            <p:cNvGrpSpPr/>
            <p:nvPr/>
          </p:nvGrpSpPr>
          <p:grpSpPr>
            <a:xfrm>
              <a:off x="1261957" y="2342026"/>
              <a:ext cx="2199348" cy="2339841"/>
              <a:chOff x="1262025" y="623413"/>
              <a:chExt cx="3815001" cy="4058701"/>
            </a:xfrm>
          </p:grpSpPr>
          <p:sp>
            <p:nvSpPr>
              <p:cNvPr id="435" name="Google Shape;435;p3"/>
              <p:cNvSpPr/>
              <p:nvPr/>
            </p:nvSpPr>
            <p:spPr>
              <a:xfrm>
                <a:off x="1262025" y="623413"/>
                <a:ext cx="92777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8" h="799" extrusionOk="0">
                    <a:moveTo>
                      <a:pt x="798" y="393"/>
                    </a:moveTo>
                    <a:cubicBezTo>
                      <a:pt x="798" y="620"/>
                      <a:pt x="619" y="798"/>
                      <a:pt x="405" y="798"/>
                    </a:cubicBezTo>
                    <a:cubicBezTo>
                      <a:pt x="179" y="798"/>
                      <a:pt x="0" y="620"/>
                      <a:pt x="0" y="393"/>
                    </a:cubicBezTo>
                    <a:cubicBezTo>
                      <a:pt x="0" y="179"/>
                      <a:pt x="179" y="0"/>
                      <a:pt x="405" y="0"/>
                    </a:cubicBezTo>
                    <a:cubicBezTo>
                      <a:pt x="619" y="0"/>
                      <a:pt x="798" y="179"/>
                      <a:pt x="798" y="393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6" name="Google Shape;436;p3"/>
              <p:cNvSpPr/>
              <p:nvPr/>
            </p:nvSpPr>
            <p:spPr>
              <a:xfrm>
                <a:off x="1938899" y="623413"/>
                <a:ext cx="92894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9" extrusionOk="0">
                    <a:moveTo>
                      <a:pt x="798" y="393"/>
                    </a:moveTo>
                    <a:cubicBezTo>
                      <a:pt x="798" y="620"/>
                      <a:pt x="620" y="798"/>
                      <a:pt x="405" y="798"/>
                    </a:cubicBezTo>
                    <a:cubicBezTo>
                      <a:pt x="179" y="798"/>
                      <a:pt x="0" y="620"/>
                      <a:pt x="0" y="393"/>
                    </a:cubicBezTo>
                    <a:cubicBezTo>
                      <a:pt x="0" y="179"/>
                      <a:pt x="179" y="0"/>
                      <a:pt x="405" y="0"/>
                    </a:cubicBezTo>
                    <a:cubicBezTo>
                      <a:pt x="620" y="0"/>
                      <a:pt x="798" y="179"/>
                      <a:pt x="798" y="393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7" name="Google Shape;437;p3"/>
              <p:cNvSpPr/>
              <p:nvPr/>
            </p:nvSpPr>
            <p:spPr>
              <a:xfrm>
                <a:off x="2615772" y="623413"/>
                <a:ext cx="92894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9" extrusionOk="0">
                    <a:moveTo>
                      <a:pt x="798" y="393"/>
                    </a:moveTo>
                    <a:cubicBezTo>
                      <a:pt x="798" y="620"/>
                      <a:pt x="620" y="798"/>
                      <a:pt x="405" y="798"/>
                    </a:cubicBezTo>
                    <a:cubicBezTo>
                      <a:pt x="179" y="798"/>
                      <a:pt x="1" y="620"/>
                      <a:pt x="1" y="393"/>
                    </a:cubicBezTo>
                    <a:cubicBezTo>
                      <a:pt x="1" y="179"/>
                      <a:pt x="179" y="0"/>
                      <a:pt x="405" y="0"/>
                    </a:cubicBezTo>
                    <a:cubicBezTo>
                      <a:pt x="620" y="0"/>
                      <a:pt x="798" y="179"/>
                      <a:pt x="798" y="393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8" name="Google Shape;438;p3"/>
              <p:cNvSpPr/>
              <p:nvPr/>
            </p:nvSpPr>
            <p:spPr>
              <a:xfrm>
                <a:off x="3292646" y="623413"/>
                <a:ext cx="92894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9" extrusionOk="0">
                    <a:moveTo>
                      <a:pt x="798" y="393"/>
                    </a:moveTo>
                    <a:cubicBezTo>
                      <a:pt x="798" y="620"/>
                      <a:pt x="620" y="798"/>
                      <a:pt x="394" y="798"/>
                    </a:cubicBezTo>
                    <a:cubicBezTo>
                      <a:pt x="179" y="798"/>
                      <a:pt x="1" y="620"/>
                      <a:pt x="1" y="393"/>
                    </a:cubicBezTo>
                    <a:cubicBezTo>
                      <a:pt x="1" y="179"/>
                      <a:pt x="179" y="0"/>
                      <a:pt x="394" y="0"/>
                    </a:cubicBezTo>
                    <a:cubicBezTo>
                      <a:pt x="620" y="0"/>
                      <a:pt x="798" y="179"/>
                      <a:pt x="798" y="393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9" name="Google Shape;439;p3"/>
              <p:cNvSpPr/>
              <p:nvPr/>
            </p:nvSpPr>
            <p:spPr>
              <a:xfrm>
                <a:off x="3969519" y="623413"/>
                <a:ext cx="92894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9" extrusionOk="0">
                    <a:moveTo>
                      <a:pt x="799" y="393"/>
                    </a:moveTo>
                    <a:cubicBezTo>
                      <a:pt x="799" y="620"/>
                      <a:pt x="620" y="798"/>
                      <a:pt x="394" y="798"/>
                    </a:cubicBezTo>
                    <a:cubicBezTo>
                      <a:pt x="180" y="798"/>
                      <a:pt x="1" y="620"/>
                      <a:pt x="1" y="393"/>
                    </a:cubicBezTo>
                    <a:cubicBezTo>
                      <a:pt x="1" y="179"/>
                      <a:pt x="180" y="0"/>
                      <a:pt x="394" y="0"/>
                    </a:cubicBezTo>
                    <a:cubicBezTo>
                      <a:pt x="620" y="0"/>
                      <a:pt x="799" y="179"/>
                      <a:pt x="799" y="393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0" name="Google Shape;440;p3"/>
              <p:cNvSpPr/>
              <p:nvPr/>
            </p:nvSpPr>
            <p:spPr>
              <a:xfrm>
                <a:off x="4645114" y="623413"/>
                <a:ext cx="94173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810" h="799" extrusionOk="0">
                    <a:moveTo>
                      <a:pt x="810" y="393"/>
                    </a:moveTo>
                    <a:cubicBezTo>
                      <a:pt x="810" y="620"/>
                      <a:pt x="631" y="798"/>
                      <a:pt x="405" y="798"/>
                    </a:cubicBezTo>
                    <a:cubicBezTo>
                      <a:pt x="191" y="798"/>
                      <a:pt x="0" y="620"/>
                      <a:pt x="0" y="393"/>
                    </a:cubicBezTo>
                    <a:cubicBezTo>
                      <a:pt x="0" y="179"/>
                      <a:pt x="191" y="0"/>
                      <a:pt x="405" y="0"/>
                    </a:cubicBezTo>
                    <a:cubicBezTo>
                      <a:pt x="631" y="0"/>
                      <a:pt x="810" y="179"/>
                      <a:pt x="810" y="393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1" name="Google Shape;441;p3"/>
              <p:cNvSpPr/>
              <p:nvPr/>
            </p:nvSpPr>
            <p:spPr>
              <a:xfrm>
                <a:off x="1601159" y="1063580"/>
                <a:ext cx="92894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9" extrusionOk="0">
                    <a:moveTo>
                      <a:pt x="798" y="405"/>
                    </a:moveTo>
                    <a:cubicBezTo>
                      <a:pt x="798" y="620"/>
                      <a:pt x="619" y="798"/>
                      <a:pt x="393" y="798"/>
                    </a:cubicBezTo>
                    <a:cubicBezTo>
                      <a:pt x="179" y="798"/>
                      <a:pt x="0" y="620"/>
                      <a:pt x="0" y="405"/>
                    </a:cubicBezTo>
                    <a:cubicBezTo>
                      <a:pt x="0" y="179"/>
                      <a:pt x="179" y="1"/>
                      <a:pt x="393" y="1"/>
                    </a:cubicBezTo>
                    <a:cubicBezTo>
                      <a:pt x="619" y="1"/>
                      <a:pt x="798" y="179"/>
                      <a:pt x="798" y="405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2" name="Google Shape;442;p3"/>
              <p:cNvSpPr/>
              <p:nvPr/>
            </p:nvSpPr>
            <p:spPr>
              <a:xfrm>
                <a:off x="2278033" y="1063580"/>
                <a:ext cx="92894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9" extrusionOk="0">
                    <a:moveTo>
                      <a:pt x="798" y="405"/>
                    </a:moveTo>
                    <a:cubicBezTo>
                      <a:pt x="798" y="620"/>
                      <a:pt x="620" y="798"/>
                      <a:pt x="393" y="798"/>
                    </a:cubicBezTo>
                    <a:cubicBezTo>
                      <a:pt x="179" y="798"/>
                      <a:pt x="0" y="620"/>
                      <a:pt x="0" y="405"/>
                    </a:cubicBezTo>
                    <a:cubicBezTo>
                      <a:pt x="0" y="179"/>
                      <a:pt x="179" y="1"/>
                      <a:pt x="393" y="1"/>
                    </a:cubicBezTo>
                    <a:cubicBezTo>
                      <a:pt x="620" y="1"/>
                      <a:pt x="798" y="179"/>
                      <a:pt x="798" y="405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3" name="Google Shape;443;p3"/>
              <p:cNvSpPr/>
              <p:nvPr/>
            </p:nvSpPr>
            <p:spPr>
              <a:xfrm>
                <a:off x="2953511" y="1063580"/>
                <a:ext cx="92894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9" extrusionOk="0">
                    <a:moveTo>
                      <a:pt x="798" y="405"/>
                    </a:moveTo>
                    <a:cubicBezTo>
                      <a:pt x="798" y="620"/>
                      <a:pt x="620" y="798"/>
                      <a:pt x="406" y="798"/>
                    </a:cubicBezTo>
                    <a:cubicBezTo>
                      <a:pt x="179" y="798"/>
                      <a:pt x="1" y="620"/>
                      <a:pt x="1" y="405"/>
                    </a:cubicBezTo>
                    <a:cubicBezTo>
                      <a:pt x="1" y="179"/>
                      <a:pt x="179" y="1"/>
                      <a:pt x="406" y="1"/>
                    </a:cubicBezTo>
                    <a:cubicBezTo>
                      <a:pt x="620" y="1"/>
                      <a:pt x="798" y="179"/>
                      <a:pt x="798" y="405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4" name="Google Shape;444;p3"/>
              <p:cNvSpPr/>
              <p:nvPr/>
            </p:nvSpPr>
            <p:spPr>
              <a:xfrm>
                <a:off x="3630385" y="1063580"/>
                <a:ext cx="92894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9" extrusionOk="0">
                    <a:moveTo>
                      <a:pt x="799" y="405"/>
                    </a:moveTo>
                    <a:cubicBezTo>
                      <a:pt x="799" y="620"/>
                      <a:pt x="620" y="798"/>
                      <a:pt x="406" y="798"/>
                    </a:cubicBezTo>
                    <a:cubicBezTo>
                      <a:pt x="179" y="798"/>
                      <a:pt x="1" y="620"/>
                      <a:pt x="1" y="405"/>
                    </a:cubicBezTo>
                    <a:cubicBezTo>
                      <a:pt x="1" y="179"/>
                      <a:pt x="179" y="1"/>
                      <a:pt x="406" y="1"/>
                    </a:cubicBezTo>
                    <a:cubicBezTo>
                      <a:pt x="620" y="1"/>
                      <a:pt x="799" y="179"/>
                      <a:pt x="799" y="405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5" name="Google Shape;445;p3"/>
              <p:cNvSpPr/>
              <p:nvPr/>
            </p:nvSpPr>
            <p:spPr>
              <a:xfrm>
                <a:off x="4307375" y="1063580"/>
                <a:ext cx="92777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8" h="799" extrusionOk="0">
                    <a:moveTo>
                      <a:pt x="798" y="405"/>
                    </a:moveTo>
                    <a:cubicBezTo>
                      <a:pt x="798" y="620"/>
                      <a:pt x="619" y="798"/>
                      <a:pt x="405" y="798"/>
                    </a:cubicBezTo>
                    <a:cubicBezTo>
                      <a:pt x="179" y="798"/>
                      <a:pt x="0" y="620"/>
                      <a:pt x="0" y="405"/>
                    </a:cubicBezTo>
                    <a:cubicBezTo>
                      <a:pt x="0" y="179"/>
                      <a:pt x="179" y="1"/>
                      <a:pt x="405" y="1"/>
                    </a:cubicBezTo>
                    <a:cubicBezTo>
                      <a:pt x="619" y="1"/>
                      <a:pt x="798" y="179"/>
                      <a:pt x="798" y="405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6" name="Google Shape;446;p3"/>
              <p:cNvSpPr/>
              <p:nvPr/>
            </p:nvSpPr>
            <p:spPr>
              <a:xfrm>
                <a:off x="4984248" y="1063580"/>
                <a:ext cx="92777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8" h="799" extrusionOk="0">
                    <a:moveTo>
                      <a:pt x="798" y="405"/>
                    </a:moveTo>
                    <a:cubicBezTo>
                      <a:pt x="798" y="620"/>
                      <a:pt x="619" y="798"/>
                      <a:pt x="393" y="798"/>
                    </a:cubicBezTo>
                    <a:cubicBezTo>
                      <a:pt x="179" y="798"/>
                      <a:pt x="0" y="620"/>
                      <a:pt x="0" y="405"/>
                    </a:cubicBezTo>
                    <a:cubicBezTo>
                      <a:pt x="0" y="179"/>
                      <a:pt x="179" y="1"/>
                      <a:pt x="393" y="1"/>
                    </a:cubicBezTo>
                    <a:cubicBezTo>
                      <a:pt x="619" y="1"/>
                      <a:pt x="798" y="179"/>
                      <a:pt x="798" y="405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7" name="Google Shape;447;p3"/>
              <p:cNvSpPr/>
              <p:nvPr/>
            </p:nvSpPr>
            <p:spPr>
              <a:xfrm>
                <a:off x="1262025" y="1503747"/>
                <a:ext cx="92777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8" h="799" extrusionOk="0">
                    <a:moveTo>
                      <a:pt x="798" y="406"/>
                    </a:moveTo>
                    <a:cubicBezTo>
                      <a:pt x="798" y="620"/>
                      <a:pt x="619" y="799"/>
                      <a:pt x="405" y="799"/>
                    </a:cubicBezTo>
                    <a:cubicBezTo>
                      <a:pt x="179" y="799"/>
                      <a:pt x="0" y="620"/>
                      <a:pt x="0" y="406"/>
                    </a:cubicBezTo>
                    <a:cubicBezTo>
                      <a:pt x="0" y="179"/>
                      <a:pt x="179" y="1"/>
                      <a:pt x="405" y="1"/>
                    </a:cubicBezTo>
                    <a:cubicBezTo>
                      <a:pt x="619" y="1"/>
                      <a:pt x="798" y="179"/>
                      <a:pt x="798" y="406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8" name="Google Shape;448;p3"/>
              <p:cNvSpPr/>
              <p:nvPr/>
            </p:nvSpPr>
            <p:spPr>
              <a:xfrm>
                <a:off x="1938899" y="1503747"/>
                <a:ext cx="92894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9" extrusionOk="0">
                    <a:moveTo>
                      <a:pt x="798" y="406"/>
                    </a:moveTo>
                    <a:cubicBezTo>
                      <a:pt x="798" y="620"/>
                      <a:pt x="620" y="799"/>
                      <a:pt x="405" y="799"/>
                    </a:cubicBezTo>
                    <a:cubicBezTo>
                      <a:pt x="179" y="799"/>
                      <a:pt x="0" y="620"/>
                      <a:pt x="0" y="406"/>
                    </a:cubicBezTo>
                    <a:cubicBezTo>
                      <a:pt x="0" y="179"/>
                      <a:pt x="179" y="1"/>
                      <a:pt x="405" y="1"/>
                    </a:cubicBezTo>
                    <a:cubicBezTo>
                      <a:pt x="620" y="1"/>
                      <a:pt x="798" y="179"/>
                      <a:pt x="798" y="406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9" name="Google Shape;449;p3"/>
              <p:cNvSpPr/>
              <p:nvPr/>
            </p:nvSpPr>
            <p:spPr>
              <a:xfrm>
                <a:off x="2615772" y="1503747"/>
                <a:ext cx="92894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9" extrusionOk="0">
                    <a:moveTo>
                      <a:pt x="798" y="406"/>
                    </a:moveTo>
                    <a:cubicBezTo>
                      <a:pt x="798" y="620"/>
                      <a:pt x="620" y="799"/>
                      <a:pt x="405" y="799"/>
                    </a:cubicBezTo>
                    <a:cubicBezTo>
                      <a:pt x="179" y="799"/>
                      <a:pt x="1" y="620"/>
                      <a:pt x="1" y="406"/>
                    </a:cubicBezTo>
                    <a:cubicBezTo>
                      <a:pt x="1" y="179"/>
                      <a:pt x="179" y="1"/>
                      <a:pt x="405" y="1"/>
                    </a:cubicBezTo>
                    <a:cubicBezTo>
                      <a:pt x="620" y="1"/>
                      <a:pt x="798" y="179"/>
                      <a:pt x="798" y="406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0" name="Google Shape;450;p3"/>
              <p:cNvSpPr/>
              <p:nvPr/>
            </p:nvSpPr>
            <p:spPr>
              <a:xfrm>
                <a:off x="3292646" y="1503747"/>
                <a:ext cx="92894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9" extrusionOk="0">
                    <a:moveTo>
                      <a:pt x="798" y="406"/>
                    </a:moveTo>
                    <a:cubicBezTo>
                      <a:pt x="798" y="620"/>
                      <a:pt x="620" y="799"/>
                      <a:pt x="394" y="799"/>
                    </a:cubicBezTo>
                    <a:cubicBezTo>
                      <a:pt x="179" y="799"/>
                      <a:pt x="1" y="620"/>
                      <a:pt x="1" y="406"/>
                    </a:cubicBezTo>
                    <a:cubicBezTo>
                      <a:pt x="1" y="179"/>
                      <a:pt x="179" y="1"/>
                      <a:pt x="394" y="1"/>
                    </a:cubicBezTo>
                    <a:cubicBezTo>
                      <a:pt x="620" y="1"/>
                      <a:pt x="798" y="179"/>
                      <a:pt x="798" y="406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1" name="Google Shape;451;p3"/>
              <p:cNvSpPr/>
              <p:nvPr/>
            </p:nvSpPr>
            <p:spPr>
              <a:xfrm>
                <a:off x="3969519" y="1503747"/>
                <a:ext cx="92894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9" extrusionOk="0">
                    <a:moveTo>
                      <a:pt x="799" y="406"/>
                    </a:moveTo>
                    <a:cubicBezTo>
                      <a:pt x="799" y="620"/>
                      <a:pt x="620" y="799"/>
                      <a:pt x="394" y="799"/>
                    </a:cubicBezTo>
                    <a:cubicBezTo>
                      <a:pt x="180" y="799"/>
                      <a:pt x="1" y="620"/>
                      <a:pt x="1" y="406"/>
                    </a:cubicBezTo>
                    <a:cubicBezTo>
                      <a:pt x="1" y="179"/>
                      <a:pt x="180" y="1"/>
                      <a:pt x="394" y="1"/>
                    </a:cubicBezTo>
                    <a:cubicBezTo>
                      <a:pt x="620" y="1"/>
                      <a:pt x="799" y="179"/>
                      <a:pt x="799" y="406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2" name="Google Shape;452;p3"/>
              <p:cNvSpPr/>
              <p:nvPr/>
            </p:nvSpPr>
            <p:spPr>
              <a:xfrm>
                <a:off x="4645114" y="1503747"/>
                <a:ext cx="94173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810" h="799" extrusionOk="0">
                    <a:moveTo>
                      <a:pt x="810" y="406"/>
                    </a:moveTo>
                    <a:cubicBezTo>
                      <a:pt x="810" y="620"/>
                      <a:pt x="631" y="799"/>
                      <a:pt x="405" y="799"/>
                    </a:cubicBezTo>
                    <a:cubicBezTo>
                      <a:pt x="191" y="799"/>
                      <a:pt x="0" y="620"/>
                      <a:pt x="0" y="406"/>
                    </a:cubicBezTo>
                    <a:cubicBezTo>
                      <a:pt x="0" y="179"/>
                      <a:pt x="191" y="1"/>
                      <a:pt x="405" y="1"/>
                    </a:cubicBezTo>
                    <a:cubicBezTo>
                      <a:pt x="631" y="1"/>
                      <a:pt x="810" y="179"/>
                      <a:pt x="810" y="406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3" name="Google Shape;453;p3"/>
              <p:cNvSpPr/>
              <p:nvPr/>
            </p:nvSpPr>
            <p:spPr>
              <a:xfrm>
                <a:off x="1601159" y="1945310"/>
                <a:ext cx="92894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9" extrusionOk="0">
                    <a:moveTo>
                      <a:pt x="798" y="394"/>
                    </a:moveTo>
                    <a:cubicBezTo>
                      <a:pt x="798" y="620"/>
                      <a:pt x="619" y="799"/>
                      <a:pt x="393" y="799"/>
                    </a:cubicBezTo>
                    <a:cubicBezTo>
                      <a:pt x="179" y="799"/>
                      <a:pt x="0" y="620"/>
                      <a:pt x="0" y="394"/>
                    </a:cubicBezTo>
                    <a:cubicBezTo>
                      <a:pt x="0" y="180"/>
                      <a:pt x="179" y="1"/>
                      <a:pt x="393" y="1"/>
                    </a:cubicBezTo>
                    <a:cubicBezTo>
                      <a:pt x="619" y="1"/>
                      <a:pt x="798" y="180"/>
                      <a:pt x="798" y="394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4" name="Google Shape;454;p3"/>
              <p:cNvSpPr/>
              <p:nvPr/>
            </p:nvSpPr>
            <p:spPr>
              <a:xfrm>
                <a:off x="2278033" y="1945310"/>
                <a:ext cx="92894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9" extrusionOk="0">
                    <a:moveTo>
                      <a:pt x="798" y="394"/>
                    </a:moveTo>
                    <a:cubicBezTo>
                      <a:pt x="798" y="620"/>
                      <a:pt x="620" y="799"/>
                      <a:pt x="393" y="799"/>
                    </a:cubicBezTo>
                    <a:cubicBezTo>
                      <a:pt x="179" y="799"/>
                      <a:pt x="0" y="620"/>
                      <a:pt x="0" y="394"/>
                    </a:cubicBezTo>
                    <a:cubicBezTo>
                      <a:pt x="0" y="180"/>
                      <a:pt x="179" y="1"/>
                      <a:pt x="393" y="1"/>
                    </a:cubicBezTo>
                    <a:cubicBezTo>
                      <a:pt x="620" y="1"/>
                      <a:pt x="798" y="180"/>
                      <a:pt x="798" y="394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5" name="Google Shape;455;p3"/>
              <p:cNvSpPr/>
              <p:nvPr/>
            </p:nvSpPr>
            <p:spPr>
              <a:xfrm>
                <a:off x="2953511" y="1945310"/>
                <a:ext cx="92894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9" extrusionOk="0">
                    <a:moveTo>
                      <a:pt x="798" y="394"/>
                    </a:moveTo>
                    <a:cubicBezTo>
                      <a:pt x="798" y="620"/>
                      <a:pt x="620" y="799"/>
                      <a:pt x="406" y="799"/>
                    </a:cubicBezTo>
                    <a:cubicBezTo>
                      <a:pt x="179" y="799"/>
                      <a:pt x="1" y="620"/>
                      <a:pt x="1" y="394"/>
                    </a:cubicBezTo>
                    <a:cubicBezTo>
                      <a:pt x="1" y="180"/>
                      <a:pt x="179" y="1"/>
                      <a:pt x="406" y="1"/>
                    </a:cubicBezTo>
                    <a:cubicBezTo>
                      <a:pt x="620" y="1"/>
                      <a:pt x="798" y="180"/>
                      <a:pt x="798" y="394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6" name="Google Shape;456;p3"/>
              <p:cNvSpPr/>
              <p:nvPr/>
            </p:nvSpPr>
            <p:spPr>
              <a:xfrm>
                <a:off x="3630385" y="1945310"/>
                <a:ext cx="92894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9" extrusionOk="0">
                    <a:moveTo>
                      <a:pt x="799" y="394"/>
                    </a:moveTo>
                    <a:cubicBezTo>
                      <a:pt x="799" y="620"/>
                      <a:pt x="620" y="799"/>
                      <a:pt x="406" y="799"/>
                    </a:cubicBezTo>
                    <a:cubicBezTo>
                      <a:pt x="179" y="799"/>
                      <a:pt x="1" y="620"/>
                      <a:pt x="1" y="394"/>
                    </a:cubicBezTo>
                    <a:cubicBezTo>
                      <a:pt x="1" y="180"/>
                      <a:pt x="179" y="1"/>
                      <a:pt x="406" y="1"/>
                    </a:cubicBezTo>
                    <a:cubicBezTo>
                      <a:pt x="620" y="1"/>
                      <a:pt x="799" y="180"/>
                      <a:pt x="799" y="394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7" name="Google Shape;457;p3"/>
              <p:cNvSpPr/>
              <p:nvPr/>
            </p:nvSpPr>
            <p:spPr>
              <a:xfrm>
                <a:off x="4307375" y="1945310"/>
                <a:ext cx="92777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8" h="799" extrusionOk="0">
                    <a:moveTo>
                      <a:pt x="798" y="394"/>
                    </a:moveTo>
                    <a:cubicBezTo>
                      <a:pt x="798" y="620"/>
                      <a:pt x="619" y="799"/>
                      <a:pt x="405" y="799"/>
                    </a:cubicBezTo>
                    <a:cubicBezTo>
                      <a:pt x="179" y="799"/>
                      <a:pt x="0" y="620"/>
                      <a:pt x="0" y="394"/>
                    </a:cubicBezTo>
                    <a:cubicBezTo>
                      <a:pt x="0" y="180"/>
                      <a:pt x="179" y="1"/>
                      <a:pt x="405" y="1"/>
                    </a:cubicBezTo>
                    <a:cubicBezTo>
                      <a:pt x="619" y="1"/>
                      <a:pt x="798" y="180"/>
                      <a:pt x="798" y="394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8" name="Google Shape;458;p3"/>
              <p:cNvSpPr/>
              <p:nvPr/>
            </p:nvSpPr>
            <p:spPr>
              <a:xfrm>
                <a:off x="4984248" y="1945310"/>
                <a:ext cx="92777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8" h="799" extrusionOk="0">
                    <a:moveTo>
                      <a:pt x="798" y="394"/>
                    </a:moveTo>
                    <a:cubicBezTo>
                      <a:pt x="798" y="620"/>
                      <a:pt x="619" y="799"/>
                      <a:pt x="393" y="799"/>
                    </a:cubicBezTo>
                    <a:cubicBezTo>
                      <a:pt x="179" y="799"/>
                      <a:pt x="0" y="620"/>
                      <a:pt x="0" y="394"/>
                    </a:cubicBezTo>
                    <a:cubicBezTo>
                      <a:pt x="0" y="180"/>
                      <a:pt x="179" y="1"/>
                      <a:pt x="393" y="1"/>
                    </a:cubicBezTo>
                    <a:cubicBezTo>
                      <a:pt x="619" y="1"/>
                      <a:pt x="798" y="180"/>
                      <a:pt x="798" y="394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9" name="Google Shape;459;p3"/>
              <p:cNvSpPr/>
              <p:nvPr/>
            </p:nvSpPr>
            <p:spPr>
              <a:xfrm>
                <a:off x="1262025" y="2385593"/>
                <a:ext cx="92777" cy="92777"/>
              </a:xfrm>
              <a:custGeom>
                <a:avLst/>
                <a:gdLst/>
                <a:ahLst/>
                <a:cxnLst/>
                <a:rect l="l" t="t" r="r" b="b"/>
                <a:pathLst>
                  <a:path w="798" h="798" extrusionOk="0">
                    <a:moveTo>
                      <a:pt x="798" y="405"/>
                    </a:moveTo>
                    <a:cubicBezTo>
                      <a:pt x="798" y="619"/>
                      <a:pt x="619" y="798"/>
                      <a:pt x="405" y="798"/>
                    </a:cubicBezTo>
                    <a:cubicBezTo>
                      <a:pt x="179" y="798"/>
                      <a:pt x="0" y="619"/>
                      <a:pt x="0" y="405"/>
                    </a:cubicBezTo>
                    <a:cubicBezTo>
                      <a:pt x="0" y="179"/>
                      <a:pt x="179" y="0"/>
                      <a:pt x="405" y="0"/>
                    </a:cubicBezTo>
                    <a:cubicBezTo>
                      <a:pt x="619" y="0"/>
                      <a:pt x="798" y="179"/>
                      <a:pt x="798" y="405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0" name="Google Shape;460;p3"/>
              <p:cNvSpPr/>
              <p:nvPr/>
            </p:nvSpPr>
            <p:spPr>
              <a:xfrm>
                <a:off x="1938899" y="2385593"/>
                <a:ext cx="92894" cy="92777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8" extrusionOk="0">
                    <a:moveTo>
                      <a:pt x="798" y="405"/>
                    </a:moveTo>
                    <a:cubicBezTo>
                      <a:pt x="798" y="619"/>
                      <a:pt x="620" y="798"/>
                      <a:pt x="405" y="798"/>
                    </a:cubicBezTo>
                    <a:cubicBezTo>
                      <a:pt x="179" y="798"/>
                      <a:pt x="0" y="619"/>
                      <a:pt x="0" y="405"/>
                    </a:cubicBezTo>
                    <a:cubicBezTo>
                      <a:pt x="0" y="179"/>
                      <a:pt x="179" y="0"/>
                      <a:pt x="405" y="0"/>
                    </a:cubicBezTo>
                    <a:cubicBezTo>
                      <a:pt x="620" y="0"/>
                      <a:pt x="798" y="179"/>
                      <a:pt x="798" y="405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1" name="Google Shape;461;p3"/>
              <p:cNvSpPr/>
              <p:nvPr/>
            </p:nvSpPr>
            <p:spPr>
              <a:xfrm>
                <a:off x="2615772" y="2385593"/>
                <a:ext cx="92894" cy="92777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8" extrusionOk="0">
                    <a:moveTo>
                      <a:pt x="798" y="405"/>
                    </a:moveTo>
                    <a:cubicBezTo>
                      <a:pt x="798" y="619"/>
                      <a:pt x="620" y="798"/>
                      <a:pt x="405" y="798"/>
                    </a:cubicBezTo>
                    <a:cubicBezTo>
                      <a:pt x="179" y="798"/>
                      <a:pt x="1" y="619"/>
                      <a:pt x="1" y="405"/>
                    </a:cubicBezTo>
                    <a:cubicBezTo>
                      <a:pt x="1" y="179"/>
                      <a:pt x="179" y="0"/>
                      <a:pt x="405" y="0"/>
                    </a:cubicBezTo>
                    <a:cubicBezTo>
                      <a:pt x="620" y="0"/>
                      <a:pt x="798" y="179"/>
                      <a:pt x="798" y="405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2" name="Google Shape;462;p3"/>
              <p:cNvSpPr/>
              <p:nvPr/>
            </p:nvSpPr>
            <p:spPr>
              <a:xfrm>
                <a:off x="3292646" y="2385593"/>
                <a:ext cx="92894" cy="92777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8" extrusionOk="0">
                    <a:moveTo>
                      <a:pt x="798" y="405"/>
                    </a:moveTo>
                    <a:cubicBezTo>
                      <a:pt x="798" y="619"/>
                      <a:pt x="620" y="798"/>
                      <a:pt x="394" y="798"/>
                    </a:cubicBezTo>
                    <a:cubicBezTo>
                      <a:pt x="179" y="798"/>
                      <a:pt x="1" y="619"/>
                      <a:pt x="1" y="405"/>
                    </a:cubicBezTo>
                    <a:cubicBezTo>
                      <a:pt x="1" y="179"/>
                      <a:pt x="179" y="0"/>
                      <a:pt x="394" y="0"/>
                    </a:cubicBezTo>
                    <a:cubicBezTo>
                      <a:pt x="620" y="0"/>
                      <a:pt x="798" y="179"/>
                      <a:pt x="798" y="405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3" name="Google Shape;463;p3"/>
              <p:cNvSpPr/>
              <p:nvPr/>
            </p:nvSpPr>
            <p:spPr>
              <a:xfrm>
                <a:off x="3969519" y="2385593"/>
                <a:ext cx="92894" cy="92777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8" extrusionOk="0">
                    <a:moveTo>
                      <a:pt x="799" y="405"/>
                    </a:moveTo>
                    <a:cubicBezTo>
                      <a:pt x="799" y="619"/>
                      <a:pt x="620" y="798"/>
                      <a:pt x="394" y="798"/>
                    </a:cubicBezTo>
                    <a:cubicBezTo>
                      <a:pt x="180" y="798"/>
                      <a:pt x="1" y="619"/>
                      <a:pt x="1" y="405"/>
                    </a:cubicBezTo>
                    <a:cubicBezTo>
                      <a:pt x="1" y="179"/>
                      <a:pt x="180" y="0"/>
                      <a:pt x="394" y="0"/>
                    </a:cubicBezTo>
                    <a:cubicBezTo>
                      <a:pt x="620" y="0"/>
                      <a:pt x="799" y="179"/>
                      <a:pt x="799" y="405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4" name="Google Shape;464;p3"/>
              <p:cNvSpPr/>
              <p:nvPr/>
            </p:nvSpPr>
            <p:spPr>
              <a:xfrm>
                <a:off x="4645114" y="2385593"/>
                <a:ext cx="94173" cy="92777"/>
              </a:xfrm>
              <a:custGeom>
                <a:avLst/>
                <a:gdLst/>
                <a:ahLst/>
                <a:cxnLst/>
                <a:rect l="l" t="t" r="r" b="b"/>
                <a:pathLst>
                  <a:path w="810" h="798" extrusionOk="0">
                    <a:moveTo>
                      <a:pt x="810" y="405"/>
                    </a:moveTo>
                    <a:cubicBezTo>
                      <a:pt x="810" y="619"/>
                      <a:pt x="631" y="798"/>
                      <a:pt x="405" y="798"/>
                    </a:cubicBezTo>
                    <a:cubicBezTo>
                      <a:pt x="191" y="798"/>
                      <a:pt x="0" y="619"/>
                      <a:pt x="0" y="405"/>
                    </a:cubicBezTo>
                    <a:cubicBezTo>
                      <a:pt x="0" y="179"/>
                      <a:pt x="191" y="0"/>
                      <a:pt x="405" y="0"/>
                    </a:cubicBezTo>
                    <a:cubicBezTo>
                      <a:pt x="631" y="0"/>
                      <a:pt x="810" y="179"/>
                      <a:pt x="810" y="405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5" name="Google Shape;465;p3"/>
              <p:cNvSpPr/>
              <p:nvPr/>
            </p:nvSpPr>
            <p:spPr>
              <a:xfrm>
                <a:off x="1601159" y="2827156"/>
                <a:ext cx="92894" cy="92777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8" extrusionOk="0">
                    <a:moveTo>
                      <a:pt x="798" y="393"/>
                    </a:moveTo>
                    <a:cubicBezTo>
                      <a:pt x="798" y="619"/>
                      <a:pt x="619" y="798"/>
                      <a:pt x="393" y="798"/>
                    </a:cubicBezTo>
                    <a:cubicBezTo>
                      <a:pt x="179" y="798"/>
                      <a:pt x="0" y="619"/>
                      <a:pt x="0" y="393"/>
                    </a:cubicBezTo>
                    <a:cubicBezTo>
                      <a:pt x="0" y="179"/>
                      <a:pt x="179" y="0"/>
                      <a:pt x="393" y="0"/>
                    </a:cubicBezTo>
                    <a:cubicBezTo>
                      <a:pt x="619" y="0"/>
                      <a:pt x="798" y="179"/>
                      <a:pt x="798" y="393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6" name="Google Shape;466;p3"/>
              <p:cNvSpPr/>
              <p:nvPr/>
            </p:nvSpPr>
            <p:spPr>
              <a:xfrm>
                <a:off x="2278033" y="2827156"/>
                <a:ext cx="92894" cy="92777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8" extrusionOk="0">
                    <a:moveTo>
                      <a:pt x="798" y="393"/>
                    </a:moveTo>
                    <a:cubicBezTo>
                      <a:pt x="798" y="619"/>
                      <a:pt x="620" y="798"/>
                      <a:pt x="393" y="798"/>
                    </a:cubicBezTo>
                    <a:cubicBezTo>
                      <a:pt x="179" y="798"/>
                      <a:pt x="0" y="619"/>
                      <a:pt x="0" y="393"/>
                    </a:cubicBezTo>
                    <a:cubicBezTo>
                      <a:pt x="0" y="179"/>
                      <a:pt x="179" y="0"/>
                      <a:pt x="393" y="0"/>
                    </a:cubicBezTo>
                    <a:cubicBezTo>
                      <a:pt x="620" y="0"/>
                      <a:pt x="798" y="179"/>
                      <a:pt x="798" y="393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7" name="Google Shape;467;p3"/>
              <p:cNvSpPr/>
              <p:nvPr/>
            </p:nvSpPr>
            <p:spPr>
              <a:xfrm>
                <a:off x="2953511" y="2827156"/>
                <a:ext cx="92894" cy="92777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8" extrusionOk="0">
                    <a:moveTo>
                      <a:pt x="798" y="393"/>
                    </a:moveTo>
                    <a:cubicBezTo>
                      <a:pt x="798" y="619"/>
                      <a:pt x="620" y="798"/>
                      <a:pt x="406" y="798"/>
                    </a:cubicBezTo>
                    <a:cubicBezTo>
                      <a:pt x="179" y="798"/>
                      <a:pt x="1" y="619"/>
                      <a:pt x="1" y="393"/>
                    </a:cubicBezTo>
                    <a:cubicBezTo>
                      <a:pt x="1" y="179"/>
                      <a:pt x="179" y="0"/>
                      <a:pt x="406" y="0"/>
                    </a:cubicBezTo>
                    <a:cubicBezTo>
                      <a:pt x="620" y="0"/>
                      <a:pt x="798" y="179"/>
                      <a:pt x="798" y="393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8" name="Google Shape;468;p3"/>
              <p:cNvSpPr/>
              <p:nvPr/>
            </p:nvSpPr>
            <p:spPr>
              <a:xfrm>
                <a:off x="3630385" y="2827156"/>
                <a:ext cx="92894" cy="92777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8" extrusionOk="0">
                    <a:moveTo>
                      <a:pt x="799" y="393"/>
                    </a:moveTo>
                    <a:cubicBezTo>
                      <a:pt x="799" y="619"/>
                      <a:pt x="620" y="798"/>
                      <a:pt x="406" y="798"/>
                    </a:cubicBezTo>
                    <a:cubicBezTo>
                      <a:pt x="179" y="798"/>
                      <a:pt x="1" y="619"/>
                      <a:pt x="1" y="393"/>
                    </a:cubicBezTo>
                    <a:cubicBezTo>
                      <a:pt x="1" y="179"/>
                      <a:pt x="179" y="0"/>
                      <a:pt x="406" y="0"/>
                    </a:cubicBezTo>
                    <a:cubicBezTo>
                      <a:pt x="620" y="0"/>
                      <a:pt x="799" y="179"/>
                      <a:pt x="799" y="393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9" name="Google Shape;469;p3"/>
              <p:cNvSpPr/>
              <p:nvPr/>
            </p:nvSpPr>
            <p:spPr>
              <a:xfrm>
                <a:off x="4307375" y="2827156"/>
                <a:ext cx="92777" cy="92777"/>
              </a:xfrm>
              <a:custGeom>
                <a:avLst/>
                <a:gdLst/>
                <a:ahLst/>
                <a:cxnLst/>
                <a:rect l="l" t="t" r="r" b="b"/>
                <a:pathLst>
                  <a:path w="798" h="798" extrusionOk="0">
                    <a:moveTo>
                      <a:pt x="798" y="393"/>
                    </a:moveTo>
                    <a:cubicBezTo>
                      <a:pt x="798" y="619"/>
                      <a:pt x="619" y="798"/>
                      <a:pt x="405" y="798"/>
                    </a:cubicBezTo>
                    <a:cubicBezTo>
                      <a:pt x="179" y="798"/>
                      <a:pt x="0" y="619"/>
                      <a:pt x="0" y="393"/>
                    </a:cubicBezTo>
                    <a:cubicBezTo>
                      <a:pt x="0" y="179"/>
                      <a:pt x="179" y="0"/>
                      <a:pt x="405" y="0"/>
                    </a:cubicBezTo>
                    <a:cubicBezTo>
                      <a:pt x="619" y="0"/>
                      <a:pt x="798" y="179"/>
                      <a:pt x="798" y="393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0" name="Google Shape;470;p3"/>
              <p:cNvSpPr/>
              <p:nvPr/>
            </p:nvSpPr>
            <p:spPr>
              <a:xfrm>
                <a:off x="4984248" y="2827156"/>
                <a:ext cx="92777" cy="92777"/>
              </a:xfrm>
              <a:custGeom>
                <a:avLst/>
                <a:gdLst/>
                <a:ahLst/>
                <a:cxnLst/>
                <a:rect l="l" t="t" r="r" b="b"/>
                <a:pathLst>
                  <a:path w="798" h="798" extrusionOk="0">
                    <a:moveTo>
                      <a:pt x="798" y="393"/>
                    </a:moveTo>
                    <a:cubicBezTo>
                      <a:pt x="798" y="619"/>
                      <a:pt x="619" y="798"/>
                      <a:pt x="393" y="798"/>
                    </a:cubicBezTo>
                    <a:cubicBezTo>
                      <a:pt x="179" y="798"/>
                      <a:pt x="0" y="619"/>
                      <a:pt x="0" y="393"/>
                    </a:cubicBezTo>
                    <a:cubicBezTo>
                      <a:pt x="0" y="179"/>
                      <a:pt x="179" y="0"/>
                      <a:pt x="393" y="0"/>
                    </a:cubicBezTo>
                    <a:cubicBezTo>
                      <a:pt x="619" y="0"/>
                      <a:pt x="798" y="179"/>
                      <a:pt x="798" y="393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1" name="Google Shape;471;p3"/>
              <p:cNvSpPr/>
              <p:nvPr/>
            </p:nvSpPr>
            <p:spPr>
              <a:xfrm>
                <a:off x="1262025" y="3267323"/>
                <a:ext cx="92777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8" h="799" extrusionOk="0">
                    <a:moveTo>
                      <a:pt x="798" y="405"/>
                    </a:moveTo>
                    <a:cubicBezTo>
                      <a:pt x="798" y="620"/>
                      <a:pt x="619" y="798"/>
                      <a:pt x="405" y="798"/>
                    </a:cubicBezTo>
                    <a:cubicBezTo>
                      <a:pt x="179" y="798"/>
                      <a:pt x="0" y="620"/>
                      <a:pt x="0" y="405"/>
                    </a:cubicBezTo>
                    <a:cubicBezTo>
                      <a:pt x="0" y="179"/>
                      <a:pt x="179" y="0"/>
                      <a:pt x="405" y="0"/>
                    </a:cubicBezTo>
                    <a:cubicBezTo>
                      <a:pt x="619" y="0"/>
                      <a:pt x="798" y="179"/>
                      <a:pt x="798" y="405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2" name="Google Shape;472;p3"/>
              <p:cNvSpPr/>
              <p:nvPr/>
            </p:nvSpPr>
            <p:spPr>
              <a:xfrm>
                <a:off x="1938899" y="3267323"/>
                <a:ext cx="92894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9" extrusionOk="0">
                    <a:moveTo>
                      <a:pt x="798" y="405"/>
                    </a:moveTo>
                    <a:cubicBezTo>
                      <a:pt x="798" y="620"/>
                      <a:pt x="620" y="798"/>
                      <a:pt x="405" y="798"/>
                    </a:cubicBezTo>
                    <a:cubicBezTo>
                      <a:pt x="179" y="798"/>
                      <a:pt x="0" y="620"/>
                      <a:pt x="0" y="405"/>
                    </a:cubicBezTo>
                    <a:cubicBezTo>
                      <a:pt x="0" y="179"/>
                      <a:pt x="179" y="0"/>
                      <a:pt x="405" y="0"/>
                    </a:cubicBezTo>
                    <a:cubicBezTo>
                      <a:pt x="620" y="0"/>
                      <a:pt x="798" y="179"/>
                      <a:pt x="798" y="405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3" name="Google Shape;473;p3"/>
              <p:cNvSpPr/>
              <p:nvPr/>
            </p:nvSpPr>
            <p:spPr>
              <a:xfrm>
                <a:off x="2615772" y="3267323"/>
                <a:ext cx="92894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9" extrusionOk="0">
                    <a:moveTo>
                      <a:pt x="798" y="405"/>
                    </a:moveTo>
                    <a:cubicBezTo>
                      <a:pt x="798" y="620"/>
                      <a:pt x="620" y="798"/>
                      <a:pt x="405" y="798"/>
                    </a:cubicBezTo>
                    <a:cubicBezTo>
                      <a:pt x="179" y="798"/>
                      <a:pt x="1" y="620"/>
                      <a:pt x="1" y="405"/>
                    </a:cubicBezTo>
                    <a:cubicBezTo>
                      <a:pt x="1" y="179"/>
                      <a:pt x="179" y="0"/>
                      <a:pt x="405" y="0"/>
                    </a:cubicBezTo>
                    <a:cubicBezTo>
                      <a:pt x="620" y="0"/>
                      <a:pt x="798" y="179"/>
                      <a:pt x="798" y="405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4" name="Google Shape;474;p3"/>
              <p:cNvSpPr/>
              <p:nvPr/>
            </p:nvSpPr>
            <p:spPr>
              <a:xfrm>
                <a:off x="3292646" y="3267323"/>
                <a:ext cx="92894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9" extrusionOk="0">
                    <a:moveTo>
                      <a:pt x="798" y="405"/>
                    </a:moveTo>
                    <a:cubicBezTo>
                      <a:pt x="798" y="620"/>
                      <a:pt x="620" y="798"/>
                      <a:pt x="394" y="798"/>
                    </a:cubicBezTo>
                    <a:cubicBezTo>
                      <a:pt x="179" y="798"/>
                      <a:pt x="1" y="620"/>
                      <a:pt x="1" y="405"/>
                    </a:cubicBezTo>
                    <a:cubicBezTo>
                      <a:pt x="1" y="179"/>
                      <a:pt x="179" y="0"/>
                      <a:pt x="394" y="0"/>
                    </a:cubicBezTo>
                    <a:cubicBezTo>
                      <a:pt x="620" y="0"/>
                      <a:pt x="798" y="179"/>
                      <a:pt x="798" y="405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5" name="Google Shape;475;p3"/>
              <p:cNvSpPr/>
              <p:nvPr/>
            </p:nvSpPr>
            <p:spPr>
              <a:xfrm>
                <a:off x="3969519" y="3267323"/>
                <a:ext cx="92894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9" extrusionOk="0">
                    <a:moveTo>
                      <a:pt x="799" y="405"/>
                    </a:moveTo>
                    <a:cubicBezTo>
                      <a:pt x="799" y="620"/>
                      <a:pt x="620" y="798"/>
                      <a:pt x="394" y="798"/>
                    </a:cubicBezTo>
                    <a:cubicBezTo>
                      <a:pt x="180" y="798"/>
                      <a:pt x="1" y="620"/>
                      <a:pt x="1" y="405"/>
                    </a:cubicBezTo>
                    <a:cubicBezTo>
                      <a:pt x="1" y="179"/>
                      <a:pt x="180" y="0"/>
                      <a:pt x="394" y="0"/>
                    </a:cubicBezTo>
                    <a:cubicBezTo>
                      <a:pt x="620" y="0"/>
                      <a:pt x="799" y="179"/>
                      <a:pt x="799" y="405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6" name="Google Shape;476;p3"/>
              <p:cNvSpPr/>
              <p:nvPr/>
            </p:nvSpPr>
            <p:spPr>
              <a:xfrm>
                <a:off x="4645114" y="3267323"/>
                <a:ext cx="94173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810" h="799" extrusionOk="0">
                    <a:moveTo>
                      <a:pt x="810" y="405"/>
                    </a:moveTo>
                    <a:cubicBezTo>
                      <a:pt x="810" y="620"/>
                      <a:pt x="631" y="798"/>
                      <a:pt x="405" y="798"/>
                    </a:cubicBezTo>
                    <a:cubicBezTo>
                      <a:pt x="191" y="798"/>
                      <a:pt x="0" y="620"/>
                      <a:pt x="0" y="405"/>
                    </a:cubicBezTo>
                    <a:cubicBezTo>
                      <a:pt x="0" y="179"/>
                      <a:pt x="191" y="0"/>
                      <a:pt x="405" y="0"/>
                    </a:cubicBezTo>
                    <a:cubicBezTo>
                      <a:pt x="631" y="0"/>
                      <a:pt x="810" y="179"/>
                      <a:pt x="810" y="405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7" name="Google Shape;477;p3"/>
              <p:cNvSpPr/>
              <p:nvPr/>
            </p:nvSpPr>
            <p:spPr>
              <a:xfrm>
                <a:off x="1601159" y="3708885"/>
                <a:ext cx="92894" cy="91499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87" extrusionOk="0">
                    <a:moveTo>
                      <a:pt x="798" y="393"/>
                    </a:moveTo>
                    <a:cubicBezTo>
                      <a:pt x="798" y="620"/>
                      <a:pt x="619" y="786"/>
                      <a:pt x="393" y="786"/>
                    </a:cubicBezTo>
                    <a:cubicBezTo>
                      <a:pt x="179" y="786"/>
                      <a:pt x="0" y="608"/>
                      <a:pt x="0" y="393"/>
                    </a:cubicBezTo>
                    <a:cubicBezTo>
                      <a:pt x="0" y="179"/>
                      <a:pt x="179" y="0"/>
                      <a:pt x="393" y="0"/>
                    </a:cubicBezTo>
                    <a:cubicBezTo>
                      <a:pt x="619" y="0"/>
                      <a:pt x="798" y="179"/>
                      <a:pt x="798" y="393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8" name="Google Shape;478;p3"/>
              <p:cNvSpPr/>
              <p:nvPr/>
            </p:nvSpPr>
            <p:spPr>
              <a:xfrm>
                <a:off x="2278033" y="3708885"/>
                <a:ext cx="92894" cy="91499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87" extrusionOk="0">
                    <a:moveTo>
                      <a:pt x="798" y="393"/>
                    </a:moveTo>
                    <a:cubicBezTo>
                      <a:pt x="798" y="620"/>
                      <a:pt x="620" y="786"/>
                      <a:pt x="393" y="786"/>
                    </a:cubicBezTo>
                    <a:cubicBezTo>
                      <a:pt x="179" y="786"/>
                      <a:pt x="0" y="608"/>
                      <a:pt x="0" y="393"/>
                    </a:cubicBezTo>
                    <a:cubicBezTo>
                      <a:pt x="0" y="179"/>
                      <a:pt x="179" y="0"/>
                      <a:pt x="393" y="0"/>
                    </a:cubicBezTo>
                    <a:cubicBezTo>
                      <a:pt x="620" y="0"/>
                      <a:pt x="798" y="179"/>
                      <a:pt x="798" y="393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9" name="Google Shape;479;p3"/>
              <p:cNvSpPr/>
              <p:nvPr/>
            </p:nvSpPr>
            <p:spPr>
              <a:xfrm>
                <a:off x="2953511" y="3708885"/>
                <a:ext cx="92894" cy="91499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87" extrusionOk="0">
                    <a:moveTo>
                      <a:pt x="798" y="393"/>
                    </a:moveTo>
                    <a:cubicBezTo>
                      <a:pt x="798" y="620"/>
                      <a:pt x="620" y="786"/>
                      <a:pt x="406" y="786"/>
                    </a:cubicBezTo>
                    <a:cubicBezTo>
                      <a:pt x="179" y="786"/>
                      <a:pt x="1" y="608"/>
                      <a:pt x="1" y="393"/>
                    </a:cubicBezTo>
                    <a:cubicBezTo>
                      <a:pt x="1" y="179"/>
                      <a:pt x="179" y="0"/>
                      <a:pt x="406" y="0"/>
                    </a:cubicBezTo>
                    <a:cubicBezTo>
                      <a:pt x="620" y="0"/>
                      <a:pt x="798" y="179"/>
                      <a:pt x="798" y="393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0" name="Google Shape;480;p3"/>
              <p:cNvSpPr/>
              <p:nvPr/>
            </p:nvSpPr>
            <p:spPr>
              <a:xfrm>
                <a:off x="3630385" y="3708885"/>
                <a:ext cx="92894" cy="91499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87" extrusionOk="0">
                    <a:moveTo>
                      <a:pt x="799" y="393"/>
                    </a:moveTo>
                    <a:cubicBezTo>
                      <a:pt x="799" y="620"/>
                      <a:pt x="620" y="786"/>
                      <a:pt x="406" y="786"/>
                    </a:cubicBezTo>
                    <a:cubicBezTo>
                      <a:pt x="179" y="786"/>
                      <a:pt x="1" y="608"/>
                      <a:pt x="1" y="393"/>
                    </a:cubicBezTo>
                    <a:cubicBezTo>
                      <a:pt x="1" y="179"/>
                      <a:pt x="179" y="0"/>
                      <a:pt x="406" y="0"/>
                    </a:cubicBezTo>
                    <a:cubicBezTo>
                      <a:pt x="620" y="0"/>
                      <a:pt x="799" y="179"/>
                      <a:pt x="799" y="393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1" name="Google Shape;481;p3"/>
              <p:cNvSpPr/>
              <p:nvPr/>
            </p:nvSpPr>
            <p:spPr>
              <a:xfrm>
                <a:off x="4307375" y="3708885"/>
                <a:ext cx="92777" cy="91499"/>
              </a:xfrm>
              <a:custGeom>
                <a:avLst/>
                <a:gdLst/>
                <a:ahLst/>
                <a:cxnLst/>
                <a:rect l="l" t="t" r="r" b="b"/>
                <a:pathLst>
                  <a:path w="798" h="787" extrusionOk="0">
                    <a:moveTo>
                      <a:pt x="798" y="393"/>
                    </a:moveTo>
                    <a:cubicBezTo>
                      <a:pt x="798" y="620"/>
                      <a:pt x="619" y="786"/>
                      <a:pt x="405" y="786"/>
                    </a:cubicBezTo>
                    <a:cubicBezTo>
                      <a:pt x="179" y="786"/>
                      <a:pt x="0" y="608"/>
                      <a:pt x="0" y="393"/>
                    </a:cubicBezTo>
                    <a:cubicBezTo>
                      <a:pt x="0" y="179"/>
                      <a:pt x="179" y="0"/>
                      <a:pt x="405" y="0"/>
                    </a:cubicBezTo>
                    <a:cubicBezTo>
                      <a:pt x="619" y="0"/>
                      <a:pt x="798" y="179"/>
                      <a:pt x="798" y="393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2" name="Google Shape;482;p3"/>
              <p:cNvSpPr/>
              <p:nvPr/>
            </p:nvSpPr>
            <p:spPr>
              <a:xfrm>
                <a:off x="4984248" y="3708885"/>
                <a:ext cx="92777" cy="91499"/>
              </a:xfrm>
              <a:custGeom>
                <a:avLst/>
                <a:gdLst/>
                <a:ahLst/>
                <a:cxnLst/>
                <a:rect l="l" t="t" r="r" b="b"/>
                <a:pathLst>
                  <a:path w="798" h="787" extrusionOk="0">
                    <a:moveTo>
                      <a:pt x="798" y="393"/>
                    </a:moveTo>
                    <a:cubicBezTo>
                      <a:pt x="798" y="620"/>
                      <a:pt x="619" y="786"/>
                      <a:pt x="393" y="786"/>
                    </a:cubicBezTo>
                    <a:cubicBezTo>
                      <a:pt x="179" y="786"/>
                      <a:pt x="0" y="608"/>
                      <a:pt x="0" y="393"/>
                    </a:cubicBezTo>
                    <a:cubicBezTo>
                      <a:pt x="0" y="179"/>
                      <a:pt x="179" y="0"/>
                      <a:pt x="393" y="0"/>
                    </a:cubicBezTo>
                    <a:cubicBezTo>
                      <a:pt x="619" y="0"/>
                      <a:pt x="798" y="179"/>
                      <a:pt x="798" y="393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3" name="Google Shape;483;p3"/>
              <p:cNvSpPr/>
              <p:nvPr/>
            </p:nvSpPr>
            <p:spPr>
              <a:xfrm>
                <a:off x="1262025" y="4149053"/>
                <a:ext cx="92777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8" h="799" extrusionOk="0">
                    <a:moveTo>
                      <a:pt x="798" y="405"/>
                    </a:moveTo>
                    <a:cubicBezTo>
                      <a:pt x="798" y="620"/>
                      <a:pt x="619" y="798"/>
                      <a:pt x="405" y="798"/>
                    </a:cubicBezTo>
                    <a:cubicBezTo>
                      <a:pt x="179" y="798"/>
                      <a:pt x="0" y="620"/>
                      <a:pt x="0" y="405"/>
                    </a:cubicBezTo>
                    <a:cubicBezTo>
                      <a:pt x="0" y="179"/>
                      <a:pt x="179" y="1"/>
                      <a:pt x="405" y="1"/>
                    </a:cubicBezTo>
                    <a:cubicBezTo>
                      <a:pt x="619" y="1"/>
                      <a:pt x="798" y="179"/>
                      <a:pt x="798" y="405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4" name="Google Shape;484;p3"/>
              <p:cNvSpPr/>
              <p:nvPr/>
            </p:nvSpPr>
            <p:spPr>
              <a:xfrm>
                <a:off x="1938899" y="4149053"/>
                <a:ext cx="92894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9" extrusionOk="0">
                    <a:moveTo>
                      <a:pt x="798" y="405"/>
                    </a:moveTo>
                    <a:cubicBezTo>
                      <a:pt x="798" y="620"/>
                      <a:pt x="620" y="798"/>
                      <a:pt x="405" y="798"/>
                    </a:cubicBezTo>
                    <a:cubicBezTo>
                      <a:pt x="179" y="798"/>
                      <a:pt x="0" y="620"/>
                      <a:pt x="0" y="405"/>
                    </a:cubicBezTo>
                    <a:cubicBezTo>
                      <a:pt x="0" y="179"/>
                      <a:pt x="179" y="1"/>
                      <a:pt x="405" y="1"/>
                    </a:cubicBezTo>
                    <a:cubicBezTo>
                      <a:pt x="620" y="1"/>
                      <a:pt x="798" y="179"/>
                      <a:pt x="798" y="405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5" name="Google Shape;485;p3"/>
              <p:cNvSpPr/>
              <p:nvPr/>
            </p:nvSpPr>
            <p:spPr>
              <a:xfrm>
                <a:off x="2615772" y="4149053"/>
                <a:ext cx="92894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9" extrusionOk="0">
                    <a:moveTo>
                      <a:pt x="798" y="405"/>
                    </a:moveTo>
                    <a:cubicBezTo>
                      <a:pt x="798" y="620"/>
                      <a:pt x="620" y="798"/>
                      <a:pt x="405" y="798"/>
                    </a:cubicBezTo>
                    <a:cubicBezTo>
                      <a:pt x="179" y="798"/>
                      <a:pt x="1" y="620"/>
                      <a:pt x="1" y="405"/>
                    </a:cubicBezTo>
                    <a:cubicBezTo>
                      <a:pt x="1" y="179"/>
                      <a:pt x="179" y="1"/>
                      <a:pt x="405" y="1"/>
                    </a:cubicBezTo>
                    <a:cubicBezTo>
                      <a:pt x="620" y="1"/>
                      <a:pt x="798" y="179"/>
                      <a:pt x="798" y="405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6" name="Google Shape;486;p3"/>
              <p:cNvSpPr/>
              <p:nvPr/>
            </p:nvSpPr>
            <p:spPr>
              <a:xfrm>
                <a:off x="3292646" y="4149053"/>
                <a:ext cx="92894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9" extrusionOk="0">
                    <a:moveTo>
                      <a:pt x="798" y="405"/>
                    </a:moveTo>
                    <a:cubicBezTo>
                      <a:pt x="798" y="620"/>
                      <a:pt x="620" y="798"/>
                      <a:pt x="394" y="798"/>
                    </a:cubicBezTo>
                    <a:cubicBezTo>
                      <a:pt x="179" y="798"/>
                      <a:pt x="1" y="620"/>
                      <a:pt x="1" y="405"/>
                    </a:cubicBezTo>
                    <a:cubicBezTo>
                      <a:pt x="1" y="179"/>
                      <a:pt x="179" y="1"/>
                      <a:pt x="394" y="1"/>
                    </a:cubicBezTo>
                    <a:cubicBezTo>
                      <a:pt x="620" y="1"/>
                      <a:pt x="798" y="179"/>
                      <a:pt x="798" y="405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7" name="Google Shape;487;p3"/>
              <p:cNvSpPr/>
              <p:nvPr/>
            </p:nvSpPr>
            <p:spPr>
              <a:xfrm>
                <a:off x="3969519" y="4149053"/>
                <a:ext cx="92894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9" extrusionOk="0">
                    <a:moveTo>
                      <a:pt x="799" y="405"/>
                    </a:moveTo>
                    <a:cubicBezTo>
                      <a:pt x="799" y="620"/>
                      <a:pt x="620" y="798"/>
                      <a:pt x="394" y="798"/>
                    </a:cubicBezTo>
                    <a:cubicBezTo>
                      <a:pt x="180" y="798"/>
                      <a:pt x="1" y="620"/>
                      <a:pt x="1" y="405"/>
                    </a:cubicBezTo>
                    <a:cubicBezTo>
                      <a:pt x="1" y="179"/>
                      <a:pt x="180" y="1"/>
                      <a:pt x="394" y="1"/>
                    </a:cubicBezTo>
                    <a:cubicBezTo>
                      <a:pt x="620" y="1"/>
                      <a:pt x="799" y="179"/>
                      <a:pt x="799" y="405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8" name="Google Shape;488;p3"/>
              <p:cNvSpPr/>
              <p:nvPr/>
            </p:nvSpPr>
            <p:spPr>
              <a:xfrm>
                <a:off x="4645114" y="4149053"/>
                <a:ext cx="94173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810" h="799" extrusionOk="0">
                    <a:moveTo>
                      <a:pt x="810" y="405"/>
                    </a:moveTo>
                    <a:cubicBezTo>
                      <a:pt x="810" y="620"/>
                      <a:pt x="631" y="798"/>
                      <a:pt x="405" y="798"/>
                    </a:cubicBezTo>
                    <a:cubicBezTo>
                      <a:pt x="191" y="798"/>
                      <a:pt x="0" y="620"/>
                      <a:pt x="0" y="405"/>
                    </a:cubicBezTo>
                    <a:cubicBezTo>
                      <a:pt x="0" y="179"/>
                      <a:pt x="191" y="1"/>
                      <a:pt x="405" y="1"/>
                    </a:cubicBezTo>
                    <a:cubicBezTo>
                      <a:pt x="631" y="1"/>
                      <a:pt x="810" y="179"/>
                      <a:pt x="810" y="405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9" name="Google Shape;489;p3"/>
              <p:cNvSpPr/>
              <p:nvPr/>
            </p:nvSpPr>
            <p:spPr>
              <a:xfrm>
                <a:off x="1601159" y="4589220"/>
                <a:ext cx="92894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9" extrusionOk="0">
                    <a:moveTo>
                      <a:pt x="798" y="406"/>
                    </a:moveTo>
                    <a:cubicBezTo>
                      <a:pt x="798" y="620"/>
                      <a:pt x="619" y="799"/>
                      <a:pt x="393" y="799"/>
                    </a:cubicBezTo>
                    <a:cubicBezTo>
                      <a:pt x="179" y="799"/>
                      <a:pt x="0" y="620"/>
                      <a:pt x="0" y="406"/>
                    </a:cubicBezTo>
                    <a:cubicBezTo>
                      <a:pt x="0" y="179"/>
                      <a:pt x="179" y="1"/>
                      <a:pt x="393" y="1"/>
                    </a:cubicBezTo>
                    <a:cubicBezTo>
                      <a:pt x="619" y="1"/>
                      <a:pt x="798" y="179"/>
                      <a:pt x="798" y="406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0" name="Google Shape;490;p3"/>
              <p:cNvSpPr/>
              <p:nvPr/>
            </p:nvSpPr>
            <p:spPr>
              <a:xfrm>
                <a:off x="2278033" y="4589220"/>
                <a:ext cx="92894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9" extrusionOk="0">
                    <a:moveTo>
                      <a:pt x="798" y="406"/>
                    </a:moveTo>
                    <a:cubicBezTo>
                      <a:pt x="798" y="620"/>
                      <a:pt x="620" y="799"/>
                      <a:pt x="393" y="799"/>
                    </a:cubicBezTo>
                    <a:cubicBezTo>
                      <a:pt x="179" y="799"/>
                      <a:pt x="0" y="620"/>
                      <a:pt x="0" y="406"/>
                    </a:cubicBezTo>
                    <a:cubicBezTo>
                      <a:pt x="0" y="179"/>
                      <a:pt x="179" y="1"/>
                      <a:pt x="393" y="1"/>
                    </a:cubicBezTo>
                    <a:cubicBezTo>
                      <a:pt x="620" y="1"/>
                      <a:pt x="798" y="179"/>
                      <a:pt x="798" y="406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1" name="Google Shape;491;p3"/>
              <p:cNvSpPr/>
              <p:nvPr/>
            </p:nvSpPr>
            <p:spPr>
              <a:xfrm>
                <a:off x="2953511" y="4589220"/>
                <a:ext cx="92894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9" extrusionOk="0">
                    <a:moveTo>
                      <a:pt x="798" y="406"/>
                    </a:moveTo>
                    <a:cubicBezTo>
                      <a:pt x="798" y="620"/>
                      <a:pt x="620" y="799"/>
                      <a:pt x="406" y="799"/>
                    </a:cubicBezTo>
                    <a:cubicBezTo>
                      <a:pt x="179" y="799"/>
                      <a:pt x="1" y="620"/>
                      <a:pt x="1" y="406"/>
                    </a:cubicBezTo>
                    <a:cubicBezTo>
                      <a:pt x="1" y="179"/>
                      <a:pt x="179" y="1"/>
                      <a:pt x="406" y="1"/>
                    </a:cubicBezTo>
                    <a:cubicBezTo>
                      <a:pt x="620" y="1"/>
                      <a:pt x="798" y="179"/>
                      <a:pt x="798" y="406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2" name="Google Shape;492;p3"/>
              <p:cNvSpPr/>
              <p:nvPr/>
            </p:nvSpPr>
            <p:spPr>
              <a:xfrm>
                <a:off x="3630385" y="4589220"/>
                <a:ext cx="92894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9" extrusionOk="0">
                    <a:moveTo>
                      <a:pt x="799" y="406"/>
                    </a:moveTo>
                    <a:cubicBezTo>
                      <a:pt x="799" y="620"/>
                      <a:pt x="620" y="799"/>
                      <a:pt x="406" y="799"/>
                    </a:cubicBezTo>
                    <a:cubicBezTo>
                      <a:pt x="179" y="799"/>
                      <a:pt x="1" y="620"/>
                      <a:pt x="1" y="406"/>
                    </a:cubicBezTo>
                    <a:cubicBezTo>
                      <a:pt x="1" y="179"/>
                      <a:pt x="179" y="1"/>
                      <a:pt x="406" y="1"/>
                    </a:cubicBezTo>
                    <a:cubicBezTo>
                      <a:pt x="620" y="1"/>
                      <a:pt x="799" y="179"/>
                      <a:pt x="799" y="406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3" name="Google Shape;493;p3"/>
              <p:cNvSpPr/>
              <p:nvPr/>
            </p:nvSpPr>
            <p:spPr>
              <a:xfrm>
                <a:off x="4307375" y="4589220"/>
                <a:ext cx="92777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8" h="799" extrusionOk="0">
                    <a:moveTo>
                      <a:pt x="798" y="406"/>
                    </a:moveTo>
                    <a:cubicBezTo>
                      <a:pt x="798" y="620"/>
                      <a:pt x="619" y="799"/>
                      <a:pt x="405" y="799"/>
                    </a:cubicBezTo>
                    <a:cubicBezTo>
                      <a:pt x="179" y="799"/>
                      <a:pt x="0" y="620"/>
                      <a:pt x="0" y="406"/>
                    </a:cubicBezTo>
                    <a:cubicBezTo>
                      <a:pt x="0" y="179"/>
                      <a:pt x="179" y="1"/>
                      <a:pt x="405" y="1"/>
                    </a:cubicBezTo>
                    <a:cubicBezTo>
                      <a:pt x="619" y="1"/>
                      <a:pt x="798" y="179"/>
                      <a:pt x="798" y="406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4" name="Google Shape;494;p3"/>
              <p:cNvSpPr/>
              <p:nvPr/>
            </p:nvSpPr>
            <p:spPr>
              <a:xfrm>
                <a:off x="4984248" y="4589220"/>
                <a:ext cx="92777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8" h="799" extrusionOk="0">
                    <a:moveTo>
                      <a:pt x="798" y="406"/>
                    </a:moveTo>
                    <a:cubicBezTo>
                      <a:pt x="798" y="620"/>
                      <a:pt x="619" y="799"/>
                      <a:pt x="393" y="799"/>
                    </a:cubicBezTo>
                    <a:cubicBezTo>
                      <a:pt x="179" y="799"/>
                      <a:pt x="0" y="620"/>
                      <a:pt x="0" y="406"/>
                    </a:cubicBezTo>
                    <a:cubicBezTo>
                      <a:pt x="0" y="179"/>
                      <a:pt x="179" y="1"/>
                      <a:pt x="393" y="1"/>
                    </a:cubicBezTo>
                    <a:cubicBezTo>
                      <a:pt x="619" y="1"/>
                      <a:pt x="798" y="179"/>
                      <a:pt x="798" y="406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495" name="Google Shape;495;p3"/>
            <p:cNvSpPr/>
            <p:nvPr/>
          </p:nvSpPr>
          <p:spPr>
            <a:xfrm>
              <a:off x="3602532" y="684476"/>
              <a:ext cx="53486" cy="53553"/>
            </a:xfrm>
            <a:custGeom>
              <a:avLst/>
              <a:gdLst/>
              <a:ahLst/>
              <a:cxnLst/>
              <a:rect l="l" t="t" r="r" b="b"/>
              <a:pathLst>
                <a:path w="798" h="799" extrusionOk="0">
                  <a:moveTo>
                    <a:pt x="798" y="393"/>
                  </a:moveTo>
                  <a:cubicBezTo>
                    <a:pt x="798" y="620"/>
                    <a:pt x="619" y="798"/>
                    <a:pt x="405" y="798"/>
                  </a:cubicBezTo>
                  <a:cubicBezTo>
                    <a:pt x="179" y="798"/>
                    <a:pt x="0" y="620"/>
                    <a:pt x="0" y="393"/>
                  </a:cubicBezTo>
                  <a:cubicBezTo>
                    <a:pt x="0" y="179"/>
                    <a:pt x="179" y="0"/>
                    <a:pt x="405" y="0"/>
                  </a:cubicBezTo>
                  <a:cubicBezTo>
                    <a:pt x="619" y="0"/>
                    <a:pt x="798" y="179"/>
                    <a:pt x="798" y="393"/>
                  </a:cubicBezTo>
                  <a:close/>
                </a:path>
              </a:pathLst>
            </a:custGeom>
            <a:solidFill>
              <a:srgbClr val="F1DB58">
                <a:alpha val="477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6" name="Google Shape;496;p3"/>
            <p:cNvSpPr/>
            <p:nvPr/>
          </p:nvSpPr>
          <p:spPr>
            <a:xfrm>
              <a:off x="3992750" y="684476"/>
              <a:ext cx="53553" cy="53553"/>
            </a:xfrm>
            <a:custGeom>
              <a:avLst/>
              <a:gdLst/>
              <a:ahLst/>
              <a:cxnLst/>
              <a:rect l="l" t="t" r="r" b="b"/>
              <a:pathLst>
                <a:path w="799" h="799" extrusionOk="0">
                  <a:moveTo>
                    <a:pt x="798" y="393"/>
                  </a:moveTo>
                  <a:cubicBezTo>
                    <a:pt x="798" y="620"/>
                    <a:pt x="620" y="798"/>
                    <a:pt x="405" y="798"/>
                  </a:cubicBezTo>
                  <a:cubicBezTo>
                    <a:pt x="179" y="798"/>
                    <a:pt x="0" y="620"/>
                    <a:pt x="0" y="393"/>
                  </a:cubicBezTo>
                  <a:cubicBezTo>
                    <a:pt x="0" y="179"/>
                    <a:pt x="179" y="0"/>
                    <a:pt x="405" y="0"/>
                  </a:cubicBezTo>
                  <a:cubicBezTo>
                    <a:pt x="620" y="0"/>
                    <a:pt x="798" y="179"/>
                    <a:pt x="798" y="393"/>
                  </a:cubicBezTo>
                  <a:close/>
                </a:path>
              </a:pathLst>
            </a:custGeom>
            <a:solidFill>
              <a:srgbClr val="F1DB58">
                <a:alpha val="477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7" name="Google Shape;497;p3"/>
            <p:cNvSpPr/>
            <p:nvPr/>
          </p:nvSpPr>
          <p:spPr>
            <a:xfrm>
              <a:off x="4382967" y="684476"/>
              <a:ext cx="53553" cy="53553"/>
            </a:xfrm>
            <a:custGeom>
              <a:avLst/>
              <a:gdLst/>
              <a:ahLst/>
              <a:cxnLst/>
              <a:rect l="l" t="t" r="r" b="b"/>
              <a:pathLst>
                <a:path w="799" h="799" extrusionOk="0">
                  <a:moveTo>
                    <a:pt x="798" y="393"/>
                  </a:moveTo>
                  <a:cubicBezTo>
                    <a:pt x="798" y="620"/>
                    <a:pt x="620" y="798"/>
                    <a:pt x="405" y="798"/>
                  </a:cubicBezTo>
                  <a:cubicBezTo>
                    <a:pt x="179" y="798"/>
                    <a:pt x="1" y="620"/>
                    <a:pt x="1" y="393"/>
                  </a:cubicBezTo>
                  <a:cubicBezTo>
                    <a:pt x="1" y="179"/>
                    <a:pt x="179" y="0"/>
                    <a:pt x="405" y="0"/>
                  </a:cubicBezTo>
                  <a:cubicBezTo>
                    <a:pt x="620" y="0"/>
                    <a:pt x="798" y="179"/>
                    <a:pt x="798" y="393"/>
                  </a:cubicBezTo>
                  <a:close/>
                </a:path>
              </a:pathLst>
            </a:custGeom>
            <a:solidFill>
              <a:srgbClr val="F1DB58">
                <a:alpha val="477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8" name="Google Shape;498;p3"/>
            <p:cNvSpPr/>
            <p:nvPr/>
          </p:nvSpPr>
          <p:spPr>
            <a:xfrm>
              <a:off x="4773185" y="684476"/>
              <a:ext cx="53553" cy="53553"/>
            </a:xfrm>
            <a:custGeom>
              <a:avLst/>
              <a:gdLst/>
              <a:ahLst/>
              <a:cxnLst/>
              <a:rect l="l" t="t" r="r" b="b"/>
              <a:pathLst>
                <a:path w="799" h="799" extrusionOk="0">
                  <a:moveTo>
                    <a:pt x="798" y="393"/>
                  </a:moveTo>
                  <a:cubicBezTo>
                    <a:pt x="798" y="620"/>
                    <a:pt x="620" y="798"/>
                    <a:pt x="394" y="798"/>
                  </a:cubicBezTo>
                  <a:cubicBezTo>
                    <a:pt x="179" y="798"/>
                    <a:pt x="1" y="620"/>
                    <a:pt x="1" y="393"/>
                  </a:cubicBezTo>
                  <a:cubicBezTo>
                    <a:pt x="1" y="179"/>
                    <a:pt x="179" y="0"/>
                    <a:pt x="394" y="0"/>
                  </a:cubicBezTo>
                  <a:cubicBezTo>
                    <a:pt x="620" y="0"/>
                    <a:pt x="798" y="179"/>
                    <a:pt x="798" y="393"/>
                  </a:cubicBezTo>
                  <a:close/>
                </a:path>
              </a:pathLst>
            </a:custGeom>
            <a:solidFill>
              <a:srgbClr val="F1DB58">
                <a:alpha val="477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9" name="Google Shape;499;p3"/>
            <p:cNvSpPr/>
            <p:nvPr/>
          </p:nvSpPr>
          <p:spPr>
            <a:xfrm>
              <a:off x="5163402" y="684476"/>
              <a:ext cx="53553" cy="53553"/>
            </a:xfrm>
            <a:custGeom>
              <a:avLst/>
              <a:gdLst/>
              <a:ahLst/>
              <a:cxnLst/>
              <a:rect l="l" t="t" r="r" b="b"/>
              <a:pathLst>
                <a:path w="799" h="799" extrusionOk="0">
                  <a:moveTo>
                    <a:pt x="799" y="393"/>
                  </a:moveTo>
                  <a:cubicBezTo>
                    <a:pt x="799" y="620"/>
                    <a:pt x="620" y="798"/>
                    <a:pt x="394" y="798"/>
                  </a:cubicBezTo>
                  <a:cubicBezTo>
                    <a:pt x="180" y="798"/>
                    <a:pt x="1" y="620"/>
                    <a:pt x="1" y="393"/>
                  </a:cubicBezTo>
                  <a:cubicBezTo>
                    <a:pt x="1" y="179"/>
                    <a:pt x="180" y="0"/>
                    <a:pt x="394" y="0"/>
                  </a:cubicBezTo>
                  <a:cubicBezTo>
                    <a:pt x="620" y="0"/>
                    <a:pt x="799" y="179"/>
                    <a:pt x="799" y="393"/>
                  </a:cubicBezTo>
                  <a:close/>
                </a:path>
              </a:pathLst>
            </a:custGeom>
            <a:solidFill>
              <a:srgbClr val="F1DB58">
                <a:alpha val="477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0" name="Google Shape;500;p3"/>
            <p:cNvSpPr/>
            <p:nvPr/>
          </p:nvSpPr>
          <p:spPr>
            <a:xfrm>
              <a:off x="5552883" y="684476"/>
              <a:ext cx="54290" cy="53553"/>
            </a:xfrm>
            <a:custGeom>
              <a:avLst/>
              <a:gdLst/>
              <a:ahLst/>
              <a:cxnLst/>
              <a:rect l="l" t="t" r="r" b="b"/>
              <a:pathLst>
                <a:path w="810" h="799" extrusionOk="0">
                  <a:moveTo>
                    <a:pt x="810" y="393"/>
                  </a:moveTo>
                  <a:cubicBezTo>
                    <a:pt x="810" y="620"/>
                    <a:pt x="631" y="798"/>
                    <a:pt x="405" y="798"/>
                  </a:cubicBezTo>
                  <a:cubicBezTo>
                    <a:pt x="191" y="798"/>
                    <a:pt x="0" y="620"/>
                    <a:pt x="0" y="393"/>
                  </a:cubicBezTo>
                  <a:cubicBezTo>
                    <a:pt x="0" y="179"/>
                    <a:pt x="191" y="0"/>
                    <a:pt x="405" y="0"/>
                  </a:cubicBezTo>
                  <a:cubicBezTo>
                    <a:pt x="631" y="0"/>
                    <a:pt x="810" y="179"/>
                    <a:pt x="810" y="393"/>
                  </a:cubicBezTo>
                  <a:close/>
                </a:path>
              </a:pathLst>
            </a:custGeom>
            <a:solidFill>
              <a:srgbClr val="F1DB58">
                <a:alpha val="477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1" name="Google Shape;501;p3"/>
            <p:cNvSpPr/>
            <p:nvPr/>
          </p:nvSpPr>
          <p:spPr>
            <a:xfrm>
              <a:off x="3798043" y="938232"/>
              <a:ext cx="53553" cy="53553"/>
            </a:xfrm>
            <a:custGeom>
              <a:avLst/>
              <a:gdLst/>
              <a:ahLst/>
              <a:cxnLst/>
              <a:rect l="l" t="t" r="r" b="b"/>
              <a:pathLst>
                <a:path w="799" h="799" extrusionOk="0">
                  <a:moveTo>
                    <a:pt x="798" y="405"/>
                  </a:moveTo>
                  <a:cubicBezTo>
                    <a:pt x="798" y="620"/>
                    <a:pt x="619" y="798"/>
                    <a:pt x="393" y="798"/>
                  </a:cubicBezTo>
                  <a:cubicBezTo>
                    <a:pt x="179" y="798"/>
                    <a:pt x="0" y="620"/>
                    <a:pt x="0" y="405"/>
                  </a:cubicBezTo>
                  <a:cubicBezTo>
                    <a:pt x="0" y="179"/>
                    <a:pt x="179" y="1"/>
                    <a:pt x="393" y="1"/>
                  </a:cubicBezTo>
                  <a:cubicBezTo>
                    <a:pt x="619" y="1"/>
                    <a:pt x="798" y="179"/>
                    <a:pt x="798" y="405"/>
                  </a:cubicBezTo>
                  <a:close/>
                </a:path>
              </a:pathLst>
            </a:custGeom>
            <a:solidFill>
              <a:srgbClr val="F1DB58">
                <a:alpha val="477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2" name="Google Shape;502;p3"/>
            <p:cNvSpPr/>
            <p:nvPr/>
          </p:nvSpPr>
          <p:spPr>
            <a:xfrm>
              <a:off x="4188261" y="938232"/>
              <a:ext cx="53553" cy="53553"/>
            </a:xfrm>
            <a:custGeom>
              <a:avLst/>
              <a:gdLst/>
              <a:ahLst/>
              <a:cxnLst/>
              <a:rect l="l" t="t" r="r" b="b"/>
              <a:pathLst>
                <a:path w="799" h="799" extrusionOk="0">
                  <a:moveTo>
                    <a:pt x="798" y="405"/>
                  </a:moveTo>
                  <a:cubicBezTo>
                    <a:pt x="798" y="620"/>
                    <a:pt x="620" y="798"/>
                    <a:pt x="393" y="798"/>
                  </a:cubicBezTo>
                  <a:cubicBezTo>
                    <a:pt x="179" y="798"/>
                    <a:pt x="0" y="620"/>
                    <a:pt x="0" y="405"/>
                  </a:cubicBezTo>
                  <a:cubicBezTo>
                    <a:pt x="0" y="179"/>
                    <a:pt x="179" y="1"/>
                    <a:pt x="393" y="1"/>
                  </a:cubicBezTo>
                  <a:cubicBezTo>
                    <a:pt x="620" y="1"/>
                    <a:pt x="798" y="179"/>
                    <a:pt x="798" y="405"/>
                  </a:cubicBezTo>
                  <a:close/>
                </a:path>
              </a:pathLst>
            </a:custGeom>
            <a:solidFill>
              <a:srgbClr val="F1DB58">
                <a:alpha val="477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3" name="Google Shape;503;p3"/>
            <p:cNvSpPr/>
            <p:nvPr/>
          </p:nvSpPr>
          <p:spPr>
            <a:xfrm>
              <a:off x="4577674" y="938232"/>
              <a:ext cx="53553" cy="53553"/>
            </a:xfrm>
            <a:custGeom>
              <a:avLst/>
              <a:gdLst/>
              <a:ahLst/>
              <a:cxnLst/>
              <a:rect l="l" t="t" r="r" b="b"/>
              <a:pathLst>
                <a:path w="799" h="799" extrusionOk="0">
                  <a:moveTo>
                    <a:pt x="798" y="405"/>
                  </a:moveTo>
                  <a:cubicBezTo>
                    <a:pt x="798" y="620"/>
                    <a:pt x="620" y="798"/>
                    <a:pt x="406" y="798"/>
                  </a:cubicBezTo>
                  <a:cubicBezTo>
                    <a:pt x="179" y="798"/>
                    <a:pt x="1" y="620"/>
                    <a:pt x="1" y="405"/>
                  </a:cubicBezTo>
                  <a:cubicBezTo>
                    <a:pt x="1" y="179"/>
                    <a:pt x="179" y="1"/>
                    <a:pt x="406" y="1"/>
                  </a:cubicBezTo>
                  <a:cubicBezTo>
                    <a:pt x="620" y="1"/>
                    <a:pt x="798" y="179"/>
                    <a:pt x="798" y="405"/>
                  </a:cubicBezTo>
                  <a:close/>
                </a:path>
              </a:pathLst>
            </a:custGeom>
            <a:solidFill>
              <a:srgbClr val="F1DB58">
                <a:alpha val="477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4" name="Google Shape;504;p3"/>
            <p:cNvSpPr/>
            <p:nvPr/>
          </p:nvSpPr>
          <p:spPr>
            <a:xfrm>
              <a:off x="4967891" y="938232"/>
              <a:ext cx="53553" cy="53553"/>
            </a:xfrm>
            <a:custGeom>
              <a:avLst/>
              <a:gdLst/>
              <a:ahLst/>
              <a:cxnLst/>
              <a:rect l="l" t="t" r="r" b="b"/>
              <a:pathLst>
                <a:path w="799" h="799" extrusionOk="0">
                  <a:moveTo>
                    <a:pt x="799" y="405"/>
                  </a:moveTo>
                  <a:cubicBezTo>
                    <a:pt x="799" y="620"/>
                    <a:pt x="620" y="798"/>
                    <a:pt x="406" y="798"/>
                  </a:cubicBezTo>
                  <a:cubicBezTo>
                    <a:pt x="179" y="798"/>
                    <a:pt x="1" y="620"/>
                    <a:pt x="1" y="405"/>
                  </a:cubicBezTo>
                  <a:cubicBezTo>
                    <a:pt x="1" y="179"/>
                    <a:pt x="179" y="1"/>
                    <a:pt x="406" y="1"/>
                  </a:cubicBezTo>
                  <a:cubicBezTo>
                    <a:pt x="620" y="1"/>
                    <a:pt x="799" y="179"/>
                    <a:pt x="799" y="405"/>
                  </a:cubicBezTo>
                  <a:close/>
                </a:path>
              </a:pathLst>
            </a:custGeom>
            <a:solidFill>
              <a:srgbClr val="F1DB58">
                <a:alpha val="477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5" name="Google Shape;505;p3"/>
            <p:cNvSpPr/>
            <p:nvPr/>
          </p:nvSpPr>
          <p:spPr>
            <a:xfrm>
              <a:off x="5358176" y="938232"/>
              <a:ext cx="53486" cy="53553"/>
            </a:xfrm>
            <a:custGeom>
              <a:avLst/>
              <a:gdLst/>
              <a:ahLst/>
              <a:cxnLst/>
              <a:rect l="l" t="t" r="r" b="b"/>
              <a:pathLst>
                <a:path w="798" h="799" extrusionOk="0">
                  <a:moveTo>
                    <a:pt x="798" y="405"/>
                  </a:moveTo>
                  <a:cubicBezTo>
                    <a:pt x="798" y="620"/>
                    <a:pt x="619" y="798"/>
                    <a:pt x="405" y="798"/>
                  </a:cubicBezTo>
                  <a:cubicBezTo>
                    <a:pt x="179" y="798"/>
                    <a:pt x="0" y="620"/>
                    <a:pt x="0" y="405"/>
                  </a:cubicBezTo>
                  <a:cubicBezTo>
                    <a:pt x="0" y="179"/>
                    <a:pt x="179" y="1"/>
                    <a:pt x="405" y="1"/>
                  </a:cubicBezTo>
                  <a:cubicBezTo>
                    <a:pt x="619" y="1"/>
                    <a:pt x="798" y="179"/>
                    <a:pt x="798" y="405"/>
                  </a:cubicBezTo>
                  <a:close/>
                </a:path>
              </a:pathLst>
            </a:custGeom>
            <a:solidFill>
              <a:srgbClr val="F1DB58">
                <a:alpha val="477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6" name="Google Shape;506;p3"/>
            <p:cNvSpPr/>
            <p:nvPr/>
          </p:nvSpPr>
          <p:spPr>
            <a:xfrm>
              <a:off x="5748394" y="938232"/>
              <a:ext cx="53486" cy="53553"/>
            </a:xfrm>
            <a:custGeom>
              <a:avLst/>
              <a:gdLst/>
              <a:ahLst/>
              <a:cxnLst/>
              <a:rect l="l" t="t" r="r" b="b"/>
              <a:pathLst>
                <a:path w="798" h="799" extrusionOk="0">
                  <a:moveTo>
                    <a:pt x="798" y="405"/>
                  </a:moveTo>
                  <a:cubicBezTo>
                    <a:pt x="798" y="620"/>
                    <a:pt x="619" y="798"/>
                    <a:pt x="393" y="798"/>
                  </a:cubicBezTo>
                  <a:cubicBezTo>
                    <a:pt x="179" y="798"/>
                    <a:pt x="0" y="620"/>
                    <a:pt x="0" y="405"/>
                  </a:cubicBezTo>
                  <a:cubicBezTo>
                    <a:pt x="0" y="179"/>
                    <a:pt x="179" y="1"/>
                    <a:pt x="393" y="1"/>
                  </a:cubicBezTo>
                  <a:cubicBezTo>
                    <a:pt x="619" y="1"/>
                    <a:pt x="798" y="179"/>
                    <a:pt x="798" y="405"/>
                  </a:cubicBezTo>
                  <a:close/>
                </a:path>
              </a:pathLst>
            </a:custGeom>
            <a:solidFill>
              <a:srgbClr val="F1DB58">
                <a:alpha val="477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7" name="Google Shape;507;p3"/>
            <p:cNvSpPr/>
            <p:nvPr/>
          </p:nvSpPr>
          <p:spPr>
            <a:xfrm>
              <a:off x="3602532" y="1191989"/>
              <a:ext cx="53486" cy="53553"/>
            </a:xfrm>
            <a:custGeom>
              <a:avLst/>
              <a:gdLst/>
              <a:ahLst/>
              <a:cxnLst/>
              <a:rect l="l" t="t" r="r" b="b"/>
              <a:pathLst>
                <a:path w="798" h="799" extrusionOk="0">
                  <a:moveTo>
                    <a:pt x="798" y="406"/>
                  </a:moveTo>
                  <a:cubicBezTo>
                    <a:pt x="798" y="620"/>
                    <a:pt x="619" y="799"/>
                    <a:pt x="405" y="799"/>
                  </a:cubicBezTo>
                  <a:cubicBezTo>
                    <a:pt x="179" y="799"/>
                    <a:pt x="0" y="620"/>
                    <a:pt x="0" y="406"/>
                  </a:cubicBezTo>
                  <a:cubicBezTo>
                    <a:pt x="0" y="179"/>
                    <a:pt x="179" y="1"/>
                    <a:pt x="405" y="1"/>
                  </a:cubicBezTo>
                  <a:cubicBezTo>
                    <a:pt x="619" y="1"/>
                    <a:pt x="798" y="179"/>
                    <a:pt x="798" y="406"/>
                  </a:cubicBezTo>
                  <a:close/>
                </a:path>
              </a:pathLst>
            </a:custGeom>
            <a:solidFill>
              <a:srgbClr val="F1DB58">
                <a:alpha val="477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8" name="Google Shape;508;p3"/>
            <p:cNvSpPr/>
            <p:nvPr/>
          </p:nvSpPr>
          <p:spPr>
            <a:xfrm>
              <a:off x="3992750" y="1191989"/>
              <a:ext cx="53553" cy="53553"/>
            </a:xfrm>
            <a:custGeom>
              <a:avLst/>
              <a:gdLst/>
              <a:ahLst/>
              <a:cxnLst/>
              <a:rect l="l" t="t" r="r" b="b"/>
              <a:pathLst>
                <a:path w="799" h="799" extrusionOk="0">
                  <a:moveTo>
                    <a:pt x="798" y="406"/>
                  </a:moveTo>
                  <a:cubicBezTo>
                    <a:pt x="798" y="620"/>
                    <a:pt x="620" y="799"/>
                    <a:pt x="405" y="799"/>
                  </a:cubicBezTo>
                  <a:cubicBezTo>
                    <a:pt x="179" y="799"/>
                    <a:pt x="0" y="620"/>
                    <a:pt x="0" y="406"/>
                  </a:cubicBezTo>
                  <a:cubicBezTo>
                    <a:pt x="0" y="179"/>
                    <a:pt x="179" y="1"/>
                    <a:pt x="405" y="1"/>
                  </a:cubicBezTo>
                  <a:cubicBezTo>
                    <a:pt x="620" y="1"/>
                    <a:pt x="798" y="179"/>
                    <a:pt x="798" y="406"/>
                  </a:cubicBezTo>
                  <a:close/>
                </a:path>
              </a:pathLst>
            </a:custGeom>
            <a:solidFill>
              <a:srgbClr val="F1DB58">
                <a:alpha val="477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9" name="Google Shape;509;p3"/>
            <p:cNvSpPr/>
            <p:nvPr/>
          </p:nvSpPr>
          <p:spPr>
            <a:xfrm>
              <a:off x="4382967" y="1191989"/>
              <a:ext cx="53553" cy="53553"/>
            </a:xfrm>
            <a:custGeom>
              <a:avLst/>
              <a:gdLst/>
              <a:ahLst/>
              <a:cxnLst/>
              <a:rect l="l" t="t" r="r" b="b"/>
              <a:pathLst>
                <a:path w="799" h="799" extrusionOk="0">
                  <a:moveTo>
                    <a:pt x="798" y="406"/>
                  </a:moveTo>
                  <a:cubicBezTo>
                    <a:pt x="798" y="620"/>
                    <a:pt x="620" y="799"/>
                    <a:pt x="405" y="799"/>
                  </a:cubicBezTo>
                  <a:cubicBezTo>
                    <a:pt x="179" y="799"/>
                    <a:pt x="1" y="620"/>
                    <a:pt x="1" y="406"/>
                  </a:cubicBezTo>
                  <a:cubicBezTo>
                    <a:pt x="1" y="179"/>
                    <a:pt x="179" y="1"/>
                    <a:pt x="405" y="1"/>
                  </a:cubicBezTo>
                  <a:cubicBezTo>
                    <a:pt x="620" y="1"/>
                    <a:pt x="798" y="179"/>
                    <a:pt x="798" y="406"/>
                  </a:cubicBezTo>
                  <a:close/>
                </a:path>
              </a:pathLst>
            </a:custGeom>
            <a:solidFill>
              <a:srgbClr val="F1DB58">
                <a:alpha val="477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0" name="Google Shape;510;p3"/>
            <p:cNvSpPr/>
            <p:nvPr/>
          </p:nvSpPr>
          <p:spPr>
            <a:xfrm>
              <a:off x="4773185" y="1191989"/>
              <a:ext cx="53553" cy="53553"/>
            </a:xfrm>
            <a:custGeom>
              <a:avLst/>
              <a:gdLst/>
              <a:ahLst/>
              <a:cxnLst/>
              <a:rect l="l" t="t" r="r" b="b"/>
              <a:pathLst>
                <a:path w="799" h="799" extrusionOk="0">
                  <a:moveTo>
                    <a:pt x="798" y="406"/>
                  </a:moveTo>
                  <a:cubicBezTo>
                    <a:pt x="798" y="620"/>
                    <a:pt x="620" y="799"/>
                    <a:pt x="394" y="799"/>
                  </a:cubicBezTo>
                  <a:cubicBezTo>
                    <a:pt x="179" y="799"/>
                    <a:pt x="1" y="620"/>
                    <a:pt x="1" y="406"/>
                  </a:cubicBezTo>
                  <a:cubicBezTo>
                    <a:pt x="1" y="179"/>
                    <a:pt x="179" y="1"/>
                    <a:pt x="394" y="1"/>
                  </a:cubicBezTo>
                  <a:cubicBezTo>
                    <a:pt x="620" y="1"/>
                    <a:pt x="798" y="179"/>
                    <a:pt x="798" y="406"/>
                  </a:cubicBezTo>
                  <a:close/>
                </a:path>
              </a:pathLst>
            </a:custGeom>
            <a:solidFill>
              <a:srgbClr val="F1DB58">
                <a:alpha val="477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1" name="Google Shape;511;p3"/>
            <p:cNvSpPr/>
            <p:nvPr/>
          </p:nvSpPr>
          <p:spPr>
            <a:xfrm>
              <a:off x="5163402" y="1191989"/>
              <a:ext cx="53553" cy="53553"/>
            </a:xfrm>
            <a:custGeom>
              <a:avLst/>
              <a:gdLst/>
              <a:ahLst/>
              <a:cxnLst/>
              <a:rect l="l" t="t" r="r" b="b"/>
              <a:pathLst>
                <a:path w="799" h="799" extrusionOk="0">
                  <a:moveTo>
                    <a:pt x="799" y="406"/>
                  </a:moveTo>
                  <a:cubicBezTo>
                    <a:pt x="799" y="620"/>
                    <a:pt x="620" y="799"/>
                    <a:pt x="394" y="799"/>
                  </a:cubicBezTo>
                  <a:cubicBezTo>
                    <a:pt x="180" y="799"/>
                    <a:pt x="1" y="620"/>
                    <a:pt x="1" y="406"/>
                  </a:cubicBezTo>
                  <a:cubicBezTo>
                    <a:pt x="1" y="179"/>
                    <a:pt x="180" y="1"/>
                    <a:pt x="394" y="1"/>
                  </a:cubicBezTo>
                  <a:cubicBezTo>
                    <a:pt x="620" y="1"/>
                    <a:pt x="799" y="179"/>
                    <a:pt x="799" y="406"/>
                  </a:cubicBezTo>
                  <a:close/>
                </a:path>
              </a:pathLst>
            </a:custGeom>
            <a:solidFill>
              <a:srgbClr val="F1DB58">
                <a:alpha val="477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2" name="Google Shape;512;p3"/>
            <p:cNvSpPr/>
            <p:nvPr/>
          </p:nvSpPr>
          <p:spPr>
            <a:xfrm>
              <a:off x="5552883" y="1191989"/>
              <a:ext cx="54290" cy="53553"/>
            </a:xfrm>
            <a:custGeom>
              <a:avLst/>
              <a:gdLst/>
              <a:ahLst/>
              <a:cxnLst/>
              <a:rect l="l" t="t" r="r" b="b"/>
              <a:pathLst>
                <a:path w="810" h="799" extrusionOk="0">
                  <a:moveTo>
                    <a:pt x="810" y="406"/>
                  </a:moveTo>
                  <a:cubicBezTo>
                    <a:pt x="810" y="620"/>
                    <a:pt x="631" y="799"/>
                    <a:pt x="405" y="799"/>
                  </a:cubicBezTo>
                  <a:cubicBezTo>
                    <a:pt x="191" y="799"/>
                    <a:pt x="0" y="620"/>
                    <a:pt x="0" y="406"/>
                  </a:cubicBezTo>
                  <a:cubicBezTo>
                    <a:pt x="0" y="179"/>
                    <a:pt x="191" y="1"/>
                    <a:pt x="405" y="1"/>
                  </a:cubicBezTo>
                  <a:cubicBezTo>
                    <a:pt x="631" y="1"/>
                    <a:pt x="810" y="179"/>
                    <a:pt x="810" y="406"/>
                  </a:cubicBezTo>
                  <a:close/>
                </a:path>
              </a:pathLst>
            </a:custGeom>
            <a:solidFill>
              <a:srgbClr val="F1DB58">
                <a:alpha val="477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3" name="Google Shape;513;p3"/>
            <p:cNvSpPr/>
            <p:nvPr/>
          </p:nvSpPr>
          <p:spPr>
            <a:xfrm>
              <a:off x="3798043" y="1446549"/>
              <a:ext cx="53553" cy="53553"/>
            </a:xfrm>
            <a:custGeom>
              <a:avLst/>
              <a:gdLst/>
              <a:ahLst/>
              <a:cxnLst/>
              <a:rect l="l" t="t" r="r" b="b"/>
              <a:pathLst>
                <a:path w="799" h="799" extrusionOk="0">
                  <a:moveTo>
                    <a:pt x="798" y="394"/>
                  </a:moveTo>
                  <a:cubicBezTo>
                    <a:pt x="798" y="620"/>
                    <a:pt x="619" y="799"/>
                    <a:pt x="393" y="799"/>
                  </a:cubicBezTo>
                  <a:cubicBezTo>
                    <a:pt x="179" y="799"/>
                    <a:pt x="0" y="620"/>
                    <a:pt x="0" y="394"/>
                  </a:cubicBezTo>
                  <a:cubicBezTo>
                    <a:pt x="0" y="180"/>
                    <a:pt x="179" y="1"/>
                    <a:pt x="393" y="1"/>
                  </a:cubicBezTo>
                  <a:cubicBezTo>
                    <a:pt x="619" y="1"/>
                    <a:pt x="798" y="180"/>
                    <a:pt x="798" y="394"/>
                  </a:cubicBezTo>
                  <a:close/>
                </a:path>
              </a:pathLst>
            </a:custGeom>
            <a:solidFill>
              <a:srgbClr val="F1DB58">
                <a:alpha val="477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4" name="Google Shape;514;p3"/>
            <p:cNvSpPr/>
            <p:nvPr/>
          </p:nvSpPr>
          <p:spPr>
            <a:xfrm>
              <a:off x="4188261" y="1446549"/>
              <a:ext cx="53553" cy="53553"/>
            </a:xfrm>
            <a:custGeom>
              <a:avLst/>
              <a:gdLst/>
              <a:ahLst/>
              <a:cxnLst/>
              <a:rect l="l" t="t" r="r" b="b"/>
              <a:pathLst>
                <a:path w="799" h="799" extrusionOk="0">
                  <a:moveTo>
                    <a:pt x="798" y="394"/>
                  </a:moveTo>
                  <a:cubicBezTo>
                    <a:pt x="798" y="620"/>
                    <a:pt x="620" y="799"/>
                    <a:pt x="393" y="799"/>
                  </a:cubicBezTo>
                  <a:cubicBezTo>
                    <a:pt x="179" y="799"/>
                    <a:pt x="0" y="620"/>
                    <a:pt x="0" y="394"/>
                  </a:cubicBezTo>
                  <a:cubicBezTo>
                    <a:pt x="0" y="180"/>
                    <a:pt x="179" y="1"/>
                    <a:pt x="393" y="1"/>
                  </a:cubicBezTo>
                  <a:cubicBezTo>
                    <a:pt x="620" y="1"/>
                    <a:pt x="798" y="180"/>
                    <a:pt x="798" y="394"/>
                  </a:cubicBezTo>
                  <a:close/>
                </a:path>
              </a:pathLst>
            </a:custGeom>
            <a:solidFill>
              <a:srgbClr val="F1DB58">
                <a:alpha val="477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5" name="Google Shape;515;p3"/>
            <p:cNvSpPr/>
            <p:nvPr/>
          </p:nvSpPr>
          <p:spPr>
            <a:xfrm>
              <a:off x="4577674" y="1446549"/>
              <a:ext cx="53553" cy="53553"/>
            </a:xfrm>
            <a:custGeom>
              <a:avLst/>
              <a:gdLst/>
              <a:ahLst/>
              <a:cxnLst/>
              <a:rect l="l" t="t" r="r" b="b"/>
              <a:pathLst>
                <a:path w="799" h="799" extrusionOk="0">
                  <a:moveTo>
                    <a:pt x="798" y="394"/>
                  </a:moveTo>
                  <a:cubicBezTo>
                    <a:pt x="798" y="620"/>
                    <a:pt x="620" y="799"/>
                    <a:pt x="406" y="799"/>
                  </a:cubicBezTo>
                  <a:cubicBezTo>
                    <a:pt x="179" y="799"/>
                    <a:pt x="1" y="620"/>
                    <a:pt x="1" y="394"/>
                  </a:cubicBezTo>
                  <a:cubicBezTo>
                    <a:pt x="1" y="180"/>
                    <a:pt x="179" y="1"/>
                    <a:pt x="406" y="1"/>
                  </a:cubicBezTo>
                  <a:cubicBezTo>
                    <a:pt x="620" y="1"/>
                    <a:pt x="798" y="180"/>
                    <a:pt x="798" y="394"/>
                  </a:cubicBezTo>
                  <a:close/>
                </a:path>
              </a:pathLst>
            </a:custGeom>
            <a:solidFill>
              <a:srgbClr val="F1DB58">
                <a:alpha val="477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6" name="Google Shape;516;p3"/>
            <p:cNvSpPr/>
            <p:nvPr/>
          </p:nvSpPr>
          <p:spPr>
            <a:xfrm>
              <a:off x="4967891" y="1446549"/>
              <a:ext cx="53553" cy="53553"/>
            </a:xfrm>
            <a:custGeom>
              <a:avLst/>
              <a:gdLst/>
              <a:ahLst/>
              <a:cxnLst/>
              <a:rect l="l" t="t" r="r" b="b"/>
              <a:pathLst>
                <a:path w="799" h="799" extrusionOk="0">
                  <a:moveTo>
                    <a:pt x="799" y="394"/>
                  </a:moveTo>
                  <a:cubicBezTo>
                    <a:pt x="799" y="620"/>
                    <a:pt x="620" y="799"/>
                    <a:pt x="406" y="799"/>
                  </a:cubicBezTo>
                  <a:cubicBezTo>
                    <a:pt x="179" y="799"/>
                    <a:pt x="1" y="620"/>
                    <a:pt x="1" y="394"/>
                  </a:cubicBezTo>
                  <a:cubicBezTo>
                    <a:pt x="1" y="180"/>
                    <a:pt x="179" y="1"/>
                    <a:pt x="406" y="1"/>
                  </a:cubicBezTo>
                  <a:cubicBezTo>
                    <a:pt x="620" y="1"/>
                    <a:pt x="799" y="180"/>
                    <a:pt x="799" y="394"/>
                  </a:cubicBezTo>
                  <a:close/>
                </a:path>
              </a:pathLst>
            </a:custGeom>
            <a:solidFill>
              <a:srgbClr val="F1DB58">
                <a:alpha val="477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7" name="Google Shape;517;p3"/>
            <p:cNvSpPr/>
            <p:nvPr/>
          </p:nvSpPr>
          <p:spPr>
            <a:xfrm>
              <a:off x="5358176" y="1446549"/>
              <a:ext cx="53486" cy="53553"/>
            </a:xfrm>
            <a:custGeom>
              <a:avLst/>
              <a:gdLst/>
              <a:ahLst/>
              <a:cxnLst/>
              <a:rect l="l" t="t" r="r" b="b"/>
              <a:pathLst>
                <a:path w="798" h="799" extrusionOk="0">
                  <a:moveTo>
                    <a:pt x="798" y="394"/>
                  </a:moveTo>
                  <a:cubicBezTo>
                    <a:pt x="798" y="620"/>
                    <a:pt x="619" y="799"/>
                    <a:pt x="405" y="799"/>
                  </a:cubicBezTo>
                  <a:cubicBezTo>
                    <a:pt x="179" y="799"/>
                    <a:pt x="0" y="620"/>
                    <a:pt x="0" y="394"/>
                  </a:cubicBezTo>
                  <a:cubicBezTo>
                    <a:pt x="0" y="180"/>
                    <a:pt x="179" y="1"/>
                    <a:pt x="405" y="1"/>
                  </a:cubicBezTo>
                  <a:cubicBezTo>
                    <a:pt x="619" y="1"/>
                    <a:pt x="798" y="180"/>
                    <a:pt x="798" y="394"/>
                  </a:cubicBezTo>
                  <a:close/>
                </a:path>
              </a:pathLst>
            </a:custGeom>
            <a:solidFill>
              <a:srgbClr val="F1DB58">
                <a:alpha val="477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8" name="Google Shape;518;p3"/>
            <p:cNvSpPr/>
            <p:nvPr/>
          </p:nvSpPr>
          <p:spPr>
            <a:xfrm>
              <a:off x="5748394" y="1446549"/>
              <a:ext cx="53486" cy="53553"/>
            </a:xfrm>
            <a:custGeom>
              <a:avLst/>
              <a:gdLst/>
              <a:ahLst/>
              <a:cxnLst/>
              <a:rect l="l" t="t" r="r" b="b"/>
              <a:pathLst>
                <a:path w="798" h="799" extrusionOk="0">
                  <a:moveTo>
                    <a:pt x="798" y="394"/>
                  </a:moveTo>
                  <a:cubicBezTo>
                    <a:pt x="798" y="620"/>
                    <a:pt x="619" y="799"/>
                    <a:pt x="393" y="799"/>
                  </a:cubicBezTo>
                  <a:cubicBezTo>
                    <a:pt x="179" y="799"/>
                    <a:pt x="0" y="620"/>
                    <a:pt x="0" y="394"/>
                  </a:cubicBezTo>
                  <a:cubicBezTo>
                    <a:pt x="0" y="180"/>
                    <a:pt x="179" y="1"/>
                    <a:pt x="393" y="1"/>
                  </a:cubicBezTo>
                  <a:cubicBezTo>
                    <a:pt x="619" y="1"/>
                    <a:pt x="798" y="180"/>
                    <a:pt x="798" y="394"/>
                  </a:cubicBezTo>
                  <a:close/>
                </a:path>
              </a:pathLst>
            </a:custGeom>
            <a:solidFill>
              <a:srgbClr val="F1DB58">
                <a:alpha val="477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9" name="Google Shape;519;p3"/>
            <p:cNvSpPr/>
            <p:nvPr/>
          </p:nvSpPr>
          <p:spPr>
            <a:xfrm>
              <a:off x="3602532" y="1700373"/>
              <a:ext cx="53486" cy="53486"/>
            </a:xfrm>
            <a:custGeom>
              <a:avLst/>
              <a:gdLst/>
              <a:ahLst/>
              <a:cxnLst/>
              <a:rect l="l" t="t" r="r" b="b"/>
              <a:pathLst>
                <a:path w="798" h="798" extrusionOk="0">
                  <a:moveTo>
                    <a:pt x="798" y="405"/>
                  </a:moveTo>
                  <a:cubicBezTo>
                    <a:pt x="798" y="619"/>
                    <a:pt x="619" y="798"/>
                    <a:pt x="405" y="798"/>
                  </a:cubicBezTo>
                  <a:cubicBezTo>
                    <a:pt x="179" y="798"/>
                    <a:pt x="0" y="619"/>
                    <a:pt x="0" y="405"/>
                  </a:cubicBezTo>
                  <a:cubicBezTo>
                    <a:pt x="0" y="179"/>
                    <a:pt x="179" y="0"/>
                    <a:pt x="405" y="0"/>
                  </a:cubicBezTo>
                  <a:cubicBezTo>
                    <a:pt x="619" y="0"/>
                    <a:pt x="798" y="179"/>
                    <a:pt x="798" y="405"/>
                  </a:cubicBezTo>
                  <a:close/>
                </a:path>
              </a:pathLst>
            </a:custGeom>
            <a:solidFill>
              <a:srgbClr val="F1DB58">
                <a:alpha val="477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0" name="Google Shape;520;p3"/>
            <p:cNvSpPr/>
            <p:nvPr/>
          </p:nvSpPr>
          <p:spPr>
            <a:xfrm>
              <a:off x="3992750" y="1700373"/>
              <a:ext cx="53553" cy="53486"/>
            </a:xfrm>
            <a:custGeom>
              <a:avLst/>
              <a:gdLst/>
              <a:ahLst/>
              <a:cxnLst/>
              <a:rect l="l" t="t" r="r" b="b"/>
              <a:pathLst>
                <a:path w="799" h="798" extrusionOk="0">
                  <a:moveTo>
                    <a:pt x="798" y="405"/>
                  </a:moveTo>
                  <a:cubicBezTo>
                    <a:pt x="798" y="619"/>
                    <a:pt x="620" y="798"/>
                    <a:pt x="405" y="798"/>
                  </a:cubicBezTo>
                  <a:cubicBezTo>
                    <a:pt x="179" y="798"/>
                    <a:pt x="0" y="619"/>
                    <a:pt x="0" y="405"/>
                  </a:cubicBezTo>
                  <a:cubicBezTo>
                    <a:pt x="0" y="179"/>
                    <a:pt x="179" y="0"/>
                    <a:pt x="405" y="0"/>
                  </a:cubicBezTo>
                  <a:cubicBezTo>
                    <a:pt x="620" y="0"/>
                    <a:pt x="798" y="179"/>
                    <a:pt x="798" y="405"/>
                  </a:cubicBezTo>
                  <a:close/>
                </a:path>
              </a:pathLst>
            </a:custGeom>
            <a:solidFill>
              <a:srgbClr val="F1DB58">
                <a:alpha val="477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1" name="Google Shape;521;p3"/>
            <p:cNvSpPr/>
            <p:nvPr/>
          </p:nvSpPr>
          <p:spPr>
            <a:xfrm>
              <a:off x="4382967" y="1700373"/>
              <a:ext cx="53553" cy="53486"/>
            </a:xfrm>
            <a:custGeom>
              <a:avLst/>
              <a:gdLst/>
              <a:ahLst/>
              <a:cxnLst/>
              <a:rect l="l" t="t" r="r" b="b"/>
              <a:pathLst>
                <a:path w="799" h="798" extrusionOk="0">
                  <a:moveTo>
                    <a:pt x="798" y="405"/>
                  </a:moveTo>
                  <a:cubicBezTo>
                    <a:pt x="798" y="619"/>
                    <a:pt x="620" y="798"/>
                    <a:pt x="405" y="798"/>
                  </a:cubicBezTo>
                  <a:cubicBezTo>
                    <a:pt x="179" y="798"/>
                    <a:pt x="1" y="619"/>
                    <a:pt x="1" y="405"/>
                  </a:cubicBezTo>
                  <a:cubicBezTo>
                    <a:pt x="1" y="179"/>
                    <a:pt x="179" y="0"/>
                    <a:pt x="405" y="0"/>
                  </a:cubicBezTo>
                  <a:cubicBezTo>
                    <a:pt x="620" y="0"/>
                    <a:pt x="798" y="179"/>
                    <a:pt x="798" y="405"/>
                  </a:cubicBezTo>
                  <a:close/>
                </a:path>
              </a:pathLst>
            </a:custGeom>
            <a:solidFill>
              <a:srgbClr val="F1DB58">
                <a:alpha val="477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2" name="Google Shape;522;p3"/>
            <p:cNvSpPr/>
            <p:nvPr/>
          </p:nvSpPr>
          <p:spPr>
            <a:xfrm>
              <a:off x="4773185" y="1700373"/>
              <a:ext cx="53553" cy="53486"/>
            </a:xfrm>
            <a:custGeom>
              <a:avLst/>
              <a:gdLst/>
              <a:ahLst/>
              <a:cxnLst/>
              <a:rect l="l" t="t" r="r" b="b"/>
              <a:pathLst>
                <a:path w="799" h="798" extrusionOk="0">
                  <a:moveTo>
                    <a:pt x="798" y="405"/>
                  </a:moveTo>
                  <a:cubicBezTo>
                    <a:pt x="798" y="619"/>
                    <a:pt x="620" y="798"/>
                    <a:pt x="394" y="798"/>
                  </a:cubicBezTo>
                  <a:cubicBezTo>
                    <a:pt x="179" y="798"/>
                    <a:pt x="1" y="619"/>
                    <a:pt x="1" y="405"/>
                  </a:cubicBezTo>
                  <a:cubicBezTo>
                    <a:pt x="1" y="179"/>
                    <a:pt x="179" y="0"/>
                    <a:pt x="394" y="0"/>
                  </a:cubicBezTo>
                  <a:cubicBezTo>
                    <a:pt x="620" y="0"/>
                    <a:pt x="798" y="179"/>
                    <a:pt x="798" y="405"/>
                  </a:cubicBezTo>
                  <a:close/>
                </a:path>
              </a:pathLst>
            </a:custGeom>
            <a:solidFill>
              <a:srgbClr val="F1DB58">
                <a:alpha val="477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3" name="Google Shape;523;p3"/>
            <p:cNvSpPr/>
            <p:nvPr/>
          </p:nvSpPr>
          <p:spPr>
            <a:xfrm>
              <a:off x="5163402" y="1700373"/>
              <a:ext cx="53553" cy="53486"/>
            </a:xfrm>
            <a:custGeom>
              <a:avLst/>
              <a:gdLst/>
              <a:ahLst/>
              <a:cxnLst/>
              <a:rect l="l" t="t" r="r" b="b"/>
              <a:pathLst>
                <a:path w="799" h="798" extrusionOk="0">
                  <a:moveTo>
                    <a:pt x="799" y="405"/>
                  </a:moveTo>
                  <a:cubicBezTo>
                    <a:pt x="799" y="619"/>
                    <a:pt x="620" y="798"/>
                    <a:pt x="394" y="798"/>
                  </a:cubicBezTo>
                  <a:cubicBezTo>
                    <a:pt x="180" y="798"/>
                    <a:pt x="1" y="619"/>
                    <a:pt x="1" y="405"/>
                  </a:cubicBezTo>
                  <a:cubicBezTo>
                    <a:pt x="1" y="179"/>
                    <a:pt x="180" y="0"/>
                    <a:pt x="394" y="0"/>
                  </a:cubicBezTo>
                  <a:cubicBezTo>
                    <a:pt x="620" y="0"/>
                    <a:pt x="799" y="179"/>
                    <a:pt x="799" y="405"/>
                  </a:cubicBezTo>
                  <a:close/>
                </a:path>
              </a:pathLst>
            </a:custGeom>
            <a:solidFill>
              <a:srgbClr val="F1DB58">
                <a:alpha val="477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4" name="Google Shape;524;p3"/>
            <p:cNvSpPr/>
            <p:nvPr/>
          </p:nvSpPr>
          <p:spPr>
            <a:xfrm>
              <a:off x="5552883" y="1700373"/>
              <a:ext cx="54290" cy="53486"/>
            </a:xfrm>
            <a:custGeom>
              <a:avLst/>
              <a:gdLst/>
              <a:ahLst/>
              <a:cxnLst/>
              <a:rect l="l" t="t" r="r" b="b"/>
              <a:pathLst>
                <a:path w="810" h="798" extrusionOk="0">
                  <a:moveTo>
                    <a:pt x="810" y="405"/>
                  </a:moveTo>
                  <a:cubicBezTo>
                    <a:pt x="810" y="619"/>
                    <a:pt x="631" y="798"/>
                    <a:pt x="405" y="798"/>
                  </a:cubicBezTo>
                  <a:cubicBezTo>
                    <a:pt x="191" y="798"/>
                    <a:pt x="0" y="619"/>
                    <a:pt x="0" y="405"/>
                  </a:cubicBezTo>
                  <a:cubicBezTo>
                    <a:pt x="0" y="179"/>
                    <a:pt x="191" y="0"/>
                    <a:pt x="405" y="0"/>
                  </a:cubicBezTo>
                  <a:cubicBezTo>
                    <a:pt x="631" y="0"/>
                    <a:pt x="810" y="179"/>
                    <a:pt x="810" y="405"/>
                  </a:cubicBezTo>
                  <a:close/>
                </a:path>
              </a:pathLst>
            </a:custGeom>
            <a:solidFill>
              <a:srgbClr val="F1DB58">
                <a:alpha val="477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5" name="Google Shape;525;p3"/>
            <p:cNvSpPr/>
            <p:nvPr/>
          </p:nvSpPr>
          <p:spPr>
            <a:xfrm>
              <a:off x="3798043" y="1954933"/>
              <a:ext cx="53553" cy="53486"/>
            </a:xfrm>
            <a:custGeom>
              <a:avLst/>
              <a:gdLst/>
              <a:ahLst/>
              <a:cxnLst/>
              <a:rect l="l" t="t" r="r" b="b"/>
              <a:pathLst>
                <a:path w="799" h="798" extrusionOk="0">
                  <a:moveTo>
                    <a:pt x="798" y="393"/>
                  </a:moveTo>
                  <a:cubicBezTo>
                    <a:pt x="798" y="619"/>
                    <a:pt x="619" y="798"/>
                    <a:pt x="393" y="798"/>
                  </a:cubicBezTo>
                  <a:cubicBezTo>
                    <a:pt x="179" y="798"/>
                    <a:pt x="0" y="619"/>
                    <a:pt x="0" y="393"/>
                  </a:cubicBezTo>
                  <a:cubicBezTo>
                    <a:pt x="0" y="179"/>
                    <a:pt x="179" y="0"/>
                    <a:pt x="393" y="0"/>
                  </a:cubicBezTo>
                  <a:cubicBezTo>
                    <a:pt x="619" y="0"/>
                    <a:pt x="798" y="179"/>
                    <a:pt x="798" y="393"/>
                  </a:cubicBezTo>
                  <a:close/>
                </a:path>
              </a:pathLst>
            </a:custGeom>
            <a:solidFill>
              <a:srgbClr val="F1DB58">
                <a:alpha val="477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6" name="Google Shape;526;p3"/>
            <p:cNvSpPr/>
            <p:nvPr/>
          </p:nvSpPr>
          <p:spPr>
            <a:xfrm>
              <a:off x="4188261" y="1954933"/>
              <a:ext cx="53553" cy="53486"/>
            </a:xfrm>
            <a:custGeom>
              <a:avLst/>
              <a:gdLst/>
              <a:ahLst/>
              <a:cxnLst/>
              <a:rect l="l" t="t" r="r" b="b"/>
              <a:pathLst>
                <a:path w="799" h="798" extrusionOk="0">
                  <a:moveTo>
                    <a:pt x="798" y="393"/>
                  </a:moveTo>
                  <a:cubicBezTo>
                    <a:pt x="798" y="619"/>
                    <a:pt x="620" y="798"/>
                    <a:pt x="393" y="798"/>
                  </a:cubicBezTo>
                  <a:cubicBezTo>
                    <a:pt x="179" y="798"/>
                    <a:pt x="0" y="619"/>
                    <a:pt x="0" y="393"/>
                  </a:cubicBezTo>
                  <a:cubicBezTo>
                    <a:pt x="0" y="179"/>
                    <a:pt x="179" y="0"/>
                    <a:pt x="393" y="0"/>
                  </a:cubicBezTo>
                  <a:cubicBezTo>
                    <a:pt x="620" y="0"/>
                    <a:pt x="798" y="179"/>
                    <a:pt x="798" y="393"/>
                  </a:cubicBezTo>
                  <a:close/>
                </a:path>
              </a:pathLst>
            </a:custGeom>
            <a:solidFill>
              <a:srgbClr val="F1DB58">
                <a:alpha val="477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7" name="Google Shape;527;p3"/>
            <p:cNvSpPr/>
            <p:nvPr/>
          </p:nvSpPr>
          <p:spPr>
            <a:xfrm>
              <a:off x="4577674" y="1954933"/>
              <a:ext cx="53553" cy="53486"/>
            </a:xfrm>
            <a:custGeom>
              <a:avLst/>
              <a:gdLst/>
              <a:ahLst/>
              <a:cxnLst/>
              <a:rect l="l" t="t" r="r" b="b"/>
              <a:pathLst>
                <a:path w="799" h="798" extrusionOk="0">
                  <a:moveTo>
                    <a:pt x="798" y="393"/>
                  </a:moveTo>
                  <a:cubicBezTo>
                    <a:pt x="798" y="619"/>
                    <a:pt x="620" y="798"/>
                    <a:pt x="406" y="798"/>
                  </a:cubicBezTo>
                  <a:cubicBezTo>
                    <a:pt x="179" y="798"/>
                    <a:pt x="1" y="619"/>
                    <a:pt x="1" y="393"/>
                  </a:cubicBezTo>
                  <a:cubicBezTo>
                    <a:pt x="1" y="179"/>
                    <a:pt x="179" y="0"/>
                    <a:pt x="406" y="0"/>
                  </a:cubicBezTo>
                  <a:cubicBezTo>
                    <a:pt x="620" y="0"/>
                    <a:pt x="798" y="179"/>
                    <a:pt x="798" y="393"/>
                  </a:cubicBezTo>
                  <a:close/>
                </a:path>
              </a:pathLst>
            </a:custGeom>
            <a:solidFill>
              <a:srgbClr val="F1DB58">
                <a:alpha val="477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8" name="Google Shape;528;p3"/>
            <p:cNvSpPr/>
            <p:nvPr/>
          </p:nvSpPr>
          <p:spPr>
            <a:xfrm>
              <a:off x="4967891" y="1954933"/>
              <a:ext cx="53553" cy="53486"/>
            </a:xfrm>
            <a:custGeom>
              <a:avLst/>
              <a:gdLst/>
              <a:ahLst/>
              <a:cxnLst/>
              <a:rect l="l" t="t" r="r" b="b"/>
              <a:pathLst>
                <a:path w="799" h="798" extrusionOk="0">
                  <a:moveTo>
                    <a:pt x="799" y="393"/>
                  </a:moveTo>
                  <a:cubicBezTo>
                    <a:pt x="799" y="619"/>
                    <a:pt x="620" y="798"/>
                    <a:pt x="406" y="798"/>
                  </a:cubicBezTo>
                  <a:cubicBezTo>
                    <a:pt x="179" y="798"/>
                    <a:pt x="1" y="619"/>
                    <a:pt x="1" y="393"/>
                  </a:cubicBezTo>
                  <a:cubicBezTo>
                    <a:pt x="1" y="179"/>
                    <a:pt x="179" y="0"/>
                    <a:pt x="406" y="0"/>
                  </a:cubicBezTo>
                  <a:cubicBezTo>
                    <a:pt x="620" y="0"/>
                    <a:pt x="799" y="179"/>
                    <a:pt x="799" y="393"/>
                  </a:cubicBezTo>
                  <a:close/>
                </a:path>
              </a:pathLst>
            </a:custGeom>
            <a:solidFill>
              <a:srgbClr val="F1DB58">
                <a:alpha val="477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9" name="Google Shape;529;p3"/>
            <p:cNvSpPr/>
            <p:nvPr/>
          </p:nvSpPr>
          <p:spPr>
            <a:xfrm>
              <a:off x="5358176" y="1954933"/>
              <a:ext cx="53486" cy="53486"/>
            </a:xfrm>
            <a:custGeom>
              <a:avLst/>
              <a:gdLst/>
              <a:ahLst/>
              <a:cxnLst/>
              <a:rect l="l" t="t" r="r" b="b"/>
              <a:pathLst>
                <a:path w="798" h="798" extrusionOk="0">
                  <a:moveTo>
                    <a:pt x="798" y="393"/>
                  </a:moveTo>
                  <a:cubicBezTo>
                    <a:pt x="798" y="619"/>
                    <a:pt x="619" y="798"/>
                    <a:pt x="405" y="798"/>
                  </a:cubicBezTo>
                  <a:cubicBezTo>
                    <a:pt x="179" y="798"/>
                    <a:pt x="0" y="619"/>
                    <a:pt x="0" y="393"/>
                  </a:cubicBezTo>
                  <a:cubicBezTo>
                    <a:pt x="0" y="179"/>
                    <a:pt x="179" y="0"/>
                    <a:pt x="405" y="0"/>
                  </a:cubicBezTo>
                  <a:cubicBezTo>
                    <a:pt x="619" y="0"/>
                    <a:pt x="798" y="179"/>
                    <a:pt x="798" y="393"/>
                  </a:cubicBezTo>
                  <a:close/>
                </a:path>
              </a:pathLst>
            </a:custGeom>
            <a:solidFill>
              <a:srgbClr val="F1DB58">
                <a:alpha val="477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0" name="Google Shape;530;p3"/>
            <p:cNvSpPr/>
            <p:nvPr/>
          </p:nvSpPr>
          <p:spPr>
            <a:xfrm>
              <a:off x="5748394" y="1954933"/>
              <a:ext cx="53486" cy="53486"/>
            </a:xfrm>
            <a:custGeom>
              <a:avLst/>
              <a:gdLst/>
              <a:ahLst/>
              <a:cxnLst/>
              <a:rect l="l" t="t" r="r" b="b"/>
              <a:pathLst>
                <a:path w="798" h="798" extrusionOk="0">
                  <a:moveTo>
                    <a:pt x="798" y="393"/>
                  </a:moveTo>
                  <a:cubicBezTo>
                    <a:pt x="798" y="619"/>
                    <a:pt x="619" y="798"/>
                    <a:pt x="393" y="798"/>
                  </a:cubicBezTo>
                  <a:cubicBezTo>
                    <a:pt x="179" y="798"/>
                    <a:pt x="0" y="619"/>
                    <a:pt x="0" y="393"/>
                  </a:cubicBezTo>
                  <a:cubicBezTo>
                    <a:pt x="0" y="179"/>
                    <a:pt x="179" y="0"/>
                    <a:pt x="393" y="0"/>
                  </a:cubicBezTo>
                  <a:cubicBezTo>
                    <a:pt x="619" y="0"/>
                    <a:pt x="798" y="179"/>
                    <a:pt x="798" y="393"/>
                  </a:cubicBezTo>
                  <a:close/>
                </a:path>
              </a:pathLst>
            </a:custGeom>
            <a:solidFill>
              <a:srgbClr val="F1DB58">
                <a:alpha val="477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531" name="Google Shape;531;p3"/>
            <p:cNvGrpSpPr/>
            <p:nvPr/>
          </p:nvGrpSpPr>
          <p:grpSpPr>
            <a:xfrm>
              <a:off x="3602532" y="2342026"/>
              <a:ext cx="2199348" cy="2339841"/>
              <a:chOff x="1262025" y="623413"/>
              <a:chExt cx="3815001" cy="4058701"/>
            </a:xfrm>
          </p:grpSpPr>
          <p:sp>
            <p:nvSpPr>
              <p:cNvPr id="532" name="Google Shape;532;p3"/>
              <p:cNvSpPr/>
              <p:nvPr/>
            </p:nvSpPr>
            <p:spPr>
              <a:xfrm>
                <a:off x="1262025" y="623413"/>
                <a:ext cx="92777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8" h="799" extrusionOk="0">
                    <a:moveTo>
                      <a:pt x="798" y="393"/>
                    </a:moveTo>
                    <a:cubicBezTo>
                      <a:pt x="798" y="620"/>
                      <a:pt x="619" y="798"/>
                      <a:pt x="405" y="798"/>
                    </a:cubicBezTo>
                    <a:cubicBezTo>
                      <a:pt x="179" y="798"/>
                      <a:pt x="0" y="620"/>
                      <a:pt x="0" y="393"/>
                    </a:cubicBezTo>
                    <a:cubicBezTo>
                      <a:pt x="0" y="179"/>
                      <a:pt x="179" y="0"/>
                      <a:pt x="405" y="0"/>
                    </a:cubicBezTo>
                    <a:cubicBezTo>
                      <a:pt x="619" y="0"/>
                      <a:pt x="798" y="179"/>
                      <a:pt x="798" y="393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3" name="Google Shape;533;p3"/>
              <p:cNvSpPr/>
              <p:nvPr/>
            </p:nvSpPr>
            <p:spPr>
              <a:xfrm>
                <a:off x="1938899" y="623413"/>
                <a:ext cx="92894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9" extrusionOk="0">
                    <a:moveTo>
                      <a:pt x="798" y="393"/>
                    </a:moveTo>
                    <a:cubicBezTo>
                      <a:pt x="798" y="620"/>
                      <a:pt x="620" y="798"/>
                      <a:pt x="405" y="798"/>
                    </a:cubicBezTo>
                    <a:cubicBezTo>
                      <a:pt x="179" y="798"/>
                      <a:pt x="0" y="620"/>
                      <a:pt x="0" y="393"/>
                    </a:cubicBezTo>
                    <a:cubicBezTo>
                      <a:pt x="0" y="179"/>
                      <a:pt x="179" y="0"/>
                      <a:pt x="405" y="0"/>
                    </a:cubicBezTo>
                    <a:cubicBezTo>
                      <a:pt x="620" y="0"/>
                      <a:pt x="798" y="179"/>
                      <a:pt x="798" y="393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4" name="Google Shape;534;p3"/>
              <p:cNvSpPr/>
              <p:nvPr/>
            </p:nvSpPr>
            <p:spPr>
              <a:xfrm>
                <a:off x="2615772" y="623413"/>
                <a:ext cx="92894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9" extrusionOk="0">
                    <a:moveTo>
                      <a:pt x="798" y="393"/>
                    </a:moveTo>
                    <a:cubicBezTo>
                      <a:pt x="798" y="620"/>
                      <a:pt x="620" y="798"/>
                      <a:pt x="405" y="798"/>
                    </a:cubicBezTo>
                    <a:cubicBezTo>
                      <a:pt x="179" y="798"/>
                      <a:pt x="1" y="620"/>
                      <a:pt x="1" y="393"/>
                    </a:cubicBezTo>
                    <a:cubicBezTo>
                      <a:pt x="1" y="179"/>
                      <a:pt x="179" y="0"/>
                      <a:pt x="405" y="0"/>
                    </a:cubicBezTo>
                    <a:cubicBezTo>
                      <a:pt x="620" y="0"/>
                      <a:pt x="798" y="179"/>
                      <a:pt x="798" y="393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5" name="Google Shape;535;p3"/>
              <p:cNvSpPr/>
              <p:nvPr/>
            </p:nvSpPr>
            <p:spPr>
              <a:xfrm>
                <a:off x="3292646" y="623413"/>
                <a:ext cx="92894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9" extrusionOk="0">
                    <a:moveTo>
                      <a:pt x="798" y="393"/>
                    </a:moveTo>
                    <a:cubicBezTo>
                      <a:pt x="798" y="620"/>
                      <a:pt x="620" y="798"/>
                      <a:pt x="394" y="798"/>
                    </a:cubicBezTo>
                    <a:cubicBezTo>
                      <a:pt x="179" y="798"/>
                      <a:pt x="1" y="620"/>
                      <a:pt x="1" y="393"/>
                    </a:cubicBezTo>
                    <a:cubicBezTo>
                      <a:pt x="1" y="179"/>
                      <a:pt x="179" y="0"/>
                      <a:pt x="394" y="0"/>
                    </a:cubicBezTo>
                    <a:cubicBezTo>
                      <a:pt x="620" y="0"/>
                      <a:pt x="798" y="179"/>
                      <a:pt x="798" y="393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6" name="Google Shape;536;p3"/>
              <p:cNvSpPr/>
              <p:nvPr/>
            </p:nvSpPr>
            <p:spPr>
              <a:xfrm>
                <a:off x="3969519" y="623413"/>
                <a:ext cx="92894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9" extrusionOk="0">
                    <a:moveTo>
                      <a:pt x="799" y="393"/>
                    </a:moveTo>
                    <a:cubicBezTo>
                      <a:pt x="799" y="620"/>
                      <a:pt x="620" y="798"/>
                      <a:pt x="394" y="798"/>
                    </a:cubicBezTo>
                    <a:cubicBezTo>
                      <a:pt x="180" y="798"/>
                      <a:pt x="1" y="620"/>
                      <a:pt x="1" y="393"/>
                    </a:cubicBezTo>
                    <a:cubicBezTo>
                      <a:pt x="1" y="179"/>
                      <a:pt x="180" y="0"/>
                      <a:pt x="394" y="0"/>
                    </a:cubicBezTo>
                    <a:cubicBezTo>
                      <a:pt x="620" y="0"/>
                      <a:pt x="799" y="179"/>
                      <a:pt x="799" y="393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7" name="Google Shape;537;p3"/>
              <p:cNvSpPr/>
              <p:nvPr/>
            </p:nvSpPr>
            <p:spPr>
              <a:xfrm>
                <a:off x="4645114" y="623413"/>
                <a:ext cx="94173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810" h="799" extrusionOk="0">
                    <a:moveTo>
                      <a:pt x="810" y="393"/>
                    </a:moveTo>
                    <a:cubicBezTo>
                      <a:pt x="810" y="620"/>
                      <a:pt x="631" y="798"/>
                      <a:pt x="405" y="798"/>
                    </a:cubicBezTo>
                    <a:cubicBezTo>
                      <a:pt x="191" y="798"/>
                      <a:pt x="0" y="620"/>
                      <a:pt x="0" y="393"/>
                    </a:cubicBezTo>
                    <a:cubicBezTo>
                      <a:pt x="0" y="179"/>
                      <a:pt x="191" y="0"/>
                      <a:pt x="405" y="0"/>
                    </a:cubicBezTo>
                    <a:cubicBezTo>
                      <a:pt x="631" y="0"/>
                      <a:pt x="810" y="179"/>
                      <a:pt x="810" y="393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8" name="Google Shape;538;p3"/>
              <p:cNvSpPr/>
              <p:nvPr/>
            </p:nvSpPr>
            <p:spPr>
              <a:xfrm>
                <a:off x="1601159" y="1063580"/>
                <a:ext cx="92894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9" extrusionOk="0">
                    <a:moveTo>
                      <a:pt x="798" y="405"/>
                    </a:moveTo>
                    <a:cubicBezTo>
                      <a:pt x="798" y="620"/>
                      <a:pt x="619" y="798"/>
                      <a:pt x="393" y="798"/>
                    </a:cubicBezTo>
                    <a:cubicBezTo>
                      <a:pt x="179" y="798"/>
                      <a:pt x="0" y="620"/>
                      <a:pt x="0" y="405"/>
                    </a:cubicBezTo>
                    <a:cubicBezTo>
                      <a:pt x="0" y="179"/>
                      <a:pt x="179" y="1"/>
                      <a:pt x="393" y="1"/>
                    </a:cubicBezTo>
                    <a:cubicBezTo>
                      <a:pt x="619" y="1"/>
                      <a:pt x="798" y="179"/>
                      <a:pt x="798" y="405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9" name="Google Shape;539;p3"/>
              <p:cNvSpPr/>
              <p:nvPr/>
            </p:nvSpPr>
            <p:spPr>
              <a:xfrm>
                <a:off x="2278033" y="1063580"/>
                <a:ext cx="92894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9" extrusionOk="0">
                    <a:moveTo>
                      <a:pt x="798" y="405"/>
                    </a:moveTo>
                    <a:cubicBezTo>
                      <a:pt x="798" y="620"/>
                      <a:pt x="620" y="798"/>
                      <a:pt x="393" y="798"/>
                    </a:cubicBezTo>
                    <a:cubicBezTo>
                      <a:pt x="179" y="798"/>
                      <a:pt x="0" y="620"/>
                      <a:pt x="0" y="405"/>
                    </a:cubicBezTo>
                    <a:cubicBezTo>
                      <a:pt x="0" y="179"/>
                      <a:pt x="179" y="1"/>
                      <a:pt x="393" y="1"/>
                    </a:cubicBezTo>
                    <a:cubicBezTo>
                      <a:pt x="620" y="1"/>
                      <a:pt x="798" y="179"/>
                      <a:pt x="798" y="405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0" name="Google Shape;540;p3"/>
              <p:cNvSpPr/>
              <p:nvPr/>
            </p:nvSpPr>
            <p:spPr>
              <a:xfrm>
                <a:off x="2953511" y="1063580"/>
                <a:ext cx="92894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9" extrusionOk="0">
                    <a:moveTo>
                      <a:pt x="798" y="405"/>
                    </a:moveTo>
                    <a:cubicBezTo>
                      <a:pt x="798" y="620"/>
                      <a:pt x="620" y="798"/>
                      <a:pt x="406" y="798"/>
                    </a:cubicBezTo>
                    <a:cubicBezTo>
                      <a:pt x="179" y="798"/>
                      <a:pt x="1" y="620"/>
                      <a:pt x="1" y="405"/>
                    </a:cubicBezTo>
                    <a:cubicBezTo>
                      <a:pt x="1" y="179"/>
                      <a:pt x="179" y="1"/>
                      <a:pt x="406" y="1"/>
                    </a:cubicBezTo>
                    <a:cubicBezTo>
                      <a:pt x="620" y="1"/>
                      <a:pt x="798" y="179"/>
                      <a:pt x="798" y="405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1" name="Google Shape;541;p3"/>
              <p:cNvSpPr/>
              <p:nvPr/>
            </p:nvSpPr>
            <p:spPr>
              <a:xfrm>
                <a:off x="3630385" y="1063580"/>
                <a:ext cx="92894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9" extrusionOk="0">
                    <a:moveTo>
                      <a:pt x="799" y="405"/>
                    </a:moveTo>
                    <a:cubicBezTo>
                      <a:pt x="799" y="620"/>
                      <a:pt x="620" y="798"/>
                      <a:pt x="406" y="798"/>
                    </a:cubicBezTo>
                    <a:cubicBezTo>
                      <a:pt x="179" y="798"/>
                      <a:pt x="1" y="620"/>
                      <a:pt x="1" y="405"/>
                    </a:cubicBezTo>
                    <a:cubicBezTo>
                      <a:pt x="1" y="179"/>
                      <a:pt x="179" y="1"/>
                      <a:pt x="406" y="1"/>
                    </a:cubicBezTo>
                    <a:cubicBezTo>
                      <a:pt x="620" y="1"/>
                      <a:pt x="799" y="179"/>
                      <a:pt x="799" y="405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2" name="Google Shape;542;p3"/>
              <p:cNvSpPr/>
              <p:nvPr/>
            </p:nvSpPr>
            <p:spPr>
              <a:xfrm>
                <a:off x="4307375" y="1063580"/>
                <a:ext cx="92777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8" h="799" extrusionOk="0">
                    <a:moveTo>
                      <a:pt x="798" y="405"/>
                    </a:moveTo>
                    <a:cubicBezTo>
                      <a:pt x="798" y="620"/>
                      <a:pt x="619" y="798"/>
                      <a:pt x="405" y="798"/>
                    </a:cubicBezTo>
                    <a:cubicBezTo>
                      <a:pt x="179" y="798"/>
                      <a:pt x="0" y="620"/>
                      <a:pt x="0" y="405"/>
                    </a:cubicBezTo>
                    <a:cubicBezTo>
                      <a:pt x="0" y="179"/>
                      <a:pt x="179" y="1"/>
                      <a:pt x="405" y="1"/>
                    </a:cubicBezTo>
                    <a:cubicBezTo>
                      <a:pt x="619" y="1"/>
                      <a:pt x="798" y="179"/>
                      <a:pt x="798" y="405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3" name="Google Shape;543;p3"/>
              <p:cNvSpPr/>
              <p:nvPr/>
            </p:nvSpPr>
            <p:spPr>
              <a:xfrm>
                <a:off x="4984248" y="1063580"/>
                <a:ext cx="92777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8" h="799" extrusionOk="0">
                    <a:moveTo>
                      <a:pt x="798" y="405"/>
                    </a:moveTo>
                    <a:cubicBezTo>
                      <a:pt x="798" y="620"/>
                      <a:pt x="619" y="798"/>
                      <a:pt x="393" y="798"/>
                    </a:cubicBezTo>
                    <a:cubicBezTo>
                      <a:pt x="179" y="798"/>
                      <a:pt x="0" y="620"/>
                      <a:pt x="0" y="405"/>
                    </a:cubicBezTo>
                    <a:cubicBezTo>
                      <a:pt x="0" y="179"/>
                      <a:pt x="179" y="1"/>
                      <a:pt x="393" y="1"/>
                    </a:cubicBezTo>
                    <a:cubicBezTo>
                      <a:pt x="619" y="1"/>
                      <a:pt x="798" y="179"/>
                      <a:pt x="798" y="405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4" name="Google Shape;544;p3"/>
              <p:cNvSpPr/>
              <p:nvPr/>
            </p:nvSpPr>
            <p:spPr>
              <a:xfrm>
                <a:off x="1262025" y="1503747"/>
                <a:ext cx="92777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8" h="799" extrusionOk="0">
                    <a:moveTo>
                      <a:pt x="798" y="406"/>
                    </a:moveTo>
                    <a:cubicBezTo>
                      <a:pt x="798" y="620"/>
                      <a:pt x="619" y="799"/>
                      <a:pt x="405" y="799"/>
                    </a:cubicBezTo>
                    <a:cubicBezTo>
                      <a:pt x="179" y="799"/>
                      <a:pt x="0" y="620"/>
                      <a:pt x="0" y="406"/>
                    </a:cubicBezTo>
                    <a:cubicBezTo>
                      <a:pt x="0" y="179"/>
                      <a:pt x="179" y="1"/>
                      <a:pt x="405" y="1"/>
                    </a:cubicBezTo>
                    <a:cubicBezTo>
                      <a:pt x="619" y="1"/>
                      <a:pt x="798" y="179"/>
                      <a:pt x="798" y="406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5" name="Google Shape;545;p3"/>
              <p:cNvSpPr/>
              <p:nvPr/>
            </p:nvSpPr>
            <p:spPr>
              <a:xfrm>
                <a:off x="1938899" y="1503747"/>
                <a:ext cx="92894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9" extrusionOk="0">
                    <a:moveTo>
                      <a:pt x="798" y="406"/>
                    </a:moveTo>
                    <a:cubicBezTo>
                      <a:pt x="798" y="620"/>
                      <a:pt x="620" y="799"/>
                      <a:pt x="405" y="799"/>
                    </a:cubicBezTo>
                    <a:cubicBezTo>
                      <a:pt x="179" y="799"/>
                      <a:pt x="0" y="620"/>
                      <a:pt x="0" y="406"/>
                    </a:cubicBezTo>
                    <a:cubicBezTo>
                      <a:pt x="0" y="179"/>
                      <a:pt x="179" y="1"/>
                      <a:pt x="405" y="1"/>
                    </a:cubicBezTo>
                    <a:cubicBezTo>
                      <a:pt x="620" y="1"/>
                      <a:pt x="798" y="179"/>
                      <a:pt x="798" y="406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6" name="Google Shape;546;p3"/>
              <p:cNvSpPr/>
              <p:nvPr/>
            </p:nvSpPr>
            <p:spPr>
              <a:xfrm>
                <a:off x="2615772" y="1503747"/>
                <a:ext cx="92894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9" extrusionOk="0">
                    <a:moveTo>
                      <a:pt x="798" y="406"/>
                    </a:moveTo>
                    <a:cubicBezTo>
                      <a:pt x="798" y="620"/>
                      <a:pt x="620" y="799"/>
                      <a:pt x="405" y="799"/>
                    </a:cubicBezTo>
                    <a:cubicBezTo>
                      <a:pt x="179" y="799"/>
                      <a:pt x="1" y="620"/>
                      <a:pt x="1" y="406"/>
                    </a:cubicBezTo>
                    <a:cubicBezTo>
                      <a:pt x="1" y="179"/>
                      <a:pt x="179" y="1"/>
                      <a:pt x="405" y="1"/>
                    </a:cubicBezTo>
                    <a:cubicBezTo>
                      <a:pt x="620" y="1"/>
                      <a:pt x="798" y="179"/>
                      <a:pt x="798" y="406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7" name="Google Shape;547;p3"/>
              <p:cNvSpPr/>
              <p:nvPr/>
            </p:nvSpPr>
            <p:spPr>
              <a:xfrm>
                <a:off x="3292646" y="1503747"/>
                <a:ext cx="92894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9" extrusionOk="0">
                    <a:moveTo>
                      <a:pt x="798" y="406"/>
                    </a:moveTo>
                    <a:cubicBezTo>
                      <a:pt x="798" y="620"/>
                      <a:pt x="620" y="799"/>
                      <a:pt x="394" y="799"/>
                    </a:cubicBezTo>
                    <a:cubicBezTo>
                      <a:pt x="179" y="799"/>
                      <a:pt x="1" y="620"/>
                      <a:pt x="1" y="406"/>
                    </a:cubicBezTo>
                    <a:cubicBezTo>
                      <a:pt x="1" y="179"/>
                      <a:pt x="179" y="1"/>
                      <a:pt x="394" y="1"/>
                    </a:cubicBezTo>
                    <a:cubicBezTo>
                      <a:pt x="620" y="1"/>
                      <a:pt x="798" y="179"/>
                      <a:pt x="798" y="406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8" name="Google Shape;548;p3"/>
              <p:cNvSpPr/>
              <p:nvPr/>
            </p:nvSpPr>
            <p:spPr>
              <a:xfrm>
                <a:off x="3969519" y="1503747"/>
                <a:ext cx="92894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9" extrusionOk="0">
                    <a:moveTo>
                      <a:pt x="799" y="406"/>
                    </a:moveTo>
                    <a:cubicBezTo>
                      <a:pt x="799" y="620"/>
                      <a:pt x="620" y="799"/>
                      <a:pt x="394" y="799"/>
                    </a:cubicBezTo>
                    <a:cubicBezTo>
                      <a:pt x="180" y="799"/>
                      <a:pt x="1" y="620"/>
                      <a:pt x="1" y="406"/>
                    </a:cubicBezTo>
                    <a:cubicBezTo>
                      <a:pt x="1" y="179"/>
                      <a:pt x="180" y="1"/>
                      <a:pt x="394" y="1"/>
                    </a:cubicBezTo>
                    <a:cubicBezTo>
                      <a:pt x="620" y="1"/>
                      <a:pt x="799" y="179"/>
                      <a:pt x="799" y="406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9" name="Google Shape;549;p3"/>
              <p:cNvSpPr/>
              <p:nvPr/>
            </p:nvSpPr>
            <p:spPr>
              <a:xfrm>
                <a:off x="4645114" y="1503747"/>
                <a:ext cx="94173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810" h="799" extrusionOk="0">
                    <a:moveTo>
                      <a:pt x="810" y="406"/>
                    </a:moveTo>
                    <a:cubicBezTo>
                      <a:pt x="810" y="620"/>
                      <a:pt x="631" y="799"/>
                      <a:pt x="405" y="799"/>
                    </a:cubicBezTo>
                    <a:cubicBezTo>
                      <a:pt x="191" y="799"/>
                      <a:pt x="0" y="620"/>
                      <a:pt x="0" y="406"/>
                    </a:cubicBezTo>
                    <a:cubicBezTo>
                      <a:pt x="0" y="179"/>
                      <a:pt x="191" y="1"/>
                      <a:pt x="405" y="1"/>
                    </a:cubicBezTo>
                    <a:cubicBezTo>
                      <a:pt x="631" y="1"/>
                      <a:pt x="810" y="179"/>
                      <a:pt x="810" y="406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0" name="Google Shape;550;p3"/>
              <p:cNvSpPr/>
              <p:nvPr/>
            </p:nvSpPr>
            <p:spPr>
              <a:xfrm>
                <a:off x="1601159" y="1945310"/>
                <a:ext cx="92894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9" extrusionOk="0">
                    <a:moveTo>
                      <a:pt x="798" y="394"/>
                    </a:moveTo>
                    <a:cubicBezTo>
                      <a:pt x="798" y="620"/>
                      <a:pt x="619" y="799"/>
                      <a:pt x="393" y="799"/>
                    </a:cubicBezTo>
                    <a:cubicBezTo>
                      <a:pt x="179" y="799"/>
                      <a:pt x="0" y="620"/>
                      <a:pt x="0" y="394"/>
                    </a:cubicBezTo>
                    <a:cubicBezTo>
                      <a:pt x="0" y="180"/>
                      <a:pt x="179" y="1"/>
                      <a:pt x="393" y="1"/>
                    </a:cubicBezTo>
                    <a:cubicBezTo>
                      <a:pt x="619" y="1"/>
                      <a:pt x="798" y="180"/>
                      <a:pt x="798" y="394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1" name="Google Shape;551;p3"/>
              <p:cNvSpPr/>
              <p:nvPr/>
            </p:nvSpPr>
            <p:spPr>
              <a:xfrm>
                <a:off x="2278033" y="1945310"/>
                <a:ext cx="92894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9" extrusionOk="0">
                    <a:moveTo>
                      <a:pt x="798" y="394"/>
                    </a:moveTo>
                    <a:cubicBezTo>
                      <a:pt x="798" y="620"/>
                      <a:pt x="620" y="799"/>
                      <a:pt x="393" y="799"/>
                    </a:cubicBezTo>
                    <a:cubicBezTo>
                      <a:pt x="179" y="799"/>
                      <a:pt x="0" y="620"/>
                      <a:pt x="0" y="394"/>
                    </a:cubicBezTo>
                    <a:cubicBezTo>
                      <a:pt x="0" y="180"/>
                      <a:pt x="179" y="1"/>
                      <a:pt x="393" y="1"/>
                    </a:cubicBezTo>
                    <a:cubicBezTo>
                      <a:pt x="620" y="1"/>
                      <a:pt x="798" y="180"/>
                      <a:pt x="798" y="394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2" name="Google Shape;552;p3"/>
              <p:cNvSpPr/>
              <p:nvPr/>
            </p:nvSpPr>
            <p:spPr>
              <a:xfrm>
                <a:off x="2953511" y="1945310"/>
                <a:ext cx="92894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9" extrusionOk="0">
                    <a:moveTo>
                      <a:pt x="798" y="394"/>
                    </a:moveTo>
                    <a:cubicBezTo>
                      <a:pt x="798" y="620"/>
                      <a:pt x="620" y="799"/>
                      <a:pt x="406" y="799"/>
                    </a:cubicBezTo>
                    <a:cubicBezTo>
                      <a:pt x="179" y="799"/>
                      <a:pt x="1" y="620"/>
                      <a:pt x="1" y="394"/>
                    </a:cubicBezTo>
                    <a:cubicBezTo>
                      <a:pt x="1" y="180"/>
                      <a:pt x="179" y="1"/>
                      <a:pt x="406" y="1"/>
                    </a:cubicBezTo>
                    <a:cubicBezTo>
                      <a:pt x="620" y="1"/>
                      <a:pt x="798" y="180"/>
                      <a:pt x="798" y="394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3" name="Google Shape;553;p3"/>
              <p:cNvSpPr/>
              <p:nvPr/>
            </p:nvSpPr>
            <p:spPr>
              <a:xfrm>
                <a:off x="3630385" y="1945310"/>
                <a:ext cx="92894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9" extrusionOk="0">
                    <a:moveTo>
                      <a:pt x="799" y="394"/>
                    </a:moveTo>
                    <a:cubicBezTo>
                      <a:pt x="799" y="620"/>
                      <a:pt x="620" y="799"/>
                      <a:pt x="406" y="799"/>
                    </a:cubicBezTo>
                    <a:cubicBezTo>
                      <a:pt x="179" y="799"/>
                      <a:pt x="1" y="620"/>
                      <a:pt x="1" y="394"/>
                    </a:cubicBezTo>
                    <a:cubicBezTo>
                      <a:pt x="1" y="180"/>
                      <a:pt x="179" y="1"/>
                      <a:pt x="406" y="1"/>
                    </a:cubicBezTo>
                    <a:cubicBezTo>
                      <a:pt x="620" y="1"/>
                      <a:pt x="799" y="180"/>
                      <a:pt x="799" y="394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4" name="Google Shape;554;p3"/>
              <p:cNvSpPr/>
              <p:nvPr/>
            </p:nvSpPr>
            <p:spPr>
              <a:xfrm>
                <a:off x="4307375" y="1945310"/>
                <a:ext cx="92777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8" h="799" extrusionOk="0">
                    <a:moveTo>
                      <a:pt x="798" y="394"/>
                    </a:moveTo>
                    <a:cubicBezTo>
                      <a:pt x="798" y="620"/>
                      <a:pt x="619" y="799"/>
                      <a:pt x="405" y="799"/>
                    </a:cubicBezTo>
                    <a:cubicBezTo>
                      <a:pt x="179" y="799"/>
                      <a:pt x="0" y="620"/>
                      <a:pt x="0" y="394"/>
                    </a:cubicBezTo>
                    <a:cubicBezTo>
                      <a:pt x="0" y="180"/>
                      <a:pt x="179" y="1"/>
                      <a:pt x="405" y="1"/>
                    </a:cubicBezTo>
                    <a:cubicBezTo>
                      <a:pt x="619" y="1"/>
                      <a:pt x="798" y="180"/>
                      <a:pt x="798" y="394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5" name="Google Shape;555;p3"/>
              <p:cNvSpPr/>
              <p:nvPr/>
            </p:nvSpPr>
            <p:spPr>
              <a:xfrm>
                <a:off x="4984248" y="1945310"/>
                <a:ext cx="92777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8" h="799" extrusionOk="0">
                    <a:moveTo>
                      <a:pt x="798" y="394"/>
                    </a:moveTo>
                    <a:cubicBezTo>
                      <a:pt x="798" y="620"/>
                      <a:pt x="619" y="799"/>
                      <a:pt x="393" y="799"/>
                    </a:cubicBezTo>
                    <a:cubicBezTo>
                      <a:pt x="179" y="799"/>
                      <a:pt x="0" y="620"/>
                      <a:pt x="0" y="394"/>
                    </a:cubicBezTo>
                    <a:cubicBezTo>
                      <a:pt x="0" y="180"/>
                      <a:pt x="179" y="1"/>
                      <a:pt x="393" y="1"/>
                    </a:cubicBezTo>
                    <a:cubicBezTo>
                      <a:pt x="619" y="1"/>
                      <a:pt x="798" y="180"/>
                      <a:pt x="798" y="394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6" name="Google Shape;556;p3"/>
              <p:cNvSpPr/>
              <p:nvPr/>
            </p:nvSpPr>
            <p:spPr>
              <a:xfrm>
                <a:off x="1262025" y="2385593"/>
                <a:ext cx="92777" cy="92777"/>
              </a:xfrm>
              <a:custGeom>
                <a:avLst/>
                <a:gdLst/>
                <a:ahLst/>
                <a:cxnLst/>
                <a:rect l="l" t="t" r="r" b="b"/>
                <a:pathLst>
                  <a:path w="798" h="798" extrusionOk="0">
                    <a:moveTo>
                      <a:pt x="798" y="405"/>
                    </a:moveTo>
                    <a:cubicBezTo>
                      <a:pt x="798" y="619"/>
                      <a:pt x="619" y="798"/>
                      <a:pt x="405" y="798"/>
                    </a:cubicBezTo>
                    <a:cubicBezTo>
                      <a:pt x="179" y="798"/>
                      <a:pt x="0" y="619"/>
                      <a:pt x="0" y="405"/>
                    </a:cubicBezTo>
                    <a:cubicBezTo>
                      <a:pt x="0" y="179"/>
                      <a:pt x="179" y="0"/>
                      <a:pt x="405" y="0"/>
                    </a:cubicBezTo>
                    <a:cubicBezTo>
                      <a:pt x="619" y="0"/>
                      <a:pt x="798" y="179"/>
                      <a:pt x="798" y="405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7" name="Google Shape;557;p3"/>
              <p:cNvSpPr/>
              <p:nvPr/>
            </p:nvSpPr>
            <p:spPr>
              <a:xfrm>
                <a:off x="1938899" y="2385593"/>
                <a:ext cx="92894" cy="92777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8" extrusionOk="0">
                    <a:moveTo>
                      <a:pt x="798" y="405"/>
                    </a:moveTo>
                    <a:cubicBezTo>
                      <a:pt x="798" y="619"/>
                      <a:pt x="620" y="798"/>
                      <a:pt x="405" y="798"/>
                    </a:cubicBezTo>
                    <a:cubicBezTo>
                      <a:pt x="179" y="798"/>
                      <a:pt x="0" y="619"/>
                      <a:pt x="0" y="405"/>
                    </a:cubicBezTo>
                    <a:cubicBezTo>
                      <a:pt x="0" y="179"/>
                      <a:pt x="179" y="0"/>
                      <a:pt x="405" y="0"/>
                    </a:cubicBezTo>
                    <a:cubicBezTo>
                      <a:pt x="620" y="0"/>
                      <a:pt x="798" y="179"/>
                      <a:pt x="798" y="405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8" name="Google Shape;558;p3"/>
              <p:cNvSpPr/>
              <p:nvPr/>
            </p:nvSpPr>
            <p:spPr>
              <a:xfrm>
                <a:off x="2615772" y="2385593"/>
                <a:ext cx="92894" cy="92777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8" extrusionOk="0">
                    <a:moveTo>
                      <a:pt x="798" y="405"/>
                    </a:moveTo>
                    <a:cubicBezTo>
                      <a:pt x="798" y="619"/>
                      <a:pt x="620" y="798"/>
                      <a:pt x="405" y="798"/>
                    </a:cubicBezTo>
                    <a:cubicBezTo>
                      <a:pt x="179" y="798"/>
                      <a:pt x="1" y="619"/>
                      <a:pt x="1" y="405"/>
                    </a:cubicBezTo>
                    <a:cubicBezTo>
                      <a:pt x="1" y="179"/>
                      <a:pt x="179" y="0"/>
                      <a:pt x="405" y="0"/>
                    </a:cubicBezTo>
                    <a:cubicBezTo>
                      <a:pt x="620" y="0"/>
                      <a:pt x="798" y="179"/>
                      <a:pt x="798" y="405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9" name="Google Shape;559;p3"/>
              <p:cNvSpPr/>
              <p:nvPr/>
            </p:nvSpPr>
            <p:spPr>
              <a:xfrm>
                <a:off x="3292646" y="2385593"/>
                <a:ext cx="92894" cy="92777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8" extrusionOk="0">
                    <a:moveTo>
                      <a:pt x="798" y="405"/>
                    </a:moveTo>
                    <a:cubicBezTo>
                      <a:pt x="798" y="619"/>
                      <a:pt x="620" y="798"/>
                      <a:pt x="394" y="798"/>
                    </a:cubicBezTo>
                    <a:cubicBezTo>
                      <a:pt x="179" y="798"/>
                      <a:pt x="1" y="619"/>
                      <a:pt x="1" y="405"/>
                    </a:cubicBezTo>
                    <a:cubicBezTo>
                      <a:pt x="1" y="179"/>
                      <a:pt x="179" y="0"/>
                      <a:pt x="394" y="0"/>
                    </a:cubicBezTo>
                    <a:cubicBezTo>
                      <a:pt x="620" y="0"/>
                      <a:pt x="798" y="179"/>
                      <a:pt x="798" y="405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0" name="Google Shape;560;p3"/>
              <p:cNvSpPr/>
              <p:nvPr/>
            </p:nvSpPr>
            <p:spPr>
              <a:xfrm>
                <a:off x="3969519" y="2385593"/>
                <a:ext cx="92894" cy="92777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8" extrusionOk="0">
                    <a:moveTo>
                      <a:pt x="799" y="405"/>
                    </a:moveTo>
                    <a:cubicBezTo>
                      <a:pt x="799" y="619"/>
                      <a:pt x="620" y="798"/>
                      <a:pt x="394" y="798"/>
                    </a:cubicBezTo>
                    <a:cubicBezTo>
                      <a:pt x="180" y="798"/>
                      <a:pt x="1" y="619"/>
                      <a:pt x="1" y="405"/>
                    </a:cubicBezTo>
                    <a:cubicBezTo>
                      <a:pt x="1" y="179"/>
                      <a:pt x="180" y="0"/>
                      <a:pt x="394" y="0"/>
                    </a:cubicBezTo>
                    <a:cubicBezTo>
                      <a:pt x="620" y="0"/>
                      <a:pt x="799" y="179"/>
                      <a:pt x="799" y="405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1" name="Google Shape;561;p3"/>
              <p:cNvSpPr/>
              <p:nvPr/>
            </p:nvSpPr>
            <p:spPr>
              <a:xfrm>
                <a:off x="4645114" y="2385593"/>
                <a:ext cx="94173" cy="92777"/>
              </a:xfrm>
              <a:custGeom>
                <a:avLst/>
                <a:gdLst/>
                <a:ahLst/>
                <a:cxnLst/>
                <a:rect l="l" t="t" r="r" b="b"/>
                <a:pathLst>
                  <a:path w="810" h="798" extrusionOk="0">
                    <a:moveTo>
                      <a:pt x="810" y="405"/>
                    </a:moveTo>
                    <a:cubicBezTo>
                      <a:pt x="810" y="619"/>
                      <a:pt x="631" y="798"/>
                      <a:pt x="405" y="798"/>
                    </a:cubicBezTo>
                    <a:cubicBezTo>
                      <a:pt x="191" y="798"/>
                      <a:pt x="0" y="619"/>
                      <a:pt x="0" y="405"/>
                    </a:cubicBezTo>
                    <a:cubicBezTo>
                      <a:pt x="0" y="179"/>
                      <a:pt x="191" y="0"/>
                      <a:pt x="405" y="0"/>
                    </a:cubicBezTo>
                    <a:cubicBezTo>
                      <a:pt x="631" y="0"/>
                      <a:pt x="810" y="179"/>
                      <a:pt x="810" y="405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2" name="Google Shape;562;p3"/>
              <p:cNvSpPr/>
              <p:nvPr/>
            </p:nvSpPr>
            <p:spPr>
              <a:xfrm>
                <a:off x="1601159" y="2827156"/>
                <a:ext cx="92894" cy="92777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8" extrusionOk="0">
                    <a:moveTo>
                      <a:pt x="798" y="393"/>
                    </a:moveTo>
                    <a:cubicBezTo>
                      <a:pt x="798" y="619"/>
                      <a:pt x="619" y="798"/>
                      <a:pt x="393" y="798"/>
                    </a:cubicBezTo>
                    <a:cubicBezTo>
                      <a:pt x="179" y="798"/>
                      <a:pt x="0" y="619"/>
                      <a:pt x="0" y="393"/>
                    </a:cubicBezTo>
                    <a:cubicBezTo>
                      <a:pt x="0" y="179"/>
                      <a:pt x="179" y="0"/>
                      <a:pt x="393" y="0"/>
                    </a:cubicBezTo>
                    <a:cubicBezTo>
                      <a:pt x="619" y="0"/>
                      <a:pt x="798" y="179"/>
                      <a:pt x="798" y="393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3" name="Google Shape;563;p3"/>
              <p:cNvSpPr/>
              <p:nvPr/>
            </p:nvSpPr>
            <p:spPr>
              <a:xfrm>
                <a:off x="2278033" y="2827156"/>
                <a:ext cx="92894" cy="92777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8" extrusionOk="0">
                    <a:moveTo>
                      <a:pt x="798" y="393"/>
                    </a:moveTo>
                    <a:cubicBezTo>
                      <a:pt x="798" y="619"/>
                      <a:pt x="620" y="798"/>
                      <a:pt x="393" y="798"/>
                    </a:cubicBezTo>
                    <a:cubicBezTo>
                      <a:pt x="179" y="798"/>
                      <a:pt x="0" y="619"/>
                      <a:pt x="0" y="393"/>
                    </a:cubicBezTo>
                    <a:cubicBezTo>
                      <a:pt x="0" y="179"/>
                      <a:pt x="179" y="0"/>
                      <a:pt x="393" y="0"/>
                    </a:cubicBezTo>
                    <a:cubicBezTo>
                      <a:pt x="620" y="0"/>
                      <a:pt x="798" y="179"/>
                      <a:pt x="798" y="393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4" name="Google Shape;564;p3"/>
              <p:cNvSpPr/>
              <p:nvPr/>
            </p:nvSpPr>
            <p:spPr>
              <a:xfrm>
                <a:off x="2953511" y="2827156"/>
                <a:ext cx="92894" cy="92777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8" extrusionOk="0">
                    <a:moveTo>
                      <a:pt x="798" y="393"/>
                    </a:moveTo>
                    <a:cubicBezTo>
                      <a:pt x="798" y="619"/>
                      <a:pt x="620" y="798"/>
                      <a:pt x="406" y="798"/>
                    </a:cubicBezTo>
                    <a:cubicBezTo>
                      <a:pt x="179" y="798"/>
                      <a:pt x="1" y="619"/>
                      <a:pt x="1" y="393"/>
                    </a:cubicBezTo>
                    <a:cubicBezTo>
                      <a:pt x="1" y="179"/>
                      <a:pt x="179" y="0"/>
                      <a:pt x="406" y="0"/>
                    </a:cubicBezTo>
                    <a:cubicBezTo>
                      <a:pt x="620" y="0"/>
                      <a:pt x="798" y="179"/>
                      <a:pt x="798" y="393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5" name="Google Shape;565;p3"/>
              <p:cNvSpPr/>
              <p:nvPr/>
            </p:nvSpPr>
            <p:spPr>
              <a:xfrm>
                <a:off x="3630385" y="2827156"/>
                <a:ext cx="92894" cy="92777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8" extrusionOk="0">
                    <a:moveTo>
                      <a:pt x="799" y="393"/>
                    </a:moveTo>
                    <a:cubicBezTo>
                      <a:pt x="799" y="619"/>
                      <a:pt x="620" y="798"/>
                      <a:pt x="406" y="798"/>
                    </a:cubicBezTo>
                    <a:cubicBezTo>
                      <a:pt x="179" y="798"/>
                      <a:pt x="1" y="619"/>
                      <a:pt x="1" y="393"/>
                    </a:cubicBezTo>
                    <a:cubicBezTo>
                      <a:pt x="1" y="179"/>
                      <a:pt x="179" y="0"/>
                      <a:pt x="406" y="0"/>
                    </a:cubicBezTo>
                    <a:cubicBezTo>
                      <a:pt x="620" y="0"/>
                      <a:pt x="799" y="179"/>
                      <a:pt x="799" y="393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6" name="Google Shape;566;p3"/>
              <p:cNvSpPr/>
              <p:nvPr/>
            </p:nvSpPr>
            <p:spPr>
              <a:xfrm>
                <a:off x="4307375" y="2827156"/>
                <a:ext cx="92777" cy="92777"/>
              </a:xfrm>
              <a:custGeom>
                <a:avLst/>
                <a:gdLst/>
                <a:ahLst/>
                <a:cxnLst/>
                <a:rect l="l" t="t" r="r" b="b"/>
                <a:pathLst>
                  <a:path w="798" h="798" extrusionOk="0">
                    <a:moveTo>
                      <a:pt x="798" y="393"/>
                    </a:moveTo>
                    <a:cubicBezTo>
                      <a:pt x="798" y="619"/>
                      <a:pt x="619" y="798"/>
                      <a:pt x="405" y="798"/>
                    </a:cubicBezTo>
                    <a:cubicBezTo>
                      <a:pt x="179" y="798"/>
                      <a:pt x="0" y="619"/>
                      <a:pt x="0" y="393"/>
                    </a:cubicBezTo>
                    <a:cubicBezTo>
                      <a:pt x="0" y="179"/>
                      <a:pt x="179" y="0"/>
                      <a:pt x="405" y="0"/>
                    </a:cubicBezTo>
                    <a:cubicBezTo>
                      <a:pt x="619" y="0"/>
                      <a:pt x="798" y="179"/>
                      <a:pt x="798" y="393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7" name="Google Shape;567;p3"/>
              <p:cNvSpPr/>
              <p:nvPr/>
            </p:nvSpPr>
            <p:spPr>
              <a:xfrm>
                <a:off x="4984248" y="2827156"/>
                <a:ext cx="92777" cy="92777"/>
              </a:xfrm>
              <a:custGeom>
                <a:avLst/>
                <a:gdLst/>
                <a:ahLst/>
                <a:cxnLst/>
                <a:rect l="l" t="t" r="r" b="b"/>
                <a:pathLst>
                  <a:path w="798" h="798" extrusionOk="0">
                    <a:moveTo>
                      <a:pt x="798" y="393"/>
                    </a:moveTo>
                    <a:cubicBezTo>
                      <a:pt x="798" y="619"/>
                      <a:pt x="619" y="798"/>
                      <a:pt x="393" y="798"/>
                    </a:cubicBezTo>
                    <a:cubicBezTo>
                      <a:pt x="179" y="798"/>
                      <a:pt x="0" y="619"/>
                      <a:pt x="0" y="393"/>
                    </a:cubicBezTo>
                    <a:cubicBezTo>
                      <a:pt x="0" y="179"/>
                      <a:pt x="179" y="0"/>
                      <a:pt x="393" y="0"/>
                    </a:cubicBezTo>
                    <a:cubicBezTo>
                      <a:pt x="619" y="0"/>
                      <a:pt x="798" y="179"/>
                      <a:pt x="798" y="393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8" name="Google Shape;568;p3"/>
              <p:cNvSpPr/>
              <p:nvPr/>
            </p:nvSpPr>
            <p:spPr>
              <a:xfrm>
                <a:off x="1262025" y="3267323"/>
                <a:ext cx="92777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8" h="799" extrusionOk="0">
                    <a:moveTo>
                      <a:pt x="798" y="405"/>
                    </a:moveTo>
                    <a:cubicBezTo>
                      <a:pt x="798" y="620"/>
                      <a:pt x="619" y="798"/>
                      <a:pt x="405" y="798"/>
                    </a:cubicBezTo>
                    <a:cubicBezTo>
                      <a:pt x="179" y="798"/>
                      <a:pt x="0" y="620"/>
                      <a:pt x="0" y="405"/>
                    </a:cubicBezTo>
                    <a:cubicBezTo>
                      <a:pt x="0" y="179"/>
                      <a:pt x="179" y="0"/>
                      <a:pt x="405" y="0"/>
                    </a:cubicBezTo>
                    <a:cubicBezTo>
                      <a:pt x="619" y="0"/>
                      <a:pt x="798" y="179"/>
                      <a:pt x="798" y="405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9" name="Google Shape;569;p3"/>
              <p:cNvSpPr/>
              <p:nvPr/>
            </p:nvSpPr>
            <p:spPr>
              <a:xfrm>
                <a:off x="1938899" y="3267323"/>
                <a:ext cx="92894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9" extrusionOk="0">
                    <a:moveTo>
                      <a:pt x="798" y="405"/>
                    </a:moveTo>
                    <a:cubicBezTo>
                      <a:pt x="798" y="620"/>
                      <a:pt x="620" y="798"/>
                      <a:pt x="405" y="798"/>
                    </a:cubicBezTo>
                    <a:cubicBezTo>
                      <a:pt x="179" y="798"/>
                      <a:pt x="0" y="620"/>
                      <a:pt x="0" y="405"/>
                    </a:cubicBezTo>
                    <a:cubicBezTo>
                      <a:pt x="0" y="179"/>
                      <a:pt x="179" y="0"/>
                      <a:pt x="405" y="0"/>
                    </a:cubicBezTo>
                    <a:cubicBezTo>
                      <a:pt x="620" y="0"/>
                      <a:pt x="798" y="179"/>
                      <a:pt x="798" y="405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0" name="Google Shape;570;p3"/>
              <p:cNvSpPr/>
              <p:nvPr/>
            </p:nvSpPr>
            <p:spPr>
              <a:xfrm>
                <a:off x="2615772" y="3267323"/>
                <a:ext cx="92894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9" extrusionOk="0">
                    <a:moveTo>
                      <a:pt x="798" y="405"/>
                    </a:moveTo>
                    <a:cubicBezTo>
                      <a:pt x="798" y="620"/>
                      <a:pt x="620" y="798"/>
                      <a:pt x="405" y="798"/>
                    </a:cubicBezTo>
                    <a:cubicBezTo>
                      <a:pt x="179" y="798"/>
                      <a:pt x="1" y="620"/>
                      <a:pt x="1" y="405"/>
                    </a:cubicBezTo>
                    <a:cubicBezTo>
                      <a:pt x="1" y="179"/>
                      <a:pt x="179" y="0"/>
                      <a:pt x="405" y="0"/>
                    </a:cubicBezTo>
                    <a:cubicBezTo>
                      <a:pt x="620" y="0"/>
                      <a:pt x="798" y="179"/>
                      <a:pt x="798" y="405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1" name="Google Shape;571;p3"/>
              <p:cNvSpPr/>
              <p:nvPr/>
            </p:nvSpPr>
            <p:spPr>
              <a:xfrm>
                <a:off x="3292646" y="3267323"/>
                <a:ext cx="92894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9" extrusionOk="0">
                    <a:moveTo>
                      <a:pt x="798" y="405"/>
                    </a:moveTo>
                    <a:cubicBezTo>
                      <a:pt x="798" y="620"/>
                      <a:pt x="620" y="798"/>
                      <a:pt x="394" y="798"/>
                    </a:cubicBezTo>
                    <a:cubicBezTo>
                      <a:pt x="179" y="798"/>
                      <a:pt x="1" y="620"/>
                      <a:pt x="1" y="405"/>
                    </a:cubicBezTo>
                    <a:cubicBezTo>
                      <a:pt x="1" y="179"/>
                      <a:pt x="179" y="0"/>
                      <a:pt x="394" y="0"/>
                    </a:cubicBezTo>
                    <a:cubicBezTo>
                      <a:pt x="620" y="0"/>
                      <a:pt x="798" y="179"/>
                      <a:pt x="798" y="405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2" name="Google Shape;572;p3"/>
              <p:cNvSpPr/>
              <p:nvPr/>
            </p:nvSpPr>
            <p:spPr>
              <a:xfrm>
                <a:off x="3969519" y="3267323"/>
                <a:ext cx="92894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9" extrusionOk="0">
                    <a:moveTo>
                      <a:pt x="799" y="405"/>
                    </a:moveTo>
                    <a:cubicBezTo>
                      <a:pt x="799" y="620"/>
                      <a:pt x="620" y="798"/>
                      <a:pt x="394" y="798"/>
                    </a:cubicBezTo>
                    <a:cubicBezTo>
                      <a:pt x="180" y="798"/>
                      <a:pt x="1" y="620"/>
                      <a:pt x="1" y="405"/>
                    </a:cubicBezTo>
                    <a:cubicBezTo>
                      <a:pt x="1" y="179"/>
                      <a:pt x="180" y="0"/>
                      <a:pt x="394" y="0"/>
                    </a:cubicBezTo>
                    <a:cubicBezTo>
                      <a:pt x="620" y="0"/>
                      <a:pt x="799" y="179"/>
                      <a:pt x="799" y="405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3" name="Google Shape;573;p3"/>
              <p:cNvSpPr/>
              <p:nvPr/>
            </p:nvSpPr>
            <p:spPr>
              <a:xfrm>
                <a:off x="4645114" y="3267323"/>
                <a:ext cx="94173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810" h="799" extrusionOk="0">
                    <a:moveTo>
                      <a:pt x="810" y="405"/>
                    </a:moveTo>
                    <a:cubicBezTo>
                      <a:pt x="810" y="620"/>
                      <a:pt x="631" y="798"/>
                      <a:pt x="405" y="798"/>
                    </a:cubicBezTo>
                    <a:cubicBezTo>
                      <a:pt x="191" y="798"/>
                      <a:pt x="0" y="620"/>
                      <a:pt x="0" y="405"/>
                    </a:cubicBezTo>
                    <a:cubicBezTo>
                      <a:pt x="0" y="179"/>
                      <a:pt x="191" y="0"/>
                      <a:pt x="405" y="0"/>
                    </a:cubicBezTo>
                    <a:cubicBezTo>
                      <a:pt x="631" y="0"/>
                      <a:pt x="810" y="179"/>
                      <a:pt x="810" y="405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4" name="Google Shape;574;p3"/>
              <p:cNvSpPr/>
              <p:nvPr/>
            </p:nvSpPr>
            <p:spPr>
              <a:xfrm>
                <a:off x="1601159" y="3708885"/>
                <a:ext cx="92894" cy="91499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87" extrusionOk="0">
                    <a:moveTo>
                      <a:pt x="798" y="393"/>
                    </a:moveTo>
                    <a:cubicBezTo>
                      <a:pt x="798" y="620"/>
                      <a:pt x="619" y="786"/>
                      <a:pt x="393" y="786"/>
                    </a:cubicBezTo>
                    <a:cubicBezTo>
                      <a:pt x="179" y="786"/>
                      <a:pt x="0" y="608"/>
                      <a:pt x="0" y="393"/>
                    </a:cubicBezTo>
                    <a:cubicBezTo>
                      <a:pt x="0" y="179"/>
                      <a:pt x="179" y="0"/>
                      <a:pt x="393" y="0"/>
                    </a:cubicBezTo>
                    <a:cubicBezTo>
                      <a:pt x="619" y="0"/>
                      <a:pt x="798" y="179"/>
                      <a:pt x="798" y="393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5" name="Google Shape;575;p3"/>
              <p:cNvSpPr/>
              <p:nvPr/>
            </p:nvSpPr>
            <p:spPr>
              <a:xfrm>
                <a:off x="2278033" y="3708885"/>
                <a:ext cx="92894" cy="91499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87" extrusionOk="0">
                    <a:moveTo>
                      <a:pt x="798" y="393"/>
                    </a:moveTo>
                    <a:cubicBezTo>
                      <a:pt x="798" y="620"/>
                      <a:pt x="620" y="786"/>
                      <a:pt x="393" y="786"/>
                    </a:cubicBezTo>
                    <a:cubicBezTo>
                      <a:pt x="179" y="786"/>
                      <a:pt x="0" y="608"/>
                      <a:pt x="0" y="393"/>
                    </a:cubicBezTo>
                    <a:cubicBezTo>
                      <a:pt x="0" y="179"/>
                      <a:pt x="179" y="0"/>
                      <a:pt x="393" y="0"/>
                    </a:cubicBezTo>
                    <a:cubicBezTo>
                      <a:pt x="620" y="0"/>
                      <a:pt x="798" y="179"/>
                      <a:pt x="798" y="393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6" name="Google Shape;576;p3"/>
              <p:cNvSpPr/>
              <p:nvPr/>
            </p:nvSpPr>
            <p:spPr>
              <a:xfrm>
                <a:off x="2953511" y="3708885"/>
                <a:ext cx="92894" cy="91499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87" extrusionOk="0">
                    <a:moveTo>
                      <a:pt x="798" y="393"/>
                    </a:moveTo>
                    <a:cubicBezTo>
                      <a:pt x="798" y="620"/>
                      <a:pt x="620" y="786"/>
                      <a:pt x="406" y="786"/>
                    </a:cubicBezTo>
                    <a:cubicBezTo>
                      <a:pt x="179" y="786"/>
                      <a:pt x="1" y="608"/>
                      <a:pt x="1" y="393"/>
                    </a:cubicBezTo>
                    <a:cubicBezTo>
                      <a:pt x="1" y="179"/>
                      <a:pt x="179" y="0"/>
                      <a:pt x="406" y="0"/>
                    </a:cubicBezTo>
                    <a:cubicBezTo>
                      <a:pt x="620" y="0"/>
                      <a:pt x="798" y="179"/>
                      <a:pt x="798" y="393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7" name="Google Shape;577;p3"/>
              <p:cNvSpPr/>
              <p:nvPr/>
            </p:nvSpPr>
            <p:spPr>
              <a:xfrm>
                <a:off x="3630385" y="3708885"/>
                <a:ext cx="92894" cy="91499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87" extrusionOk="0">
                    <a:moveTo>
                      <a:pt x="799" y="393"/>
                    </a:moveTo>
                    <a:cubicBezTo>
                      <a:pt x="799" y="620"/>
                      <a:pt x="620" y="786"/>
                      <a:pt x="406" y="786"/>
                    </a:cubicBezTo>
                    <a:cubicBezTo>
                      <a:pt x="179" y="786"/>
                      <a:pt x="1" y="608"/>
                      <a:pt x="1" y="393"/>
                    </a:cubicBezTo>
                    <a:cubicBezTo>
                      <a:pt x="1" y="179"/>
                      <a:pt x="179" y="0"/>
                      <a:pt x="406" y="0"/>
                    </a:cubicBezTo>
                    <a:cubicBezTo>
                      <a:pt x="620" y="0"/>
                      <a:pt x="799" y="179"/>
                      <a:pt x="799" y="393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8" name="Google Shape;578;p3"/>
              <p:cNvSpPr/>
              <p:nvPr/>
            </p:nvSpPr>
            <p:spPr>
              <a:xfrm>
                <a:off x="4307375" y="3708885"/>
                <a:ext cx="92777" cy="91499"/>
              </a:xfrm>
              <a:custGeom>
                <a:avLst/>
                <a:gdLst/>
                <a:ahLst/>
                <a:cxnLst/>
                <a:rect l="l" t="t" r="r" b="b"/>
                <a:pathLst>
                  <a:path w="798" h="787" extrusionOk="0">
                    <a:moveTo>
                      <a:pt x="798" y="393"/>
                    </a:moveTo>
                    <a:cubicBezTo>
                      <a:pt x="798" y="620"/>
                      <a:pt x="619" y="786"/>
                      <a:pt x="405" y="786"/>
                    </a:cubicBezTo>
                    <a:cubicBezTo>
                      <a:pt x="179" y="786"/>
                      <a:pt x="0" y="608"/>
                      <a:pt x="0" y="393"/>
                    </a:cubicBezTo>
                    <a:cubicBezTo>
                      <a:pt x="0" y="179"/>
                      <a:pt x="179" y="0"/>
                      <a:pt x="405" y="0"/>
                    </a:cubicBezTo>
                    <a:cubicBezTo>
                      <a:pt x="619" y="0"/>
                      <a:pt x="798" y="179"/>
                      <a:pt x="798" y="393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9" name="Google Shape;579;p3"/>
              <p:cNvSpPr/>
              <p:nvPr/>
            </p:nvSpPr>
            <p:spPr>
              <a:xfrm>
                <a:off x="4984248" y="3708885"/>
                <a:ext cx="92777" cy="91499"/>
              </a:xfrm>
              <a:custGeom>
                <a:avLst/>
                <a:gdLst/>
                <a:ahLst/>
                <a:cxnLst/>
                <a:rect l="l" t="t" r="r" b="b"/>
                <a:pathLst>
                  <a:path w="798" h="787" extrusionOk="0">
                    <a:moveTo>
                      <a:pt x="798" y="393"/>
                    </a:moveTo>
                    <a:cubicBezTo>
                      <a:pt x="798" y="620"/>
                      <a:pt x="619" y="786"/>
                      <a:pt x="393" y="786"/>
                    </a:cubicBezTo>
                    <a:cubicBezTo>
                      <a:pt x="179" y="786"/>
                      <a:pt x="0" y="608"/>
                      <a:pt x="0" y="393"/>
                    </a:cubicBezTo>
                    <a:cubicBezTo>
                      <a:pt x="0" y="179"/>
                      <a:pt x="179" y="0"/>
                      <a:pt x="393" y="0"/>
                    </a:cubicBezTo>
                    <a:cubicBezTo>
                      <a:pt x="619" y="0"/>
                      <a:pt x="798" y="179"/>
                      <a:pt x="798" y="393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0" name="Google Shape;580;p3"/>
              <p:cNvSpPr/>
              <p:nvPr/>
            </p:nvSpPr>
            <p:spPr>
              <a:xfrm>
                <a:off x="1262025" y="4149053"/>
                <a:ext cx="92777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8" h="799" extrusionOk="0">
                    <a:moveTo>
                      <a:pt x="798" y="405"/>
                    </a:moveTo>
                    <a:cubicBezTo>
                      <a:pt x="798" y="620"/>
                      <a:pt x="619" y="798"/>
                      <a:pt x="405" y="798"/>
                    </a:cubicBezTo>
                    <a:cubicBezTo>
                      <a:pt x="179" y="798"/>
                      <a:pt x="0" y="620"/>
                      <a:pt x="0" y="405"/>
                    </a:cubicBezTo>
                    <a:cubicBezTo>
                      <a:pt x="0" y="179"/>
                      <a:pt x="179" y="1"/>
                      <a:pt x="405" y="1"/>
                    </a:cubicBezTo>
                    <a:cubicBezTo>
                      <a:pt x="619" y="1"/>
                      <a:pt x="798" y="179"/>
                      <a:pt x="798" y="405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1" name="Google Shape;581;p3"/>
              <p:cNvSpPr/>
              <p:nvPr/>
            </p:nvSpPr>
            <p:spPr>
              <a:xfrm>
                <a:off x="1938899" y="4149053"/>
                <a:ext cx="92894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9" extrusionOk="0">
                    <a:moveTo>
                      <a:pt x="798" y="405"/>
                    </a:moveTo>
                    <a:cubicBezTo>
                      <a:pt x="798" y="620"/>
                      <a:pt x="620" y="798"/>
                      <a:pt x="405" y="798"/>
                    </a:cubicBezTo>
                    <a:cubicBezTo>
                      <a:pt x="179" y="798"/>
                      <a:pt x="0" y="620"/>
                      <a:pt x="0" y="405"/>
                    </a:cubicBezTo>
                    <a:cubicBezTo>
                      <a:pt x="0" y="179"/>
                      <a:pt x="179" y="1"/>
                      <a:pt x="405" y="1"/>
                    </a:cubicBezTo>
                    <a:cubicBezTo>
                      <a:pt x="620" y="1"/>
                      <a:pt x="798" y="179"/>
                      <a:pt x="798" y="405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2" name="Google Shape;582;p3"/>
              <p:cNvSpPr/>
              <p:nvPr/>
            </p:nvSpPr>
            <p:spPr>
              <a:xfrm>
                <a:off x="2615772" y="4149053"/>
                <a:ext cx="92894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9" extrusionOk="0">
                    <a:moveTo>
                      <a:pt x="798" y="405"/>
                    </a:moveTo>
                    <a:cubicBezTo>
                      <a:pt x="798" y="620"/>
                      <a:pt x="620" y="798"/>
                      <a:pt x="405" y="798"/>
                    </a:cubicBezTo>
                    <a:cubicBezTo>
                      <a:pt x="179" y="798"/>
                      <a:pt x="1" y="620"/>
                      <a:pt x="1" y="405"/>
                    </a:cubicBezTo>
                    <a:cubicBezTo>
                      <a:pt x="1" y="179"/>
                      <a:pt x="179" y="1"/>
                      <a:pt x="405" y="1"/>
                    </a:cubicBezTo>
                    <a:cubicBezTo>
                      <a:pt x="620" y="1"/>
                      <a:pt x="798" y="179"/>
                      <a:pt x="798" y="405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3" name="Google Shape;583;p3"/>
              <p:cNvSpPr/>
              <p:nvPr/>
            </p:nvSpPr>
            <p:spPr>
              <a:xfrm>
                <a:off x="3292646" y="4149053"/>
                <a:ext cx="92894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9" extrusionOk="0">
                    <a:moveTo>
                      <a:pt x="798" y="405"/>
                    </a:moveTo>
                    <a:cubicBezTo>
                      <a:pt x="798" y="620"/>
                      <a:pt x="620" y="798"/>
                      <a:pt x="394" y="798"/>
                    </a:cubicBezTo>
                    <a:cubicBezTo>
                      <a:pt x="179" y="798"/>
                      <a:pt x="1" y="620"/>
                      <a:pt x="1" y="405"/>
                    </a:cubicBezTo>
                    <a:cubicBezTo>
                      <a:pt x="1" y="179"/>
                      <a:pt x="179" y="1"/>
                      <a:pt x="394" y="1"/>
                    </a:cubicBezTo>
                    <a:cubicBezTo>
                      <a:pt x="620" y="1"/>
                      <a:pt x="798" y="179"/>
                      <a:pt x="798" y="405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4" name="Google Shape;584;p3"/>
              <p:cNvSpPr/>
              <p:nvPr/>
            </p:nvSpPr>
            <p:spPr>
              <a:xfrm>
                <a:off x="3969519" y="4149053"/>
                <a:ext cx="92894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9" extrusionOk="0">
                    <a:moveTo>
                      <a:pt x="799" y="405"/>
                    </a:moveTo>
                    <a:cubicBezTo>
                      <a:pt x="799" y="620"/>
                      <a:pt x="620" y="798"/>
                      <a:pt x="394" y="798"/>
                    </a:cubicBezTo>
                    <a:cubicBezTo>
                      <a:pt x="180" y="798"/>
                      <a:pt x="1" y="620"/>
                      <a:pt x="1" y="405"/>
                    </a:cubicBezTo>
                    <a:cubicBezTo>
                      <a:pt x="1" y="179"/>
                      <a:pt x="180" y="1"/>
                      <a:pt x="394" y="1"/>
                    </a:cubicBezTo>
                    <a:cubicBezTo>
                      <a:pt x="620" y="1"/>
                      <a:pt x="799" y="179"/>
                      <a:pt x="799" y="405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5" name="Google Shape;585;p3"/>
              <p:cNvSpPr/>
              <p:nvPr/>
            </p:nvSpPr>
            <p:spPr>
              <a:xfrm>
                <a:off x="4645114" y="4149053"/>
                <a:ext cx="94173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810" h="799" extrusionOk="0">
                    <a:moveTo>
                      <a:pt x="810" y="405"/>
                    </a:moveTo>
                    <a:cubicBezTo>
                      <a:pt x="810" y="620"/>
                      <a:pt x="631" y="798"/>
                      <a:pt x="405" y="798"/>
                    </a:cubicBezTo>
                    <a:cubicBezTo>
                      <a:pt x="191" y="798"/>
                      <a:pt x="0" y="620"/>
                      <a:pt x="0" y="405"/>
                    </a:cubicBezTo>
                    <a:cubicBezTo>
                      <a:pt x="0" y="179"/>
                      <a:pt x="191" y="1"/>
                      <a:pt x="405" y="1"/>
                    </a:cubicBezTo>
                    <a:cubicBezTo>
                      <a:pt x="631" y="1"/>
                      <a:pt x="810" y="179"/>
                      <a:pt x="810" y="405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6" name="Google Shape;586;p3"/>
              <p:cNvSpPr/>
              <p:nvPr/>
            </p:nvSpPr>
            <p:spPr>
              <a:xfrm>
                <a:off x="1601159" y="4589220"/>
                <a:ext cx="92894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9" extrusionOk="0">
                    <a:moveTo>
                      <a:pt x="798" y="406"/>
                    </a:moveTo>
                    <a:cubicBezTo>
                      <a:pt x="798" y="620"/>
                      <a:pt x="619" y="799"/>
                      <a:pt x="393" y="799"/>
                    </a:cubicBezTo>
                    <a:cubicBezTo>
                      <a:pt x="179" y="799"/>
                      <a:pt x="0" y="620"/>
                      <a:pt x="0" y="406"/>
                    </a:cubicBezTo>
                    <a:cubicBezTo>
                      <a:pt x="0" y="179"/>
                      <a:pt x="179" y="1"/>
                      <a:pt x="393" y="1"/>
                    </a:cubicBezTo>
                    <a:cubicBezTo>
                      <a:pt x="619" y="1"/>
                      <a:pt x="798" y="179"/>
                      <a:pt x="798" y="406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7" name="Google Shape;587;p3"/>
              <p:cNvSpPr/>
              <p:nvPr/>
            </p:nvSpPr>
            <p:spPr>
              <a:xfrm>
                <a:off x="2278033" y="4589220"/>
                <a:ext cx="92894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9" extrusionOk="0">
                    <a:moveTo>
                      <a:pt x="798" y="406"/>
                    </a:moveTo>
                    <a:cubicBezTo>
                      <a:pt x="798" y="620"/>
                      <a:pt x="620" y="799"/>
                      <a:pt x="393" y="799"/>
                    </a:cubicBezTo>
                    <a:cubicBezTo>
                      <a:pt x="179" y="799"/>
                      <a:pt x="0" y="620"/>
                      <a:pt x="0" y="406"/>
                    </a:cubicBezTo>
                    <a:cubicBezTo>
                      <a:pt x="0" y="179"/>
                      <a:pt x="179" y="1"/>
                      <a:pt x="393" y="1"/>
                    </a:cubicBezTo>
                    <a:cubicBezTo>
                      <a:pt x="620" y="1"/>
                      <a:pt x="798" y="179"/>
                      <a:pt x="798" y="406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8" name="Google Shape;588;p3"/>
              <p:cNvSpPr/>
              <p:nvPr/>
            </p:nvSpPr>
            <p:spPr>
              <a:xfrm>
                <a:off x="2953511" y="4589220"/>
                <a:ext cx="92894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9" extrusionOk="0">
                    <a:moveTo>
                      <a:pt x="798" y="406"/>
                    </a:moveTo>
                    <a:cubicBezTo>
                      <a:pt x="798" y="620"/>
                      <a:pt x="620" y="799"/>
                      <a:pt x="406" y="799"/>
                    </a:cubicBezTo>
                    <a:cubicBezTo>
                      <a:pt x="179" y="799"/>
                      <a:pt x="1" y="620"/>
                      <a:pt x="1" y="406"/>
                    </a:cubicBezTo>
                    <a:cubicBezTo>
                      <a:pt x="1" y="179"/>
                      <a:pt x="179" y="1"/>
                      <a:pt x="406" y="1"/>
                    </a:cubicBezTo>
                    <a:cubicBezTo>
                      <a:pt x="620" y="1"/>
                      <a:pt x="798" y="179"/>
                      <a:pt x="798" y="406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9" name="Google Shape;589;p3"/>
              <p:cNvSpPr/>
              <p:nvPr/>
            </p:nvSpPr>
            <p:spPr>
              <a:xfrm>
                <a:off x="3630385" y="4589220"/>
                <a:ext cx="92894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9" extrusionOk="0">
                    <a:moveTo>
                      <a:pt x="799" y="406"/>
                    </a:moveTo>
                    <a:cubicBezTo>
                      <a:pt x="799" y="620"/>
                      <a:pt x="620" y="799"/>
                      <a:pt x="406" y="799"/>
                    </a:cubicBezTo>
                    <a:cubicBezTo>
                      <a:pt x="179" y="799"/>
                      <a:pt x="1" y="620"/>
                      <a:pt x="1" y="406"/>
                    </a:cubicBezTo>
                    <a:cubicBezTo>
                      <a:pt x="1" y="179"/>
                      <a:pt x="179" y="1"/>
                      <a:pt x="406" y="1"/>
                    </a:cubicBezTo>
                    <a:cubicBezTo>
                      <a:pt x="620" y="1"/>
                      <a:pt x="799" y="179"/>
                      <a:pt x="799" y="406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0" name="Google Shape;590;p3"/>
              <p:cNvSpPr/>
              <p:nvPr/>
            </p:nvSpPr>
            <p:spPr>
              <a:xfrm>
                <a:off x="4307375" y="4589220"/>
                <a:ext cx="92777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8" h="799" extrusionOk="0">
                    <a:moveTo>
                      <a:pt x="798" y="406"/>
                    </a:moveTo>
                    <a:cubicBezTo>
                      <a:pt x="798" y="620"/>
                      <a:pt x="619" y="799"/>
                      <a:pt x="405" y="799"/>
                    </a:cubicBezTo>
                    <a:cubicBezTo>
                      <a:pt x="179" y="799"/>
                      <a:pt x="0" y="620"/>
                      <a:pt x="0" y="406"/>
                    </a:cubicBezTo>
                    <a:cubicBezTo>
                      <a:pt x="0" y="179"/>
                      <a:pt x="179" y="1"/>
                      <a:pt x="405" y="1"/>
                    </a:cubicBezTo>
                    <a:cubicBezTo>
                      <a:pt x="619" y="1"/>
                      <a:pt x="798" y="179"/>
                      <a:pt x="798" y="406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1" name="Google Shape;591;p3"/>
              <p:cNvSpPr/>
              <p:nvPr/>
            </p:nvSpPr>
            <p:spPr>
              <a:xfrm>
                <a:off x="4984248" y="4589220"/>
                <a:ext cx="92777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8" h="799" extrusionOk="0">
                    <a:moveTo>
                      <a:pt x="798" y="406"/>
                    </a:moveTo>
                    <a:cubicBezTo>
                      <a:pt x="798" y="620"/>
                      <a:pt x="619" y="799"/>
                      <a:pt x="393" y="799"/>
                    </a:cubicBezTo>
                    <a:cubicBezTo>
                      <a:pt x="179" y="799"/>
                      <a:pt x="0" y="620"/>
                      <a:pt x="0" y="406"/>
                    </a:cubicBezTo>
                    <a:cubicBezTo>
                      <a:pt x="0" y="179"/>
                      <a:pt x="179" y="1"/>
                      <a:pt x="393" y="1"/>
                    </a:cubicBezTo>
                    <a:cubicBezTo>
                      <a:pt x="619" y="1"/>
                      <a:pt x="798" y="179"/>
                      <a:pt x="798" y="406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592" name="Google Shape;592;p3"/>
            <p:cNvSpPr/>
            <p:nvPr/>
          </p:nvSpPr>
          <p:spPr>
            <a:xfrm>
              <a:off x="5801882" y="663651"/>
              <a:ext cx="53486" cy="53553"/>
            </a:xfrm>
            <a:custGeom>
              <a:avLst/>
              <a:gdLst/>
              <a:ahLst/>
              <a:cxnLst/>
              <a:rect l="l" t="t" r="r" b="b"/>
              <a:pathLst>
                <a:path w="798" h="799" extrusionOk="0">
                  <a:moveTo>
                    <a:pt x="798" y="393"/>
                  </a:moveTo>
                  <a:cubicBezTo>
                    <a:pt x="798" y="620"/>
                    <a:pt x="619" y="798"/>
                    <a:pt x="405" y="798"/>
                  </a:cubicBezTo>
                  <a:cubicBezTo>
                    <a:pt x="179" y="798"/>
                    <a:pt x="0" y="620"/>
                    <a:pt x="0" y="393"/>
                  </a:cubicBezTo>
                  <a:cubicBezTo>
                    <a:pt x="0" y="179"/>
                    <a:pt x="179" y="0"/>
                    <a:pt x="405" y="0"/>
                  </a:cubicBezTo>
                  <a:cubicBezTo>
                    <a:pt x="619" y="0"/>
                    <a:pt x="798" y="179"/>
                    <a:pt x="798" y="393"/>
                  </a:cubicBezTo>
                  <a:close/>
                </a:path>
              </a:pathLst>
            </a:custGeom>
            <a:solidFill>
              <a:srgbClr val="F1DB58">
                <a:alpha val="477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3" name="Google Shape;593;p3"/>
            <p:cNvSpPr/>
            <p:nvPr/>
          </p:nvSpPr>
          <p:spPr>
            <a:xfrm>
              <a:off x="6192100" y="663651"/>
              <a:ext cx="53553" cy="53553"/>
            </a:xfrm>
            <a:custGeom>
              <a:avLst/>
              <a:gdLst/>
              <a:ahLst/>
              <a:cxnLst/>
              <a:rect l="l" t="t" r="r" b="b"/>
              <a:pathLst>
                <a:path w="799" h="799" extrusionOk="0">
                  <a:moveTo>
                    <a:pt x="798" y="393"/>
                  </a:moveTo>
                  <a:cubicBezTo>
                    <a:pt x="798" y="620"/>
                    <a:pt x="620" y="798"/>
                    <a:pt x="405" y="798"/>
                  </a:cubicBezTo>
                  <a:cubicBezTo>
                    <a:pt x="179" y="798"/>
                    <a:pt x="0" y="620"/>
                    <a:pt x="0" y="393"/>
                  </a:cubicBezTo>
                  <a:cubicBezTo>
                    <a:pt x="0" y="179"/>
                    <a:pt x="179" y="0"/>
                    <a:pt x="405" y="0"/>
                  </a:cubicBezTo>
                  <a:cubicBezTo>
                    <a:pt x="620" y="0"/>
                    <a:pt x="798" y="179"/>
                    <a:pt x="798" y="393"/>
                  </a:cubicBezTo>
                  <a:close/>
                </a:path>
              </a:pathLst>
            </a:custGeom>
            <a:solidFill>
              <a:srgbClr val="F1DB58">
                <a:alpha val="477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4" name="Google Shape;594;p3"/>
            <p:cNvSpPr/>
            <p:nvPr/>
          </p:nvSpPr>
          <p:spPr>
            <a:xfrm>
              <a:off x="6582317" y="663651"/>
              <a:ext cx="53553" cy="53553"/>
            </a:xfrm>
            <a:custGeom>
              <a:avLst/>
              <a:gdLst/>
              <a:ahLst/>
              <a:cxnLst/>
              <a:rect l="l" t="t" r="r" b="b"/>
              <a:pathLst>
                <a:path w="799" h="799" extrusionOk="0">
                  <a:moveTo>
                    <a:pt x="798" y="393"/>
                  </a:moveTo>
                  <a:cubicBezTo>
                    <a:pt x="798" y="620"/>
                    <a:pt x="620" y="798"/>
                    <a:pt x="405" y="798"/>
                  </a:cubicBezTo>
                  <a:cubicBezTo>
                    <a:pt x="179" y="798"/>
                    <a:pt x="1" y="620"/>
                    <a:pt x="1" y="393"/>
                  </a:cubicBezTo>
                  <a:cubicBezTo>
                    <a:pt x="1" y="179"/>
                    <a:pt x="179" y="0"/>
                    <a:pt x="405" y="0"/>
                  </a:cubicBezTo>
                  <a:cubicBezTo>
                    <a:pt x="620" y="0"/>
                    <a:pt x="798" y="179"/>
                    <a:pt x="798" y="393"/>
                  </a:cubicBezTo>
                  <a:close/>
                </a:path>
              </a:pathLst>
            </a:custGeom>
            <a:solidFill>
              <a:srgbClr val="F1DB58">
                <a:alpha val="477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5" name="Google Shape;595;p3"/>
            <p:cNvSpPr/>
            <p:nvPr/>
          </p:nvSpPr>
          <p:spPr>
            <a:xfrm>
              <a:off x="6972535" y="663651"/>
              <a:ext cx="53553" cy="53553"/>
            </a:xfrm>
            <a:custGeom>
              <a:avLst/>
              <a:gdLst/>
              <a:ahLst/>
              <a:cxnLst/>
              <a:rect l="l" t="t" r="r" b="b"/>
              <a:pathLst>
                <a:path w="799" h="799" extrusionOk="0">
                  <a:moveTo>
                    <a:pt x="798" y="393"/>
                  </a:moveTo>
                  <a:cubicBezTo>
                    <a:pt x="798" y="620"/>
                    <a:pt x="620" y="798"/>
                    <a:pt x="394" y="798"/>
                  </a:cubicBezTo>
                  <a:cubicBezTo>
                    <a:pt x="179" y="798"/>
                    <a:pt x="1" y="620"/>
                    <a:pt x="1" y="393"/>
                  </a:cubicBezTo>
                  <a:cubicBezTo>
                    <a:pt x="1" y="179"/>
                    <a:pt x="179" y="0"/>
                    <a:pt x="394" y="0"/>
                  </a:cubicBezTo>
                  <a:cubicBezTo>
                    <a:pt x="620" y="0"/>
                    <a:pt x="798" y="179"/>
                    <a:pt x="798" y="393"/>
                  </a:cubicBezTo>
                  <a:close/>
                </a:path>
              </a:pathLst>
            </a:custGeom>
            <a:solidFill>
              <a:srgbClr val="F1DB58">
                <a:alpha val="477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6" name="Google Shape;596;p3"/>
            <p:cNvSpPr/>
            <p:nvPr/>
          </p:nvSpPr>
          <p:spPr>
            <a:xfrm>
              <a:off x="7362752" y="663651"/>
              <a:ext cx="53553" cy="53553"/>
            </a:xfrm>
            <a:custGeom>
              <a:avLst/>
              <a:gdLst/>
              <a:ahLst/>
              <a:cxnLst/>
              <a:rect l="l" t="t" r="r" b="b"/>
              <a:pathLst>
                <a:path w="799" h="799" extrusionOk="0">
                  <a:moveTo>
                    <a:pt x="799" y="393"/>
                  </a:moveTo>
                  <a:cubicBezTo>
                    <a:pt x="799" y="620"/>
                    <a:pt x="620" y="798"/>
                    <a:pt x="394" y="798"/>
                  </a:cubicBezTo>
                  <a:cubicBezTo>
                    <a:pt x="180" y="798"/>
                    <a:pt x="1" y="620"/>
                    <a:pt x="1" y="393"/>
                  </a:cubicBezTo>
                  <a:cubicBezTo>
                    <a:pt x="1" y="179"/>
                    <a:pt x="180" y="0"/>
                    <a:pt x="394" y="0"/>
                  </a:cubicBezTo>
                  <a:cubicBezTo>
                    <a:pt x="620" y="0"/>
                    <a:pt x="799" y="179"/>
                    <a:pt x="799" y="393"/>
                  </a:cubicBezTo>
                  <a:close/>
                </a:path>
              </a:pathLst>
            </a:custGeom>
            <a:solidFill>
              <a:srgbClr val="F1DB58">
                <a:alpha val="477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7" name="Google Shape;597;p3"/>
            <p:cNvSpPr/>
            <p:nvPr/>
          </p:nvSpPr>
          <p:spPr>
            <a:xfrm>
              <a:off x="7752233" y="663651"/>
              <a:ext cx="54290" cy="53553"/>
            </a:xfrm>
            <a:custGeom>
              <a:avLst/>
              <a:gdLst/>
              <a:ahLst/>
              <a:cxnLst/>
              <a:rect l="l" t="t" r="r" b="b"/>
              <a:pathLst>
                <a:path w="810" h="799" extrusionOk="0">
                  <a:moveTo>
                    <a:pt x="810" y="393"/>
                  </a:moveTo>
                  <a:cubicBezTo>
                    <a:pt x="810" y="620"/>
                    <a:pt x="631" y="798"/>
                    <a:pt x="405" y="798"/>
                  </a:cubicBezTo>
                  <a:cubicBezTo>
                    <a:pt x="191" y="798"/>
                    <a:pt x="0" y="620"/>
                    <a:pt x="0" y="393"/>
                  </a:cubicBezTo>
                  <a:cubicBezTo>
                    <a:pt x="0" y="179"/>
                    <a:pt x="191" y="0"/>
                    <a:pt x="405" y="0"/>
                  </a:cubicBezTo>
                  <a:cubicBezTo>
                    <a:pt x="631" y="0"/>
                    <a:pt x="810" y="179"/>
                    <a:pt x="810" y="393"/>
                  </a:cubicBezTo>
                  <a:close/>
                </a:path>
              </a:pathLst>
            </a:custGeom>
            <a:solidFill>
              <a:srgbClr val="F1DB58">
                <a:alpha val="477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8" name="Google Shape;598;p3"/>
            <p:cNvSpPr/>
            <p:nvPr/>
          </p:nvSpPr>
          <p:spPr>
            <a:xfrm>
              <a:off x="5997393" y="917407"/>
              <a:ext cx="53553" cy="53553"/>
            </a:xfrm>
            <a:custGeom>
              <a:avLst/>
              <a:gdLst/>
              <a:ahLst/>
              <a:cxnLst/>
              <a:rect l="l" t="t" r="r" b="b"/>
              <a:pathLst>
                <a:path w="799" h="799" extrusionOk="0">
                  <a:moveTo>
                    <a:pt x="798" y="405"/>
                  </a:moveTo>
                  <a:cubicBezTo>
                    <a:pt x="798" y="620"/>
                    <a:pt x="619" y="798"/>
                    <a:pt x="393" y="798"/>
                  </a:cubicBezTo>
                  <a:cubicBezTo>
                    <a:pt x="179" y="798"/>
                    <a:pt x="0" y="620"/>
                    <a:pt x="0" y="405"/>
                  </a:cubicBezTo>
                  <a:cubicBezTo>
                    <a:pt x="0" y="179"/>
                    <a:pt x="179" y="1"/>
                    <a:pt x="393" y="1"/>
                  </a:cubicBezTo>
                  <a:cubicBezTo>
                    <a:pt x="619" y="1"/>
                    <a:pt x="798" y="179"/>
                    <a:pt x="798" y="405"/>
                  </a:cubicBezTo>
                  <a:close/>
                </a:path>
              </a:pathLst>
            </a:custGeom>
            <a:solidFill>
              <a:srgbClr val="F1DB58">
                <a:alpha val="477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9" name="Google Shape;599;p3"/>
            <p:cNvSpPr/>
            <p:nvPr/>
          </p:nvSpPr>
          <p:spPr>
            <a:xfrm>
              <a:off x="6387611" y="917407"/>
              <a:ext cx="53553" cy="53553"/>
            </a:xfrm>
            <a:custGeom>
              <a:avLst/>
              <a:gdLst/>
              <a:ahLst/>
              <a:cxnLst/>
              <a:rect l="l" t="t" r="r" b="b"/>
              <a:pathLst>
                <a:path w="799" h="799" extrusionOk="0">
                  <a:moveTo>
                    <a:pt x="798" y="405"/>
                  </a:moveTo>
                  <a:cubicBezTo>
                    <a:pt x="798" y="620"/>
                    <a:pt x="620" y="798"/>
                    <a:pt x="393" y="798"/>
                  </a:cubicBezTo>
                  <a:cubicBezTo>
                    <a:pt x="179" y="798"/>
                    <a:pt x="0" y="620"/>
                    <a:pt x="0" y="405"/>
                  </a:cubicBezTo>
                  <a:cubicBezTo>
                    <a:pt x="0" y="179"/>
                    <a:pt x="179" y="1"/>
                    <a:pt x="393" y="1"/>
                  </a:cubicBezTo>
                  <a:cubicBezTo>
                    <a:pt x="620" y="1"/>
                    <a:pt x="798" y="179"/>
                    <a:pt x="798" y="405"/>
                  </a:cubicBezTo>
                  <a:close/>
                </a:path>
              </a:pathLst>
            </a:custGeom>
            <a:solidFill>
              <a:srgbClr val="F1DB58">
                <a:alpha val="477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0" name="Google Shape;600;p3"/>
            <p:cNvSpPr/>
            <p:nvPr/>
          </p:nvSpPr>
          <p:spPr>
            <a:xfrm>
              <a:off x="6777024" y="917407"/>
              <a:ext cx="53553" cy="53553"/>
            </a:xfrm>
            <a:custGeom>
              <a:avLst/>
              <a:gdLst/>
              <a:ahLst/>
              <a:cxnLst/>
              <a:rect l="l" t="t" r="r" b="b"/>
              <a:pathLst>
                <a:path w="799" h="799" extrusionOk="0">
                  <a:moveTo>
                    <a:pt x="798" y="405"/>
                  </a:moveTo>
                  <a:cubicBezTo>
                    <a:pt x="798" y="620"/>
                    <a:pt x="620" y="798"/>
                    <a:pt x="406" y="798"/>
                  </a:cubicBezTo>
                  <a:cubicBezTo>
                    <a:pt x="179" y="798"/>
                    <a:pt x="1" y="620"/>
                    <a:pt x="1" y="405"/>
                  </a:cubicBezTo>
                  <a:cubicBezTo>
                    <a:pt x="1" y="179"/>
                    <a:pt x="179" y="1"/>
                    <a:pt x="406" y="1"/>
                  </a:cubicBezTo>
                  <a:cubicBezTo>
                    <a:pt x="620" y="1"/>
                    <a:pt x="798" y="179"/>
                    <a:pt x="798" y="405"/>
                  </a:cubicBezTo>
                  <a:close/>
                </a:path>
              </a:pathLst>
            </a:custGeom>
            <a:solidFill>
              <a:srgbClr val="F1DB58">
                <a:alpha val="477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1" name="Google Shape;601;p3"/>
            <p:cNvSpPr/>
            <p:nvPr/>
          </p:nvSpPr>
          <p:spPr>
            <a:xfrm>
              <a:off x="7167241" y="917407"/>
              <a:ext cx="53553" cy="53553"/>
            </a:xfrm>
            <a:custGeom>
              <a:avLst/>
              <a:gdLst/>
              <a:ahLst/>
              <a:cxnLst/>
              <a:rect l="l" t="t" r="r" b="b"/>
              <a:pathLst>
                <a:path w="799" h="799" extrusionOk="0">
                  <a:moveTo>
                    <a:pt x="799" y="405"/>
                  </a:moveTo>
                  <a:cubicBezTo>
                    <a:pt x="799" y="620"/>
                    <a:pt x="620" y="798"/>
                    <a:pt x="406" y="798"/>
                  </a:cubicBezTo>
                  <a:cubicBezTo>
                    <a:pt x="179" y="798"/>
                    <a:pt x="1" y="620"/>
                    <a:pt x="1" y="405"/>
                  </a:cubicBezTo>
                  <a:cubicBezTo>
                    <a:pt x="1" y="179"/>
                    <a:pt x="179" y="1"/>
                    <a:pt x="406" y="1"/>
                  </a:cubicBezTo>
                  <a:cubicBezTo>
                    <a:pt x="620" y="1"/>
                    <a:pt x="799" y="179"/>
                    <a:pt x="799" y="405"/>
                  </a:cubicBezTo>
                  <a:close/>
                </a:path>
              </a:pathLst>
            </a:custGeom>
            <a:solidFill>
              <a:srgbClr val="F1DB58">
                <a:alpha val="477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2" name="Google Shape;602;p3"/>
            <p:cNvSpPr/>
            <p:nvPr/>
          </p:nvSpPr>
          <p:spPr>
            <a:xfrm>
              <a:off x="7557526" y="917407"/>
              <a:ext cx="53486" cy="53553"/>
            </a:xfrm>
            <a:custGeom>
              <a:avLst/>
              <a:gdLst/>
              <a:ahLst/>
              <a:cxnLst/>
              <a:rect l="l" t="t" r="r" b="b"/>
              <a:pathLst>
                <a:path w="798" h="799" extrusionOk="0">
                  <a:moveTo>
                    <a:pt x="798" y="405"/>
                  </a:moveTo>
                  <a:cubicBezTo>
                    <a:pt x="798" y="620"/>
                    <a:pt x="619" y="798"/>
                    <a:pt x="405" y="798"/>
                  </a:cubicBezTo>
                  <a:cubicBezTo>
                    <a:pt x="179" y="798"/>
                    <a:pt x="0" y="620"/>
                    <a:pt x="0" y="405"/>
                  </a:cubicBezTo>
                  <a:cubicBezTo>
                    <a:pt x="0" y="179"/>
                    <a:pt x="179" y="1"/>
                    <a:pt x="405" y="1"/>
                  </a:cubicBezTo>
                  <a:cubicBezTo>
                    <a:pt x="619" y="1"/>
                    <a:pt x="798" y="179"/>
                    <a:pt x="798" y="405"/>
                  </a:cubicBezTo>
                  <a:close/>
                </a:path>
              </a:pathLst>
            </a:custGeom>
            <a:solidFill>
              <a:srgbClr val="F1DB58">
                <a:alpha val="477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3" name="Google Shape;603;p3"/>
            <p:cNvSpPr/>
            <p:nvPr/>
          </p:nvSpPr>
          <p:spPr>
            <a:xfrm>
              <a:off x="7947744" y="917407"/>
              <a:ext cx="53486" cy="53553"/>
            </a:xfrm>
            <a:custGeom>
              <a:avLst/>
              <a:gdLst/>
              <a:ahLst/>
              <a:cxnLst/>
              <a:rect l="l" t="t" r="r" b="b"/>
              <a:pathLst>
                <a:path w="798" h="799" extrusionOk="0">
                  <a:moveTo>
                    <a:pt x="798" y="405"/>
                  </a:moveTo>
                  <a:cubicBezTo>
                    <a:pt x="798" y="620"/>
                    <a:pt x="619" y="798"/>
                    <a:pt x="393" y="798"/>
                  </a:cubicBezTo>
                  <a:cubicBezTo>
                    <a:pt x="179" y="798"/>
                    <a:pt x="0" y="620"/>
                    <a:pt x="0" y="405"/>
                  </a:cubicBezTo>
                  <a:cubicBezTo>
                    <a:pt x="0" y="179"/>
                    <a:pt x="179" y="1"/>
                    <a:pt x="393" y="1"/>
                  </a:cubicBezTo>
                  <a:cubicBezTo>
                    <a:pt x="619" y="1"/>
                    <a:pt x="798" y="179"/>
                    <a:pt x="798" y="405"/>
                  </a:cubicBezTo>
                  <a:close/>
                </a:path>
              </a:pathLst>
            </a:custGeom>
            <a:solidFill>
              <a:srgbClr val="F1DB58">
                <a:alpha val="477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4" name="Google Shape;604;p3"/>
            <p:cNvSpPr/>
            <p:nvPr/>
          </p:nvSpPr>
          <p:spPr>
            <a:xfrm>
              <a:off x="5801882" y="1171164"/>
              <a:ext cx="53486" cy="53553"/>
            </a:xfrm>
            <a:custGeom>
              <a:avLst/>
              <a:gdLst/>
              <a:ahLst/>
              <a:cxnLst/>
              <a:rect l="l" t="t" r="r" b="b"/>
              <a:pathLst>
                <a:path w="798" h="799" extrusionOk="0">
                  <a:moveTo>
                    <a:pt x="798" y="406"/>
                  </a:moveTo>
                  <a:cubicBezTo>
                    <a:pt x="798" y="620"/>
                    <a:pt x="619" y="799"/>
                    <a:pt x="405" y="799"/>
                  </a:cubicBezTo>
                  <a:cubicBezTo>
                    <a:pt x="179" y="799"/>
                    <a:pt x="0" y="620"/>
                    <a:pt x="0" y="406"/>
                  </a:cubicBezTo>
                  <a:cubicBezTo>
                    <a:pt x="0" y="179"/>
                    <a:pt x="179" y="1"/>
                    <a:pt x="405" y="1"/>
                  </a:cubicBezTo>
                  <a:cubicBezTo>
                    <a:pt x="619" y="1"/>
                    <a:pt x="798" y="179"/>
                    <a:pt x="798" y="406"/>
                  </a:cubicBezTo>
                  <a:close/>
                </a:path>
              </a:pathLst>
            </a:custGeom>
            <a:solidFill>
              <a:srgbClr val="F1DB58">
                <a:alpha val="477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5" name="Google Shape;605;p3"/>
            <p:cNvSpPr/>
            <p:nvPr/>
          </p:nvSpPr>
          <p:spPr>
            <a:xfrm>
              <a:off x="6192100" y="1171164"/>
              <a:ext cx="53553" cy="53553"/>
            </a:xfrm>
            <a:custGeom>
              <a:avLst/>
              <a:gdLst/>
              <a:ahLst/>
              <a:cxnLst/>
              <a:rect l="l" t="t" r="r" b="b"/>
              <a:pathLst>
                <a:path w="799" h="799" extrusionOk="0">
                  <a:moveTo>
                    <a:pt x="798" y="406"/>
                  </a:moveTo>
                  <a:cubicBezTo>
                    <a:pt x="798" y="620"/>
                    <a:pt x="620" y="799"/>
                    <a:pt x="405" y="799"/>
                  </a:cubicBezTo>
                  <a:cubicBezTo>
                    <a:pt x="179" y="799"/>
                    <a:pt x="0" y="620"/>
                    <a:pt x="0" y="406"/>
                  </a:cubicBezTo>
                  <a:cubicBezTo>
                    <a:pt x="0" y="179"/>
                    <a:pt x="179" y="1"/>
                    <a:pt x="405" y="1"/>
                  </a:cubicBezTo>
                  <a:cubicBezTo>
                    <a:pt x="620" y="1"/>
                    <a:pt x="798" y="179"/>
                    <a:pt x="798" y="406"/>
                  </a:cubicBezTo>
                  <a:close/>
                </a:path>
              </a:pathLst>
            </a:custGeom>
            <a:solidFill>
              <a:srgbClr val="F1DB58">
                <a:alpha val="477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6" name="Google Shape;606;p3"/>
            <p:cNvSpPr/>
            <p:nvPr/>
          </p:nvSpPr>
          <p:spPr>
            <a:xfrm>
              <a:off x="6582317" y="1171164"/>
              <a:ext cx="53553" cy="53553"/>
            </a:xfrm>
            <a:custGeom>
              <a:avLst/>
              <a:gdLst/>
              <a:ahLst/>
              <a:cxnLst/>
              <a:rect l="l" t="t" r="r" b="b"/>
              <a:pathLst>
                <a:path w="799" h="799" extrusionOk="0">
                  <a:moveTo>
                    <a:pt x="798" y="406"/>
                  </a:moveTo>
                  <a:cubicBezTo>
                    <a:pt x="798" y="620"/>
                    <a:pt x="620" y="799"/>
                    <a:pt x="405" y="799"/>
                  </a:cubicBezTo>
                  <a:cubicBezTo>
                    <a:pt x="179" y="799"/>
                    <a:pt x="1" y="620"/>
                    <a:pt x="1" y="406"/>
                  </a:cubicBezTo>
                  <a:cubicBezTo>
                    <a:pt x="1" y="179"/>
                    <a:pt x="179" y="1"/>
                    <a:pt x="405" y="1"/>
                  </a:cubicBezTo>
                  <a:cubicBezTo>
                    <a:pt x="620" y="1"/>
                    <a:pt x="798" y="179"/>
                    <a:pt x="798" y="406"/>
                  </a:cubicBezTo>
                  <a:close/>
                </a:path>
              </a:pathLst>
            </a:custGeom>
            <a:solidFill>
              <a:srgbClr val="F1DB58">
                <a:alpha val="477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7" name="Google Shape;607;p3"/>
            <p:cNvSpPr/>
            <p:nvPr/>
          </p:nvSpPr>
          <p:spPr>
            <a:xfrm>
              <a:off x="6972535" y="1171164"/>
              <a:ext cx="53553" cy="53553"/>
            </a:xfrm>
            <a:custGeom>
              <a:avLst/>
              <a:gdLst/>
              <a:ahLst/>
              <a:cxnLst/>
              <a:rect l="l" t="t" r="r" b="b"/>
              <a:pathLst>
                <a:path w="799" h="799" extrusionOk="0">
                  <a:moveTo>
                    <a:pt x="798" y="406"/>
                  </a:moveTo>
                  <a:cubicBezTo>
                    <a:pt x="798" y="620"/>
                    <a:pt x="620" y="799"/>
                    <a:pt x="394" y="799"/>
                  </a:cubicBezTo>
                  <a:cubicBezTo>
                    <a:pt x="179" y="799"/>
                    <a:pt x="1" y="620"/>
                    <a:pt x="1" y="406"/>
                  </a:cubicBezTo>
                  <a:cubicBezTo>
                    <a:pt x="1" y="179"/>
                    <a:pt x="179" y="1"/>
                    <a:pt x="394" y="1"/>
                  </a:cubicBezTo>
                  <a:cubicBezTo>
                    <a:pt x="620" y="1"/>
                    <a:pt x="798" y="179"/>
                    <a:pt x="798" y="406"/>
                  </a:cubicBezTo>
                  <a:close/>
                </a:path>
              </a:pathLst>
            </a:custGeom>
            <a:solidFill>
              <a:srgbClr val="F1DB58">
                <a:alpha val="477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8" name="Google Shape;608;p3"/>
            <p:cNvSpPr/>
            <p:nvPr/>
          </p:nvSpPr>
          <p:spPr>
            <a:xfrm>
              <a:off x="7362752" y="1171164"/>
              <a:ext cx="53553" cy="53553"/>
            </a:xfrm>
            <a:custGeom>
              <a:avLst/>
              <a:gdLst/>
              <a:ahLst/>
              <a:cxnLst/>
              <a:rect l="l" t="t" r="r" b="b"/>
              <a:pathLst>
                <a:path w="799" h="799" extrusionOk="0">
                  <a:moveTo>
                    <a:pt x="799" y="406"/>
                  </a:moveTo>
                  <a:cubicBezTo>
                    <a:pt x="799" y="620"/>
                    <a:pt x="620" y="799"/>
                    <a:pt x="394" y="799"/>
                  </a:cubicBezTo>
                  <a:cubicBezTo>
                    <a:pt x="180" y="799"/>
                    <a:pt x="1" y="620"/>
                    <a:pt x="1" y="406"/>
                  </a:cubicBezTo>
                  <a:cubicBezTo>
                    <a:pt x="1" y="179"/>
                    <a:pt x="180" y="1"/>
                    <a:pt x="394" y="1"/>
                  </a:cubicBezTo>
                  <a:cubicBezTo>
                    <a:pt x="620" y="1"/>
                    <a:pt x="799" y="179"/>
                    <a:pt x="799" y="406"/>
                  </a:cubicBezTo>
                  <a:close/>
                </a:path>
              </a:pathLst>
            </a:custGeom>
            <a:solidFill>
              <a:srgbClr val="F1DB58">
                <a:alpha val="477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9" name="Google Shape;609;p3"/>
            <p:cNvSpPr/>
            <p:nvPr/>
          </p:nvSpPr>
          <p:spPr>
            <a:xfrm>
              <a:off x="7752233" y="1171164"/>
              <a:ext cx="54290" cy="53553"/>
            </a:xfrm>
            <a:custGeom>
              <a:avLst/>
              <a:gdLst/>
              <a:ahLst/>
              <a:cxnLst/>
              <a:rect l="l" t="t" r="r" b="b"/>
              <a:pathLst>
                <a:path w="810" h="799" extrusionOk="0">
                  <a:moveTo>
                    <a:pt x="810" y="406"/>
                  </a:moveTo>
                  <a:cubicBezTo>
                    <a:pt x="810" y="620"/>
                    <a:pt x="631" y="799"/>
                    <a:pt x="405" y="799"/>
                  </a:cubicBezTo>
                  <a:cubicBezTo>
                    <a:pt x="191" y="799"/>
                    <a:pt x="0" y="620"/>
                    <a:pt x="0" y="406"/>
                  </a:cubicBezTo>
                  <a:cubicBezTo>
                    <a:pt x="0" y="179"/>
                    <a:pt x="191" y="1"/>
                    <a:pt x="405" y="1"/>
                  </a:cubicBezTo>
                  <a:cubicBezTo>
                    <a:pt x="631" y="1"/>
                    <a:pt x="810" y="179"/>
                    <a:pt x="810" y="406"/>
                  </a:cubicBezTo>
                  <a:close/>
                </a:path>
              </a:pathLst>
            </a:custGeom>
            <a:solidFill>
              <a:srgbClr val="F1DB58">
                <a:alpha val="477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0" name="Google Shape;610;p3"/>
            <p:cNvSpPr/>
            <p:nvPr/>
          </p:nvSpPr>
          <p:spPr>
            <a:xfrm>
              <a:off x="5997393" y="1425724"/>
              <a:ext cx="53553" cy="53553"/>
            </a:xfrm>
            <a:custGeom>
              <a:avLst/>
              <a:gdLst/>
              <a:ahLst/>
              <a:cxnLst/>
              <a:rect l="l" t="t" r="r" b="b"/>
              <a:pathLst>
                <a:path w="799" h="799" extrusionOk="0">
                  <a:moveTo>
                    <a:pt x="798" y="394"/>
                  </a:moveTo>
                  <a:cubicBezTo>
                    <a:pt x="798" y="620"/>
                    <a:pt x="619" y="799"/>
                    <a:pt x="393" y="799"/>
                  </a:cubicBezTo>
                  <a:cubicBezTo>
                    <a:pt x="179" y="799"/>
                    <a:pt x="0" y="620"/>
                    <a:pt x="0" y="394"/>
                  </a:cubicBezTo>
                  <a:cubicBezTo>
                    <a:pt x="0" y="180"/>
                    <a:pt x="179" y="1"/>
                    <a:pt x="393" y="1"/>
                  </a:cubicBezTo>
                  <a:cubicBezTo>
                    <a:pt x="619" y="1"/>
                    <a:pt x="798" y="180"/>
                    <a:pt x="798" y="394"/>
                  </a:cubicBezTo>
                  <a:close/>
                </a:path>
              </a:pathLst>
            </a:custGeom>
            <a:solidFill>
              <a:srgbClr val="F1DB58">
                <a:alpha val="477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1" name="Google Shape;611;p3"/>
            <p:cNvSpPr/>
            <p:nvPr/>
          </p:nvSpPr>
          <p:spPr>
            <a:xfrm>
              <a:off x="6387611" y="1425724"/>
              <a:ext cx="53553" cy="53553"/>
            </a:xfrm>
            <a:custGeom>
              <a:avLst/>
              <a:gdLst/>
              <a:ahLst/>
              <a:cxnLst/>
              <a:rect l="l" t="t" r="r" b="b"/>
              <a:pathLst>
                <a:path w="799" h="799" extrusionOk="0">
                  <a:moveTo>
                    <a:pt x="798" y="394"/>
                  </a:moveTo>
                  <a:cubicBezTo>
                    <a:pt x="798" y="620"/>
                    <a:pt x="620" y="799"/>
                    <a:pt x="393" y="799"/>
                  </a:cubicBezTo>
                  <a:cubicBezTo>
                    <a:pt x="179" y="799"/>
                    <a:pt x="0" y="620"/>
                    <a:pt x="0" y="394"/>
                  </a:cubicBezTo>
                  <a:cubicBezTo>
                    <a:pt x="0" y="180"/>
                    <a:pt x="179" y="1"/>
                    <a:pt x="393" y="1"/>
                  </a:cubicBezTo>
                  <a:cubicBezTo>
                    <a:pt x="620" y="1"/>
                    <a:pt x="798" y="180"/>
                    <a:pt x="798" y="394"/>
                  </a:cubicBezTo>
                  <a:close/>
                </a:path>
              </a:pathLst>
            </a:custGeom>
            <a:solidFill>
              <a:srgbClr val="F1DB58">
                <a:alpha val="477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2" name="Google Shape;612;p3"/>
            <p:cNvSpPr/>
            <p:nvPr/>
          </p:nvSpPr>
          <p:spPr>
            <a:xfrm>
              <a:off x="6777024" y="1425724"/>
              <a:ext cx="53553" cy="53553"/>
            </a:xfrm>
            <a:custGeom>
              <a:avLst/>
              <a:gdLst/>
              <a:ahLst/>
              <a:cxnLst/>
              <a:rect l="l" t="t" r="r" b="b"/>
              <a:pathLst>
                <a:path w="799" h="799" extrusionOk="0">
                  <a:moveTo>
                    <a:pt x="798" y="394"/>
                  </a:moveTo>
                  <a:cubicBezTo>
                    <a:pt x="798" y="620"/>
                    <a:pt x="620" y="799"/>
                    <a:pt x="406" y="799"/>
                  </a:cubicBezTo>
                  <a:cubicBezTo>
                    <a:pt x="179" y="799"/>
                    <a:pt x="1" y="620"/>
                    <a:pt x="1" y="394"/>
                  </a:cubicBezTo>
                  <a:cubicBezTo>
                    <a:pt x="1" y="180"/>
                    <a:pt x="179" y="1"/>
                    <a:pt x="406" y="1"/>
                  </a:cubicBezTo>
                  <a:cubicBezTo>
                    <a:pt x="620" y="1"/>
                    <a:pt x="798" y="180"/>
                    <a:pt x="798" y="394"/>
                  </a:cubicBezTo>
                  <a:close/>
                </a:path>
              </a:pathLst>
            </a:custGeom>
            <a:solidFill>
              <a:srgbClr val="F1DB58">
                <a:alpha val="477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3" name="Google Shape;613;p3"/>
            <p:cNvSpPr/>
            <p:nvPr/>
          </p:nvSpPr>
          <p:spPr>
            <a:xfrm>
              <a:off x="7167241" y="1425724"/>
              <a:ext cx="53553" cy="53553"/>
            </a:xfrm>
            <a:custGeom>
              <a:avLst/>
              <a:gdLst/>
              <a:ahLst/>
              <a:cxnLst/>
              <a:rect l="l" t="t" r="r" b="b"/>
              <a:pathLst>
                <a:path w="799" h="799" extrusionOk="0">
                  <a:moveTo>
                    <a:pt x="799" y="394"/>
                  </a:moveTo>
                  <a:cubicBezTo>
                    <a:pt x="799" y="620"/>
                    <a:pt x="620" y="799"/>
                    <a:pt x="406" y="799"/>
                  </a:cubicBezTo>
                  <a:cubicBezTo>
                    <a:pt x="179" y="799"/>
                    <a:pt x="1" y="620"/>
                    <a:pt x="1" y="394"/>
                  </a:cubicBezTo>
                  <a:cubicBezTo>
                    <a:pt x="1" y="180"/>
                    <a:pt x="179" y="1"/>
                    <a:pt x="406" y="1"/>
                  </a:cubicBezTo>
                  <a:cubicBezTo>
                    <a:pt x="620" y="1"/>
                    <a:pt x="799" y="180"/>
                    <a:pt x="799" y="394"/>
                  </a:cubicBezTo>
                  <a:close/>
                </a:path>
              </a:pathLst>
            </a:custGeom>
            <a:solidFill>
              <a:srgbClr val="F1DB58">
                <a:alpha val="477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4" name="Google Shape;614;p3"/>
            <p:cNvSpPr/>
            <p:nvPr/>
          </p:nvSpPr>
          <p:spPr>
            <a:xfrm>
              <a:off x="7557526" y="1425724"/>
              <a:ext cx="53486" cy="53553"/>
            </a:xfrm>
            <a:custGeom>
              <a:avLst/>
              <a:gdLst/>
              <a:ahLst/>
              <a:cxnLst/>
              <a:rect l="l" t="t" r="r" b="b"/>
              <a:pathLst>
                <a:path w="798" h="799" extrusionOk="0">
                  <a:moveTo>
                    <a:pt x="798" y="394"/>
                  </a:moveTo>
                  <a:cubicBezTo>
                    <a:pt x="798" y="620"/>
                    <a:pt x="619" y="799"/>
                    <a:pt x="405" y="799"/>
                  </a:cubicBezTo>
                  <a:cubicBezTo>
                    <a:pt x="179" y="799"/>
                    <a:pt x="0" y="620"/>
                    <a:pt x="0" y="394"/>
                  </a:cubicBezTo>
                  <a:cubicBezTo>
                    <a:pt x="0" y="180"/>
                    <a:pt x="179" y="1"/>
                    <a:pt x="405" y="1"/>
                  </a:cubicBezTo>
                  <a:cubicBezTo>
                    <a:pt x="619" y="1"/>
                    <a:pt x="798" y="180"/>
                    <a:pt x="798" y="394"/>
                  </a:cubicBezTo>
                  <a:close/>
                </a:path>
              </a:pathLst>
            </a:custGeom>
            <a:solidFill>
              <a:srgbClr val="F1DB58">
                <a:alpha val="477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5" name="Google Shape;615;p3"/>
            <p:cNvSpPr/>
            <p:nvPr/>
          </p:nvSpPr>
          <p:spPr>
            <a:xfrm>
              <a:off x="7947744" y="1425724"/>
              <a:ext cx="53486" cy="53553"/>
            </a:xfrm>
            <a:custGeom>
              <a:avLst/>
              <a:gdLst/>
              <a:ahLst/>
              <a:cxnLst/>
              <a:rect l="l" t="t" r="r" b="b"/>
              <a:pathLst>
                <a:path w="798" h="799" extrusionOk="0">
                  <a:moveTo>
                    <a:pt x="798" y="394"/>
                  </a:moveTo>
                  <a:cubicBezTo>
                    <a:pt x="798" y="620"/>
                    <a:pt x="619" y="799"/>
                    <a:pt x="393" y="799"/>
                  </a:cubicBezTo>
                  <a:cubicBezTo>
                    <a:pt x="179" y="799"/>
                    <a:pt x="0" y="620"/>
                    <a:pt x="0" y="394"/>
                  </a:cubicBezTo>
                  <a:cubicBezTo>
                    <a:pt x="0" y="180"/>
                    <a:pt x="179" y="1"/>
                    <a:pt x="393" y="1"/>
                  </a:cubicBezTo>
                  <a:cubicBezTo>
                    <a:pt x="619" y="1"/>
                    <a:pt x="798" y="180"/>
                    <a:pt x="798" y="394"/>
                  </a:cubicBezTo>
                  <a:close/>
                </a:path>
              </a:pathLst>
            </a:custGeom>
            <a:solidFill>
              <a:srgbClr val="F1DB58">
                <a:alpha val="477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6" name="Google Shape;616;p3"/>
            <p:cNvSpPr/>
            <p:nvPr/>
          </p:nvSpPr>
          <p:spPr>
            <a:xfrm>
              <a:off x="5801882" y="1679548"/>
              <a:ext cx="53486" cy="53486"/>
            </a:xfrm>
            <a:custGeom>
              <a:avLst/>
              <a:gdLst/>
              <a:ahLst/>
              <a:cxnLst/>
              <a:rect l="l" t="t" r="r" b="b"/>
              <a:pathLst>
                <a:path w="798" h="798" extrusionOk="0">
                  <a:moveTo>
                    <a:pt x="798" y="405"/>
                  </a:moveTo>
                  <a:cubicBezTo>
                    <a:pt x="798" y="619"/>
                    <a:pt x="619" y="798"/>
                    <a:pt x="405" y="798"/>
                  </a:cubicBezTo>
                  <a:cubicBezTo>
                    <a:pt x="179" y="798"/>
                    <a:pt x="0" y="619"/>
                    <a:pt x="0" y="405"/>
                  </a:cubicBezTo>
                  <a:cubicBezTo>
                    <a:pt x="0" y="179"/>
                    <a:pt x="179" y="0"/>
                    <a:pt x="405" y="0"/>
                  </a:cubicBezTo>
                  <a:cubicBezTo>
                    <a:pt x="619" y="0"/>
                    <a:pt x="798" y="179"/>
                    <a:pt x="798" y="405"/>
                  </a:cubicBezTo>
                  <a:close/>
                </a:path>
              </a:pathLst>
            </a:custGeom>
            <a:solidFill>
              <a:srgbClr val="F1DB58">
                <a:alpha val="477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7" name="Google Shape;617;p3"/>
            <p:cNvSpPr/>
            <p:nvPr/>
          </p:nvSpPr>
          <p:spPr>
            <a:xfrm>
              <a:off x="6192100" y="1679548"/>
              <a:ext cx="53553" cy="53486"/>
            </a:xfrm>
            <a:custGeom>
              <a:avLst/>
              <a:gdLst/>
              <a:ahLst/>
              <a:cxnLst/>
              <a:rect l="l" t="t" r="r" b="b"/>
              <a:pathLst>
                <a:path w="799" h="798" extrusionOk="0">
                  <a:moveTo>
                    <a:pt x="798" y="405"/>
                  </a:moveTo>
                  <a:cubicBezTo>
                    <a:pt x="798" y="619"/>
                    <a:pt x="620" y="798"/>
                    <a:pt x="405" y="798"/>
                  </a:cubicBezTo>
                  <a:cubicBezTo>
                    <a:pt x="179" y="798"/>
                    <a:pt x="0" y="619"/>
                    <a:pt x="0" y="405"/>
                  </a:cubicBezTo>
                  <a:cubicBezTo>
                    <a:pt x="0" y="179"/>
                    <a:pt x="179" y="0"/>
                    <a:pt x="405" y="0"/>
                  </a:cubicBezTo>
                  <a:cubicBezTo>
                    <a:pt x="620" y="0"/>
                    <a:pt x="798" y="179"/>
                    <a:pt x="798" y="405"/>
                  </a:cubicBezTo>
                  <a:close/>
                </a:path>
              </a:pathLst>
            </a:custGeom>
            <a:solidFill>
              <a:srgbClr val="F1DB58">
                <a:alpha val="477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8" name="Google Shape;618;p3"/>
            <p:cNvSpPr/>
            <p:nvPr/>
          </p:nvSpPr>
          <p:spPr>
            <a:xfrm>
              <a:off x="6582317" y="1679548"/>
              <a:ext cx="53553" cy="53486"/>
            </a:xfrm>
            <a:custGeom>
              <a:avLst/>
              <a:gdLst/>
              <a:ahLst/>
              <a:cxnLst/>
              <a:rect l="l" t="t" r="r" b="b"/>
              <a:pathLst>
                <a:path w="799" h="798" extrusionOk="0">
                  <a:moveTo>
                    <a:pt x="798" y="405"/>
                  </a:moveTo>
                  <a:cubicBezTo>
                    <a:pt x="798" y="619"/>
                    <a:pt x="620" y="798"/>
                    <a:pt x="405" y="798"/>
                  </a:cubicBezTo>
                  <a:cubicBezTo>
                    <a:pt x="179" y="798"/>
                    <a:pt x="1" y="619"/>
                    <a:pt x="1" y="405"/>
                  </a:cubicBezTo>
                  <a:cubicBezTo>
                    <a:pt x="1" y="179"/>
                    <a:pt x="179" y="0"/>
                    <a:pt x="405" y="0"/>
                  </a:cubicBezTo>
                  <a:cubicBezTo>
                    <a:pt x="620" y="0"/>
                    <a:pt x="798" y="179"/>
                    <a:pt x="798" y="405"/>
                  </a:cubicBezTo>
                  <a:close/>
                </a:path>
              </a:pathLst>
            </a:custGeom>
            <a:solidFill>
              <a:srgbClr val="F1DB58">
                <a:alpha val="477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9" name="Google Shape;619;p3"/>
            <p:cNvSpPr/>
            <p:nvPr/>
          </p:nvSpPr>
          <p:spPr>
            <a:xfrm>
              <a:off x="6972535" y="1679548"/>
              <a:ext cx="53553" cy="53486"/>
            </a:xfrm>
            <a:custGeom>
              <a:avLst/>
              <a:gdLst/>
              <a:ahLst/>
              <a:cxnLst/>
              <a:rect l="l" t="t" r="r" b="b"/>
              <a:pathLst>
                <a:path w="799" h="798" extrusionOk="0">
                  <a:moveTo>
                    <a:pt x="798" y="405"/>
                  </a:moveTo>
                  <a:cubicBezTo>
                    <a:pt x="798" y="619"/>
                    <a:pt x="620" y="798"/>
                    <a:pt x="394" y="798"/>
                  </a:cubicBezTo>
                  <a:cubicBezTo>
                    <a:pt x="179" y="798"/>
                    <a:pt x="1" y="619"/>
                    <a:pt x="1" y="405"/>
                  </a:cubicBezTo>
                  <a:cubicBezTo>
                    <a:pt x="1" y="179"/>
                    <a:pt x="179" y="0"/>
                    <a:pt x="394" y="0"/>
                  </a:cubicBezTo>
                  <a:cubicBezTo>
                    <a:pt x="620" y="0"/>
                    <a:pt x="798" y="179"/>
                    <a:pt x="798" y="405"/>
                  </a:cubicBezTo>
                  <a:close/>
                </a:path>
              </a:pathLst>
            </a:custGeom>
            <a:solidFill>
              <a:srgbClr val="F1DB58">
                <a:alpha val="477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0" name="Google Shape;620;p3"/>
            <p:cNvSpPr/>
            <p:nvPr/>
          </p:nvSpPr>
          <p:spPr>
            <a:xfrm>
              <a:off x="7362752" y="1679548"/>
              <a:ext cx="53553" cy="53486"/>
            </a:xfrm>
            <a:custGeom>
              <a:avLst/>
              <a:gdLst/>
              <a:ahLst/>
              <a:cxnLst/>
              <a:rect l="l" t="t" r="r" b="b"/>
              <a:pathLst>
                <a:path w="799" h="798" extrusionOk="0">
                  <a:moveTo>
                    <a:pt x="799" y="405"/>
                  </a:moveTo>
                  <a:cubicBezTo>
                    <a:pt x="799" y="619"/>
                    <a:pt x="620" y="798"/>
                    <a:pt x="394" y="798"/>
                  </a:cubicBezTo>
                  <a:cubicBezTo>
                    <a:pt x="180" y="798"/>
                    <a:pt x="1" y="619"/>
                    <a:pt x="1" y="405"/>
                  </a:cubicBezTo>
                  <a:cubicBezTo>
                    <a:pt x="1" y="179"/>
                    <a:pt x="180" y="0"/>
                    <a:pt x="394" y="0"/>
                  </a:cubicBezTo>
                  <a:cubicBezTo>
                    <a:pt x="620" y="0"/>
                    <a:pt x="799" y="179"/>
                    <a:pt x="799" y="405"/>
                  </a:cubicBezTo>
                  <a:close/>
                </a:path>
              </a:pathLst>
            </a:custGeom>
            <a:solidFill>
              <a:srgbClr val="F1DB58">
                <a:alpha val="477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1" name="Google Shape;621;p3"/>
            <p:cNvSpPr/>
            <p:nvPr/>
          </p:nvSpPr>
          <p:spPr>
            <a:xfrm>
              <a:off x="7752233" y="1679548"/>
              <a:ext cx="54290" cy="53486"/>
            </a:xfrm>
            <a:custGeom>
              <a:avLst/>
              <a:gdLst/>
              <a:ahLst/>
              <a:cxnLst/>
              <a:rect l="l" t="t" r="r" b="b"/>
              <a:pathLst>
                <a:path w="810" h="798" extrusionOk="0">
                  <a:moveTo>
                    <a:pt x="810" y="405"/>
                  </a:moveTo>
                  <a:cubicBezTo>
                    <a:pt x="810" y="619"/>
                    <a:pt x="631" y="798"/>
                    <a:pt x="405" y="798"/>
                  </a:cubicBezTo>
                  <a:cubicBezTo>
                    <a:pt x="191" y="798"/>
                    <a:pt x="0" y="619"/>
                    <a:pt x="0" y="405"/>
                  </a:cubicBezTo>
                  <a:cubicBezTo>
                    <a:pt x="0" y="179"/>
                    <a:pt x="191" y="0"/>
                    <a:pt x="405" y="0"/>
                  </a:cubicBezTo>
                  <a:cubicBezTo>
                    <a:pt x="631" y="0"/>
                    <a:pt x="810" y="179"/>
                    <a:pt x="810" y="405"/>
                  </a:cubicBezTo>
                  <a:close/>
                </a:path>
              </a:pathLst>
            </a:custGeom>
            <a:solidFill>
              <a:srgbClr val="F1DB58">
                <a:alpha val="477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2" name="Google Shape;622;p3"/>
            <p:cNvSpPr/>
            <p:nvPr/>
          </p:nvSpPr>
          <p:spPr>
            <a:xfrm>
              <a:off x="5997393" y="1934108"/>
              <a:ext cx="53553" cy="53486"/>
            </a:xfrm>
            <a:custGeom>
              <a:avLst/>
              <a:gdLst/>
              <a:ahLst/>
              <a:cxnLst/>
              <a:rect l="l" t="t" r="r" b="b"/>
              <a:pathLst>
                <a:path w="799" h="798" extrusionOk="0">
                  <a:moveTo>
                    <a:pt x="798" y="393"/>
                  </a:moveTo>
                  <a:cubicBezTo>
                    <a:pt x="798" y="619"/>
                    <a:pt x="619" y="798"/>
                    <a:pt x="393" y="798"/>
                  </a:cubicBezTo>
                  <a:cubicBezTo>
                    <a:pt x="179" y="798"/>
                    <a:pt x="0" y="619"/>
                    <a:pt x="0" y="393"/>
                  </a:cubicBezTo>
                  <a:cubicBezTo>
                    <a:pt x="0" y="179"/>
                    <a:pt x="179" y="0"/>
                    <a:pt x="393" y="0"/>
                  </a:cubicBezTo>
                  <a:cubicBezTo>
                    <a:pt x="619" y="0"/>
                    <a:pt x="798" y="179"/>
                    <a:pt x="798" y="393"/>
                  </a:cubicBezTo>
                  <a:close/>
                </a:path>
              </a:pathLst>
            </a:custGeom>
            <a:solidFill>
              <a:srgbClr val="F1DB58">
                <a:alpha val="477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3" name="Google Shape;623;p3"/>
            <p:cNvSpPr/>
            <p:nvPr/>
          </p:nvSpPr>
          <p:spPr>
            <a:xfrm>
              <a:off x="6387611" y="1934108"/>
              <a:ext cx="53553" cy="53486"/>
            </a:xfrm>
            <a:custGeom>
              <a:avLst/>
              <a:gdLst/>
              <a:ahLst/>
              <a:cxnLst/>
              <a:rect l="l" t="t" r="r" b="b"/>
              <a:pathLst>
                <a:path w="799" h="798" extrusionOk="0">
                  <a:moveTo>
                    <a:pt x="798" y="393"/>
                  </a:moveTo>
                  <a:cubicBezTo>
                    <a:pt x="798" y="619"/>
                    <a:pt x="620" y="798"/>
                    <a:pt x="393" y="798"/>
                  </a:cubicBezTo>
                  <a:cubicBezTo>
                    <a:pt x="179" y="798"/>
                    <a:pt x="0" y="619"/>
                    <a:pt x="0" y="393"/>
                  </a:cubicBezTo>
                  <a:cubicBezTo>
                    <a:pt x="0" y="179"/>
                    <a:pt x="179" y="0"/>
                    <a:pt x="393" y="0"/>
                  </a:cubicBezTo>
                  <a:cubicBezTo>
                    <a:pt x="620" y="0"/>
                    <a:pt x="798" y="179"/>
                    <a:pt x="798" y="393"/>
                  </a:cubicBezTo>
                  <a:close/>
                </a:path>
              </a:pathLst>
            </a:custGeom>
            <a:solidFill>
              <a:srgbClr val="F1DB58">
                <a:alpha val="477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4" name="Google Shape;624;p3"/>
            <p:cNvSpPr/>
            <p:nvPr/>
          </p:nvSpPr>
          <p:spPr>
            <a:xfrm>
              <a:off x="6777024" y="1934108"/>
              <a:ext cx="53553" cy="53486"/>
            </a:xfrm>
            <a:custGeom>
              <a:avLst/>
              <a:gdLst/>
              <a:ahLst/>
              <a:cxnLst/>
              <a:rect l="l" t="t" r="r" b="b"/>
              <a:pathLst>
                <a:path w="799" h="798" extrusionOk="0">
                  <a:moveTo>
                    <a:pt x="798" y="393"/>
                  </a:moveTo>
                  <a:cubicBezTo>
                    <a:pt x="798" y="619"/>
                    <a:pt x="620" y="798"/>
                    <a:pt x="406" y="798"/>
                  </a:cubicBezTo>
                  <a:cubicBezTo>
                    <a:pt x="179" y="798"/>
                    <a:pt x="1" y="619"/>
                    <a:pt x="1" y="393"/>
                  </a:cubicBezTo>
                  <a:cubicBezTo>
                    <a:pt x="1" y="179"/>
                    <a:pt x="179" y="0"/>
                    <a:pt x="406" y="0"/>
                  </a:cubicBezTo>
                  <a:cubicBezTo>
                    <a:pt x="620" y="0"/>
                    <a:pt x="798" y="179"/>
                    <a:pt x="798" y="393"/>
                  </a:cubicBezTo>
                  <a:close/>
                </a:path>
              </a:pathLst>
            </a:custGeom>
            <a:solidFill>
              <a:srgbClr val="F1DB58">
                <a:alpha val="477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5" name="Google Shape;625;p3"/>
            <p:cNvSpPr/>
            <p:nvPr/>
          </p:nvSpPr>
          <p:spPr>
            <a:xfrm>
              <a:off x="7167241" y="1934108"/>
              <a:ext cx="53553" cy="53486"/>
            </a:xfrm>
            <a:custGeom>
              <a:avLst/>
              <a:gdLst/>
              <a:ahLst/>
              <a:cxnLst/>
              <a:rect l="l" t="t" r="r" b="b"/>
              <a:pathLst>
                <a:path w="799" h="798" extrusionOk="0">
                  <a:moveTo>
                    <a:pt x="799" y="393"/>
                  </a:moveTo>
                  <a:cubicBezTo>
                    <a:pt x="799" y="619"/>
                    <a:pt x="620" y="798"/>
                    <a:pt x="406" y="798"/>
                  </a:cubicBezTo>
                  <a:cubicBezTo>
                    <a:pt x="179" y="798"/>
                    <a:pt x="1" y="619"/>
                    <a:pt x="1" y="393"/>
                  </a:cubicBezTo>
                  <a:cubicBezTo>
                    <a:pt x="1" y="179"/>
                    <a:pt x="179" y="0"/>
                    <a:pt x="406" y="0"/>
                  </a:cubicBezTo>
                  <a:cubicBezTo>
                    <a:pt x="620" y="0"/>
                    <a:pt x="799" y="179"/>
                    <a:pt x="799" y="393"/>
                  </a:cubicBezTo>
                  <a:close/>
                </a:path>
              </a:pathLst>
            </a:custGeom>
            <a:solidFill>
              <a:srgbClr val="F1DB58">
                <a:alpha val="477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6" name="Google Shape;626;p3"/>
            <p:cNvSpPr/>
            <p:nvPr/>
          </p:nvSpPr>
          <p:spPr>
            <a:xfrm>
              <a:off x="7557526" y="1934108"/>
              <a:ext cx="53486" cy="53486"/>
            </a:xfrm>
            <a:custGeom>
              <a:avLst/>
              <a:gdLst/>
              <a:ahLst/>
              <a:cxnLst/>
              <a:rect l="l" t="t" r="r" b="b"/>
              <a:pathLst>
                <a:path w="798" h="798" extrusionOk="0">
                  <a:moveTo>
                    <a:pt x="798" y="393"/>
                  </a:moveTo>
                  <a:cubicBezTo>
                    <a:pt x="798" y="619"/>
                    <a:pt x="619" y="798"/>
                    <a:pt x="405" y="798"/>
                  </a:cubicBezTo>
                  <a:cubicBezTo>
                    <a:pt x="179" y="798"/>
                    <a:pt x="0" y="619"/>
                    <a:pt x="0" y="393"/>
                  </a:cubicBezTo>
                  <a:cubicBezTo>
                    <a:pt x="0" y="179"/>
                    <a:pt x="179" y="0"/>
                    <a:pt x="405" y="0"/>
                  </a:cubicBezTo>
                  <a:cubicBezTo>
                    <a:pt x="619" y="0"/>
                    <a:pt x="798" y="179"/>
                    <a:pt x="798" y="393"/>
                  </a:cubicBezTo>
                  <a:close/>
                </a:path>
              </a:pathLst>
            </a:custGeom>
            <a:solidFill>
              <a:srgbClr val="F1DB58">
                <a:alpha val="477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7" name="Google Shape;627;p3"/>
            <p:cNvSpPr/>
            <p:nvPr/>
          </p:nvSpPr>
          <p:spPr>
            <a:xfrm>
              <a:off x="7947744" y="1934108"/>
              <a:ext cx="53486" cy="53486"/>
            </a:xfrm>
            <a:custGeom>
              <a:avLst/>
              <a:gdLst/>
              <a:ahLst/>
              <a:cxnLst/>
              <a:rect l="l" t="t" r="r" b="b"/>
              <a:pathLst>
                <a:path w="798" h="798" extrusionOk="0">
                  <a:moveTo>
                    <a:pt x="798" y="393"/>
                  </a:moveTo>
                  <a:cubicBezTo>
                    <a:pt x="798" y="619"/>
                    <a:pt x="619" y="798"/>
                    <a:pt x="393" y="798"/>
                  </a:cubicBezTo>
                  <a:cubicBezTo>
                    <a:pt x="179" y="798"/>
                    <a:pt x="0" y="619"/>
                    <a:pt x="0" y="393"/>
                  </a:cubicBezTo>
                  <a:cubicBezTo>
                    <a:pt x="0" y="179"/>
                    <a:pt x="179" y="0"/>
                    <a:pt x="393" y="0"/>
                  </a:cubicBezTo>
                  <a:cubicBezTo>
                    <a:pt x="619" y="0"/>
                    <a:pt x="798" y="179"/>
                    <a:pt x="798" y="393"/>
                  </a:cubicBezTo>
                  <a:close/>
                </a:path>
              </a:pathLst>
            </a:custGeom>
            <a:solidFill>
              <a:srgbClr val="F1DB58">
                <a:alpha val="477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628" name="Google Shape;628;p3"/>
            <p:cNvGrpSpPr/>
            <p:nvPr/>
          </p:nvGrpSpPr>
          <p:grpSpPr>
            <a:xfrm>
              <a:off x="5801882" y="2321201"/>
              <a:ext cx="2199348" cy="2339841"/>
              <a:chOff x="1262025" y="623413"/>
              <a:chExt cx="3815001" cy="4058701"/>
            </a:xfrm>
          </p:grpSpPr>
          <p:sp>
            <p:nvSpPr>
              <p:cNvPr id="629" name="Google Shape;629;p3"/>
              <p:cNvSpPr/>
              <p:nvPr/>
            </p:nvSpPr>
            <p:spPr>
              <a:xfrm>
                <a:off x="1262025" y="623413"/>
                <a:ext cx="92777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8" h="799" extrusionOk="0">
                    <a:moveTo>
                      <a:pt x="798" y="393"/>
                    </a:moveTo>
                    <a:cubicBezTo>
                      <a:pt x="798" y="620"/>
                      <a:pt x="619" y="798"/>
                      <a:pt x="405" y="798"/>
                    </a:cubicBezTo>
                    <a:cubicBezTo>
                      <a:pt x="179" y="798"/>
                      <a:pt x="0" y="620"/>
                      <a:pt x="0" y="393"/>
                    </a:cubicBezTo>
                    <a:cubicBezTo>
                      <a:pt x="0" y="179"/>
                      <a:pt x="179" y="0"/>
                      <a:pt x="405" y="0"/>
                    </a:cubicBezTo>
                    <a:cubicBezTo>
                      <a:pt x="619" y="0"/>
                      <a:pt x="798" y="179"/>
                      <a:pt x="798" y="393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0" name="Google Shape;630;p3"/>
              <p:cNvSpPr/>
              <p:nvPr/>
            </p:nvSpPr>
            <p:spPr>
              <a:xfrm>
                <a:off x="1938899" y="623413"/>
                <a:ext cx="92894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9" extrusionOk="0">
                    <a:moveTo>
                      <a:pt x="798" y="393"/>
                    </a:moveTo>
                    <a:cubicBezTo>
                      <a:pt x="798" y="620"/>
                      <a:pt x="620" y="798"/>
                      <a:pt x="405" y="798"/>
                    </a:cubicBezTo>
                    <a:cubicBezTo>
                      <a:pt x="179" y="798"/>
                      <a:pt x="0" y="620"/>
                      <a:pt x="0" y="393"/>
                    </a:cubicBezTo>
                    <a:cubicBezTo>
                      <a:pt x="0" y="179"/>
                      <a:pt x="179" y="0"/>
                      <a:pt x="405" y="0"/>
                    </a:cubicBezTo>
                    <a:cubicBezTo>
                      <a:pt x="620" y="0"/>
                      <a:pt x="798" y="179"/>
                      <a:pt x="798" y="393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1" name="Google Shape;631;p3"/>
              <p:cNvSpPr/>
              <p:nvPr/>
            </p:nvSpPr>
            <p:spPr>
              <a:xfrm>
                <a:off x="2615772" y="623413"/>
                <a:ext cx="92894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9" extrusionOk="0">
                    <a:moveTo>
                      <a:pt x="798" y="393"/>
                    </a:moveTo>
                    <a:cubicBezTo>
                      <a:pt x="798" y="620"/>
                      <a:pt x="620" y="798"/>
                      <a:pt x="405" y="798"/>
                    </a:cubicBezTo>
                    <a:cubicBezTo>
                      <a:pt x="179" y="798"/>
                      <a:pt x="1" y="620"/>
                      <a:pt x="1" y="393"/>
                    </a:cubicBezTo>
                    <a:cubicBezTo>
                      <a:pt x="1" y="179"/>
                      <a:pt x="179" y="0"/>
                      <a:pt x="405" y="0"/>
                    </a:cubicBezTo>
                    <a:cubicBezTo>
                      <a:pt x="620" y="0"/>
                      <a:pt x="798" y="179"/>
                      <a:pt x="798" y="393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2" name="Google Shape;632;p3"/>
              <p:cNvSpPr/>
              <p:nvPr/>
            </p:nvSpPr>
            <p:spPr>
              <a:xfrm>
                <a:off x="3292646" y="623413"/>
                <a:ext cx="92894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9" extrusionOk="0">
                    <a:moveTo>
                      <a:pt x="798" y="393"/>
                    </a:moveTo>
                    <a:cubicBezTo>
                      <a:pt x="798" y="620"/>
                      <a:pt x="620" y="798"/>
                      <a:pt x="394" y="798"/>
                    </a:cubicBezTo>
                    <a:cubicBezTo>
                      <a:pt x="179" y="798"/>
                      <a:pt x="1" y="620"/>
                      <a:pt x="1" y="393"/>
                    </a:cubicBezTo>
                    <a:cubicBezTo>
                      <a:pt x="1" y="179"/>
                      <a:pt x="179" y="0"/>
                      <a:pt x="394" y="0"/>
                    </a:cubicBezTo>
                    <a:cubicBezTo>
                      <a:pt x="620" y="0"/>
                      <a:pt x="798" y="179"/>
                      <a:pt x="798" y="393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3" name="Google Shape;633;p3"/>
              <p:cNvSpPr/>
              <p:nvPr/>
            </p:nvSpPr>
            <p:spPr>
              <a:xfrm>
                <a:off x="3969519" y="623413"/>
                <a:ext cx="92894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9" extrusionOk="0">
                    <a:moveTo>
                      <a:pt x="799" y="393"/>
                    </a:moveTo>
                    <a:cubicBezTo>
                      <a:pt x="799" y="620"/>
                      <a:pt x="620" y="798"/>
                      <a:pt x="394" y="798"/>
                    </a:cubicBezTo>
                    <a:cubicBezTo>
                      <a:pt x="180" y="798"/>
                      <a:pt x="1" y="620"/>
                      <a:pt x="1" y="393"/>
                    </a:cubicBezTo>
                    <a:cubicBezTo>
                      <a:pt x="1" y="179"/>
                      <a:pt x="180" y="0"/>
                      <a:pt x="394" y="0"/>
                    </a:cubicBezTo>
                    <a:cubicBezTo>
                      <a:pt x="620" y="0"/>
                      <a:pt x="799" y="179"/>
                      <a:pt x="799" y="393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4" name="Google Shape;634;p3"/>
              <p:cNvSpPr/>
              <p:nvPr/>
            </p:nvSpPr>
            <p:spPr>
              <a:xfrm>
                <a:off x="4645114" y="623413"/>
                <a:ext cx="94173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810" h="799" extrusionOk="0">
                    <a:moveTo>
                      <a:pt x="810" y="393"/>
                    </a:moveTo>
                    <a:cubicBezTo>
                      <a:pt x="810" y="620"/>
                      <a:pt x="631" y="798"/>
                      <a:pt x="405" y="798"/>
                    </a:cubicBezTo>
                    <a:cubicBezTo>
                      <a:pt x="191" y="798"/>
                      <a:pt x="0" y="620"/>
                      <a:pt x="0" y="393"/>
                    </a:cubicBezTo>
                    <a:cubicBezTo>
                      <a:pt x="0" y="179"/>
                      <a:pt x="191" y="0"/>
                      <a:pt x="405" y="0"/>
                    </a:cubicBezTo>
                    <a:cubicBezTo>
                      <a:pt x="631" y="0"/>
                      <a:pt x="810" y="179"/>
                      <a:pt x="810" y="393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5" name="Google Shape;635;p3"/>
              <p:cNvSpPr/>
              <p:nvPr/>
            </p:nvSpPr>
            <p:spPr>
              <a:xfrm>
                <a:off x="1601159" y="1063580"/>
                <a:ext cx="92894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9" extrusionOk="0">
                    <a:moveTo>
                      <a:pt x="798" y="405"/>
                    </a:moveTo>
                    <a:cubicBezTo>
                      <a:pt x="798" y="620"/>
                      <a:pt x="619" y="798"/>
                      <a:pt x="393" y="798"/>
                    </a:cubicBezTo>
                    <a:cubicBezTo>
                      <a:pt x="179" y="798"/>
                      <a:pt x="0" y="620"/>
                      <a:pt x="0" y="405"/>
                    </a:cubicBezTo>
                    <a:cubicBezTo>
                      <a:pt x="0" y="179"/>
                      <a:pt x="179" y="1"/>
                      <a:pt x="393" y="1"/>
                    </a:cubicBezTo>
                    <a:cubicBezTo>
                      <a:pt x="619" y="1"/>
                      <a:pt x="798" y="179"/>
                      <a:pt x="798" y="405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6" name="Google Shape;636;p3"/>
              <p:cNvSpPr/>
              <p:nvPr/>
            </p:nvSpPr>
            <p:spPr>
              <a:xfrm>
                <a:off x="2278033" y="1063580"/>
                <a:ext cx="92894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9" extrusionOk="0">
                    <a:moveTo>
                      <a:pt x="798" y="405"/>
                    </a:moveTo>
                    <a:cubicBezTo>
                      <a:pt x="798" y="620"/>
                      <a:pt x="620" y="798"/>
                      <a:pt x="393" y="798"/>
                    </a:cubicBezTo>
                    <a:cubicBezTo>
                      <a:pt x="179" y="798"/>
                      <a:pt x="0" y="620"/>
                      <a:pt x="0" y="405"/>
                    </a:cubicBezTo>
                    <a:cubicBezTo>
                      <a:pt x="0" y="179"/>
                      <a:pt x="179" y="1"/>
                      <a:pt x="393" y="1"/>
                    </a:cubicBezTo>
                    <a:cubicBezTo>
                      <a:pt x="620" y="1"/>
                      <a:pt x="798" y="179"/>
                      <a:pt x="798" y="405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7" name="Google Shape;637;p3"/>
              <p:cNvSpPr/>
              <p:nvPr/>
            </p:nvSpPr>
            <p:spPr>
              <a:xfrm>
                <a:off x="2953511" y="1063580"/>
                <a:ext cx="92894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9" extrusionOk="0">
                    <a:moveTo>
                      <a:pt x="798" y="405"/>
                    </a:moveTo>
                    <a:cubicBezTo>
                      <a:pt x="798" y="620"/>
                      <a:pt x="620" y="798"/>
                      <a:pt x="406" y="798"/>
                    </a:cubicBezTo>
                    <a:cubicBezTo>
                      <a:pt x="179" y="798"/>
                      <a:pt x="1" y="620"/>
                      <a:pt x="1" y="405"/>
                    </a:cubicBezTo>
                    <a:cubicBezTo>
                      <a:pt x="1" y="179"/>
                      <a:pt x="179" y="1"/>
                      <a:pt x="406" y="1"/>
                    </a:cubicBezTo>
                    <a:cubicBezTo>
                      <a:pt x="620" y="1"/>
                      <a:pt x="798" y="179"/>
                      <a:pt x="798" y="405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8" name="Google Shape;638;p3"/>
              <p:cNvSpPr/>
              <p:nvPr/>
            </p:nvSpPr>
            <p:spPr>
              <a:xfrm>
                <a:off x="3630385" y="1063580"/>
                <a:ext cx="92894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9" extrusionOk="0">
                    <a:moveTo>
                      <a:pt x="799" y="405"/>
                    </a:moveTo>
                    <a:cubicBezTo>
                      <a:pt x="799" y="620"/>
                      <a:pt x="620" y="798"/>
                      <a:pt x="406" y="798"/>
                    </a:cubicBezTo>
                    <a:cubicBezTo>
                      <a:pt x="179" y="798"/>
                      <a:pt x="1" y="620"/>
                      <a:pt x="1" y="405"/>
                    </a:cubicBezTo>
                    <a:cubicBezTo>
                      <a:pt x="1" y="179"/>
                      <a:pt x="179" y="1"/>
                      <a:pt x="406" y="1"/>
                    </a:cubicBezTo>
                    <a:cubicBezTo>
                      <a:pt x="620" y="1"/>
                      <a:pt x="799" y="179"/>
                      <a:pt x="799" y="405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9" name="Google Shape;639;p3"/>
              <p:cNvSpPr/>
              <p:nvPr/>
            </p:nvSpPr>
            <p:spPr>
              <a:xfrm>
                <a:off x="4307375" y="1063580"/>
                <a:ext cx="92777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8" h="799" extrusionOk="0">
                    <a:moveTo>
                      <a:pt x="798" y="405"/>
                    </a:moveTo>
                    <a:cubicBezTo>
                      <a:pt x="798" y="620"/>
                      <a:pt x="619" y="798"/>
                      <a:pt x="405" y="798"/>
                    </a:cubicBezTo>
                    <a:cubicBezTo>
                      <a:pt x="179" y="798"/>
                      <a:pt x="0" y="620"/>
                      <a:pt x="0" y="405"/>
                    </a:cubicBezTo>
                    <a:cubicBezTo>
                      <a:pt x="0" y="179"/>
                      <a:pt x="179" y="1"/>
                      <a:pt x="405" y="1"/>
                    </a:cubicBezTo>
                    <a:cubicBezTo>
                      <a:pt x="619" y="1"/>
                      <a:pt x="798" y="179"/>
                      <a:pt x="798" y="405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0" name="Google Shape;640;p3"/>
              <p:cNvSpPr/>
              <p:nvPr/>
            </p:nvSpPr>
            <p:spPr>
              <a:xfrm>
                <a:off x="4984248" y="1063580"/>
                <a:ext cx="92777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8" h="799" extrusionOk="0">
                    <a:moveTo>
                      <a:pt x="798" y="405"/>
                    </a:moveTo>
                    <a:cubicBezTo>
                      <a:pt x="798" y="620"/>
                      <a:pt x="619" y="798"/>
                      <a:pt x="393" y="798"/>
                    </a:cubicBezTo>
                    <a:cubicBezTo>
                      <a:pt x="179" y="798"/>
                      <a:pt x="0" y="620"/>
                      <a:pt x="0" y="405"/>
                    </a:cubicBezTo>
                    <a:cubicBezTo>
                      <a:pt x="0" y="179"/>
                      <a:pt x="179" y="1"/>
                      <a:pt x="393" y="1"/>
                    </a:cubicBezTo>
                    <a:cubicBezTo>
                      <a:pt x="619" y="1"/>
                      <a:pt x="798" y="179"/>
                      <a:pt x="798" y="405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1" name="Google Shape;641;p3"/>
              <p:cNvSpPr/>
              <p:nvPr/>
            </p:nvSpPr>
            <p:spPr>
              <a:xfrm>
                <a:off x="1262025" y="1503747"/>
                <a:ext cx="92777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8" h="799" extrusionOk="0">
                    <a:moveTo>
                      <a:pt x="798" y="406"/>
                    </a:moveTo>
                    <a:cubicBezTo>
                      <a:pt x="798" y="620"/>
                      <a:pt x="619" y="799"/>
                      <a:pt x="405" y="799"/>
                    </a:cubicBezTo>
                    <a:cubicBezTo>
                      <a:pt x="179" y="799"/>
                      <a:pt x="0" y="620"/>
                      <a:pt x="0" y="406"/>
                    </a:cubicBezTo>
                    <a:cubicBezTo>
                      <a:pt x="0" y="179"/>
                      <a:pt x="179" y="1"/>
                      <a:pt x="405" y="1"/>
                    </a:cubicBezTo>
                    <a:cubicBezTo>
                      <a:pt x="619" y="1"/>
                      <a:pt x="798" y="179"/>
                      <a:pt x="798" y="406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2" name="Google Shape;642;p3"/>
              <p:cNvSpPr/>
              <p:nvPr/>
            </p:nvSpPr>
            <p:spPr>
              <a:xfrm>
                <a:off x="1938899" y="1503747"/>
                <a:ext cx="92894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9" extrusionOk="0">
                    <a:moveTo>
                      <a:pt x="798" y="406"/>
                    </a:moveTo>
                    <a:cubicBezTo>
                      <a:pt x="798" y="620"/>
                      <a:pt x="620" y="799"/>
                      <a:pt x="405" y="799"/>
                    </a:cubicBezTo>
                    <a:cubicBezTo>
                      <a:pt x="179" y="799"/>
                      <a:pt x="0" y="620"/>
                      <a:pt x="0" y="406"/>
                    </a:cubicBezTo>
                    <a:cubicBezTo>
                      <a:pt x="0" y="179"/>
                      <a:pt x="179" y="1"/>
                      <a:pt x="405" y="1"/>
                    </a:cubicBezTo>
                    <a:cubicBezTo>
                      <a:pt x="620" y="1"/>
                      <a:pt x="798" y="179"/>
                      <a:pt x="798" y="406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3" name="Google Shape;643;p3"/>
              <p:cNvSpPr/>
              <p:nvPr/>
            </p:nvSpPr>
            <p:spPr>
              <a:xfrm>
                <a:off x="2615772" y="1503747"/>
                <a:ext cx="92894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9" extrusionOk="0">
                    <a:moveTo>
                      <a:pt x="798" y="406"/>
                    </a:moveTo>
                    <a:cubicBezTo>
                      <a:pt x="798" y="620"/>
                      <a:pt x="620" y="799"/>
                      <a:pt x="405" y="799"/>
                    </a:cubicBezTo>
                    <a:cubicBezTo>
                      <a:pt x="179" y="799"/>
                      <a:pt x="1" y="620"/>
                      <a:pt x="1" y="406"/>
                    </a:cubicBezTo>
                    <a:cubicBezTo>
                      <a:pt x="1" y="179"/>
                      <a:pt x="179" y="1"/>
                      <a:pt x="405" y="1"/>
                    </a:cubicBezTo>
                    <a:cubicBezTo>
                      <a:pt x="620" y="1"/>
                      <a:pt x="798" y="179"/>
                      <a:pt x="798" y="406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4" name="Google Shape;644;p3"/>
              <p:cNvSpPr/>
              <p:nvPr/>
            </p:nvSpPr>
            <p:spPr>
              <a:xfrm>
                <a:off x="3292646" y="1503747"/>
                <a:ext cx="92894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9" extrusionOk="0">
                    <a:moveTo>
                      <a:pt x="798" y="406"/>
                    </a:moveTo>
                    <a:cubicBezTo>
                      <a:pt x="798" y="620"/>
                      <a:pt x="620" y="799"/>
                      <a:pt x="394" y="799"/>
                    </a:cubicBezTo>
                    <a:cubicBezTo>
                      <a:pt x="179" y="799"/>
                      <a:pt x="1" y="620"/>
                      <a:pt x="1" y="406"/>
                    </a:cubicBezTo>
                    <a:cubicBezTo>
                      <a:pt x="1" y="179"/>
                      <a:pt x="179" y="1"/>
                      <a:pt x="394" y="1"/>
                    </a:cubicBezTo>
                    <a:cubicBezTo>
                      <a:pt x="620" y="1"/>
                      <a:pt x="798" y="179"/>
                      <a:pt x="798" y="406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5" name="Google Shape;645;p3"/>
              <p:cNvSpPr/>
              <p:nvPr/>
            </p:nvSpPr>
            <p:spPr>
              <a:xfrm>
                <a:off x="3969519" y="1503747"/>
                <a:ext cx="92894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9" extrusionOk="0">
                    <a:moveTo>
                      <a:pt x="799" y="406"/>
                    </a:moveTo>
                    <a:cubicBezTo>
                      <a:pt x="799" y="620"/>
                      <a:pt x="620" y="799"/>
                      <a:pt x="394" y="799"/>
                    </a:cubicBezTo>
                    <a:cubicBezTo>
                      <a:pt x="180" y="799"/>
                      <a:pt x="1" y="620"/>
                      <a:pt x="1" y="406"/>
                    </a:cubicBezTo>
                    <a:cubicBezTo>
                      <a:pt x="1" y="179"/>
                      <a:pt x="180" y="1"/>
                      <a:pt x="394" y="1"/>
                    </a:cubicBezTo>
                    <a:cubicBezTo>
                      <a:pt x="620" y="1"/>
                      <a:pt x="799" y="179"/>
                      <a:pt x="799" y="406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6" name="Google Shape;646;p3"/>
              <p:cNvSpPr/>
              <p:nvPr/>
            </p:nvSpPr>
            <p:spPr>
              <a:xfrm>
                <a:off x="4645114" y="1503747"/>
                <a:ext cx="94173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810" h="799" extrusionOk="0">
                    <a:moveTo>
                      <a:pt x="810" y="406"/>
                    </a:moveTo>
                    <a:cubicBezTo>
                      <a:pt x="810" y="620"/>
                      <a:pt x="631" y="799"/>
                      <a:pt x="405" y="799"/>
                    </a:cubicBezTo>
                    <a:cubicBezTo>
                      <a:pt x="191" y="799"/>
                      <a:pt x="0" y="620"/>
                      <a:pt x="0" y="406"/>
                    </a:cubicBezTo>
                    <a:cubicBezTo>
                      <a:pt x="0" y="179"/>
                      <a:pt x="191" y="1"/>
                      <a:pt x="405" y="1"/>
                    </a:cubicBezTo>
                    <a:cubicBezTo>
                      <a:pt x="631" y="1"/>
                      <a:pt x="810" y="179"/>
                      <a:pt x="810" y="406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7" name="Google Shape;647;p3"/>
              <p:cNvSpPr/>
              <p:nvPr/>
            </p:nvSpPr>
            <p:spPr>
              <a:xfrm>
                <a:off x="1601159" y="1945310"/>
                <a:ext cx="92894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9" extrusionOk="0">
                    <a:moveTo>
                      <a:pt x="798" y="394"/>
                    </a:moveTo>
                    <a:cubicBezTo>
                      <a:pt x="798" y="620"/>
                      <a:pt x="619" y="799"/>
                      <a:pt x="393" y="799"/>
                    </a:cubicBezTo>
                    <a:cubicBezTo>
                      <a:pt x="179" y="799"/>
                      <a:pt x="0" y="620"/>
                      <a:pt x="0" y="394"/>
                    </a:cubicBezTo>
                    <a:cubicBezTo>
                      <a:pt x="0" y="180"/>
                      <a:pt x="179" y="1"/>
                      <a:pt x="393" y="1"/>
                    </a:cubicBezTo>
                    <a:cubicBezTo>
                      <a:pt x="619" y="1"/>
                      <a:pt x="798" y="180"/>
                      <a:pt x="798" y="394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8" name="Google Shape;648;p3"/>
              <p:cNvSpPr/>
              <p:nvPr/>
            </p:nvSpPr>
            <p:spPr>
              <a:xfrm>
                <a:off x="2278033" y="1945310"/>
                <a:ext cx="92894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9" extrusionOk="0">
                    <a:moveTo>
                      <a:pt x="798" y="394"/>
                    </a:moveTo>
                    <a:cubicBezTo>
                      <a:pt x="798" y="620"/>
                      <a:pt x="620" y="799"/>
                      <a:pt x="393" y="799"/>
                    </a:cubicBezTo>
                    <a:cubicBezTo>
                      <a:pt x="179" y="799"/>
                      <a:pt x="0" y="620"/>
                      <a:pt x="0" y="394"/>
                    </a:cubicBezTo>
                    <a:cubicBezTo>
                      <a:pt x="0" y="180"/>
                      <a:pt x="179" y="1"/>
                      <a:pt x="393" y="1"/>
                    </a:cubicBezTo>
                    <a:cubicBezTo>
                      <a:pt x="620" y="1"/>
                      <a:pt x="798" y="180"/>
                      <a:pt x="798" y="394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9" name="Google Shape;649;p3"/>
              <p:cNvSpPr/>
              <p:nvPr/>
            </p:nvSpPr>
            <p:spPr>
              <a:xfrm>
                <a:off x="2953511" y="1945310"/>
                <a:ext cx="92894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9" extrusionOk="0">
                    <a:moveTo>
                      <a:pt x="798" y="394"/>
                    </a:moveTo>
                    <a:cubicBezTo>
                      <a:pt x="798" y="620"/>
                      <a:pt x="620" y="799"/>
                      <a:pt x="406" y="799"/>
                    </a:cubicBezTo>
                    <a:cubicBezTo>
                      <a:pt x="179" y="799"/>
                      <a:pt x="1" y="620"/>
                      <a:pt x="1" y="394"/>
                    </a:cubicBezTo>
                    <a:cubicBezTo>
                      <a:pt x="1" y="180"/>
                      <a:pt x="179" y="1"/>
                      <a:pt x="406" y="1"/>
                    </a:cubicBezTo>
                    <a:cubicBezTo>
                      <a:pt x="620" y="1"/>
                      <a:pt x="798" y="180"/>
                      <a:pt x="798" y="394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0" name="Google Shape;650;p3"/>
              <p:cNvSpPr/>
              <p:nvPr/>
            </p:nvSpPr>
            <p:spPr>
              <a:xfrm>
                <a:off x="3630385" y="1945310"/>
                <a:ext cx="92894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9" extrusionOk="0">
                    <a:moveTo>
                      <a:pt x="799" y="394"/>
                    </a:moveTo>
                    <a:cubicBezTo>
                      <a:pt x="799" y="620"/>
                      <a:pt x="620" y="799"/>
                      <a:pt x="406" y="799"/>
                    </a:cubicBezTo>
                    <a:cubicBezTo>
                      <a:pt x="179" y="799"/>
                      <a:pt x="1" y="620"/>
                      <a:pt x="1" y="394"/>
                    </a:cubicBezTo>
                    <a:cubicBezTo>
                      <a:pt x="1" y="180"/>
                      <a:pt x="179" y="1"/>
                      <a:pt x="406" y="1"/>
                    </a:cubicBezTo>
                    <a:cubicBezTo>
                      <a:pt x="620" y="1"/>
                      <a:pt x="799" y="180"/>
                      <a:pt x="799" y="394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1" name="Google Shape;651;p3"/>
              <p:cNvSpPr/>
              <p:nvPr/>
            </p:nvSpPr>
            <p:spPr>
              <a:xfrm>
                <a:off x="4307375" y="1945310"/>
                <a:ext cx="92777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8" h="799" extrusionOk="0">
                    <a:moveTo>
                      <a:pt x="798" y="394"/>
                    </a:moveTo>
                    <a:cubicBezTo>
                      <a:pt x="798" y="620"/>
                      <a:pt x="619" y="799"/>
                      <a:pt x="405" y="799"/>
                    </a:cubicBezTo>
                    <a:cubicBezTo>
                      <a:pt x="179" y="799"/>
                      <a:pt x="0" y="620"/>
                      <a:pt x="0" y="394"/>
                    </a:cubicBezTo>
                    <a:cubicBezTo>
                      <a:pt x="0" y="180"/>
                      <a:pt x="179" y="1"/>
                      <a:pt x="405" y="1"/>
                    </a:cubicBezTo>
                    <a:cubicBezTo>
                      <a:pt x="619" y="1"/>
                      <a:pt x="798" y="180"/>
                      <a:pt x="798" y="394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2" name="Google Shape;652;p3"/>
              <p:cNvSpPr/>
              <p:nvPr/>
            </p:nvSpPr>
            <p:spPr>
              <a:xfrm>
                <a:off x="4984248" y="1945310"/>
                <a:ext cx="92777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8" h="799" extrusionOk="0">
                    <a:moveTo>
                      <a:pt x="798" y="394"/>
                    </a:moveTo>
                    <a:cubicBezTo>
                      <a:pt x="798" y="620"/>
                      <a:pt x="619" y="799"/>
                      <a:pt x="393" y="799"/>
                    </a:cubicBezTo>
                    <a:cubicBezTo>
                      <a:pt x="179" y="799"/>
                      <a:pt x="0" y="620"/>
                      <a:pt x="0" y="394"/>
                    </a:cubicBezTo>
                    <a:cubicBezTo>
                      <a:pt x="0" y="180"/>
                      <a:pt x="179" y="1"/>
                      <a:pt x="393" y="1"/>
                    </a:cubicBezTo>
                    <a:cubicBezTo>
                      <a:pt x="619" y="1"/>
                      <a:pt x="798" y="180"/>
                      <a:pt x="798" y="394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3" name="Google Shape;653;p3"/>
              <p:cNvSpPr/>
              <p:nvPr/>
            </p:nvSpPr>
            <p:spPr>
              <a:xfrm>
                <a:off x="1262025" y="2385593"/>
                <a:ext cx="92777" cy="92777"/>
              </a:xfrm>
              <a:custGeom>
                <a:avLst/>
                <a:gdLst/>
                <a:ahLst/>
                <a:cxnLst/>
                <a:rect l="l" t="t" r="r" b="b"/>
                <a:pathLst>
                  <a:path w="798" h="798" extrusionOk="0">
                    <a:moveTo>
                      <a:pt x="798" y="405"/>
                    </a:moveTo>
                    <a:cubicBezTo>
                      <a:pt x="798" y="619"/>
                      <a:pt x="619" y="798"/>
                      <a:pt x="405" y="798"/>
                    </a:cubicBezTo>
                    <a:cubicBezTo>
                      <a:pt x="179" y="798"/>
                      <a:pt x="0" y="619"/>
                      <a:pt x="0" y="405"/>
                    </a:cubicBezTo>
                    <a:cubicBezTo>
                      <a:pt x="0" y="179"/>
                      <a:pt x="179" y="0"/>
                      <a:pt x="405" y="0"/>
                    </a:cubicBezTo>
                    <a:cubicBezTo>
                      <a:pt x="619" y="0"/>
                      <a:pt x="798" y="179"/>
                      <a:pt x="798" y="405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4" name="Google Shape;654;p3"/>
              <p:cNvSpPr/>
              <p:nvPr/>
            </p:nvSpPr>
            <p:spPr>
              <a:xfrm>
                <a:off x="1938899" y="2385593"/>
                <a:ext cx="92894" cy="92777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8" extrusionOk="0">
                    <a:moveTo>
                      <a:pt x="798" y="405"/>
                    </a:moveTo>
                    <a:cubicBezTo>
                      <a:pt x="798" y="619"/>
                      <a:pt x="620" y="798"/>
                      <a:pt x="405" y="798"/>
                    </a:cubicBezTo>
                    <a:cubicBezTo>
                      <a:pt x="179" y="798"/>
                      <a:pt x="0" y="619"/>
                      <a:pt x="0" y="405"/>
                    </a:cubicBezTo>
                    <a:cubicBezTo>
                      <a:pt x="0" y="179"/>
                      <a:pt x="179" y="0"/>
                      <a:pt x="405" y="0"/>
                    </a:cubicBezTo>
                    <a:cubicBezTo>
                      <a:pt x="620" y="0"/>
                      <a:pt x="798" y="179"/>
                      <a:pt x="798" y="405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5" name="Google Shape;655;p3"/>
              <p:cNvSpPr/>
              <p:nvPr/>
            </p:nvSpPr>
            <p:spPr>
              <a:xfrm>
                <a:off x="2615772" y="2385593"/>
                <a:ext cx="92894" cy="92777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8" extrusionOk="0">
                    <a:moveTo>
                      <a:pt x="798" y="405"/>
                    </a:moveTo>
                    <a:cubicBezTo>
                      <a:pt x="798" y="619"/>
                      <a:pt x="620" y="798"/>
                      <a:pt x="405" y="798"/>
                    </a:cubicBezTo>
                    <a:cubicBezTo>
                      <a:pt x="179" y="798"/>
                      <a:pt x="1" y="619"/>
                      <a:pt x="1" y="405"/>
                    </a:cubicBezTo>
                    <a:cubicBezTo>
                      <a:pt x="1" y="179"/>
                      <a:pt x="179" y="0"/>
                      <a:pt x="405" y="0"/>
                    </a:cubicBezTo>
                    <a:cubicBezTo>
                      <a:pt x="620" y="0"/>
                      <a:pt x="798" y="179"/>
                      <a:pt x="798" y="405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6" name="Google Shape;656;p3"/>
              <p:cNvSpPr/>
              <p:nvPr/>
            </p:nvSpPr>
            <p:spPr>
              <a:xfrm>
                <a:off x="3292646" y="2385593"/>
                <a:ext cx="92894" cy="92777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8" extrusionOk="0">
                    <a:moveTo>
                      <a:pt x="798" y="405"/>
                    </a:moveTo>
                    <a:cubicBezTo>
                      <a:pt x="798" y="619"/>
                      <a:pt x="620" y="798"/>
                      <a:pt x="394" y="798"/>
                    </a:cubicBezTo>
                    <a:cubicBezTo>
                      <a:pt x="179" y="798"/>
                      <a:pt x="1" y="619"/>
                      <a:pt x="1" y="405"/>
                    </a:cubicBezTo>
                    <a:cubicBezTo>
                      <a:pt x="1" y="179"/>
                      <a:pt x="179" y="0"/>
                      <a:pt x="394" y="0"/>
                    </a:cubicBezTo>
                    <a:cubicBezTo>
                      <a:pt x="620" y="0"/>
                      <a:pt x="798" y="179"/>
                      <a:pt x="798" y="405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7" name="Google Shape;657;p3"/>
              <p:cNvSpPr/>
              <p:nvPr/>
            </p:nvSpPr>
            <p:spPr>
              <a:xfrm>
                <a:off x="3969519" y="2385593"/>
                <a:ext cx="92894" cy="92777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8" extrusionOk="0">
                    <a:moveTo>
                      <a:pt x="799" y="405"/>
                    </a:moveTo>
                    <a:cubicBezTo>
                      <a:pt x="799" y="619"/>
                      <a:pt x="620" y="798"/>
                      <a:pt x="394" y="798"/>
                    </a:cubicBezTo>
                    <a:cubicBezTo>
                      <a:pt x="180" y="798"/>
                      <a:pt x="1" y="619"/>
                      <a:pt x="1" y="405"/>
                    </a:cubicBezTo>
                    <a:cubicBezTo>
                      <a:pt x="1" y="179"/>
                      <a:pt x="180" y="0"/>
                      <a:pt x="394" y="0"/>
                    </a:cubicBezTo>
                    <a:cubicBezTo>
                      <a:pt x="620" y="0"/>
                      <a:pt x="799" y="179"/>
                      <a:pt x="799" y="405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8" name="Google Shape;658;p3"/>
              <p:cNvSpPr/>
              <p:nvPr/>
            </p:nvSpPr>
            <p:spPr>
              <a:xfrm>
                <a:off x="4645114" y="2385593"/>
                <a:ext cx="94173" cy="92777"/>
              </a:xfrm>
              <a:custGeom>
                <a:avLst/>
                <a:gdLst/>
                <a:ahLst/>
                <a:cxnLst/>
                <a:rect l="l" t="t" r="r" b="b"/>
                <a:pathLst>
                  <a:path w="810" h="798" extrusionOk="0">
                    <a:moveTo>
                      <a:pt x="810" y="405"/>
                    </a:moveTo>
                    <a:cubicBezTo>
                      <a:pt x="810" y="619"/>
                      <a:pt x="631" y="798"/>
                      <a:pt x="405" y="798"/>
                    </a:cubicBezTo>
                    <a:cubicBezTo>
                      <a:pt x="191" y="798"/>
                      <a:pt x="0" y="619"/>
                      <a:pt x="0" y="405"/>
                    </a:cubicBezTo>
                    <a:cubicBezTo>
                      <a:pt x="0" y="179"/>
                      <a:pt x="191" y="0"/>
                      <a:pt x="405" y="0"/>
                    </a:cubicBezTo>
                    <a:cubicBezTo>
                      <a:pt x="631" y="0"/>
                      <a:pt x="810" y="179"/>
                      <a:pt x="810" y="405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9" name="Google Shape;659;p3"/>
              <p:cNvSpPr/>
              <p:nvPr/>
            </p:nvSpPr>
            <p:spPr>
              <a:xfrm>
                <a:off x="1601159" y="2827156"/>
                <a:ext cx="92894" cy="92777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8" extrusionOk="0">
                    <a:moveTo>
                      <a:pt x="798" y="393"/>
                    </a:moveTo>
                    <a:cubicBezTo>
                      <a:pt x="798" y="619"/>
                      <a:pt x="619" y="798"/>
                      <a:pt x="393" y="798"/>
                    </a:cubicBezTo>
                    <a:cubicBezTo>
                      <a:pt x="179" y="798"/>
                      <a:pt x="0" y="619"/>
                      <a:pt x="0" y="393"/>
                    </a:cubicBezTo>
                    <a:cubicBezTo>
                      <a:pt x="0" y="179"/>
                      <a:pt x="179" y="0"/>
                      <a:pt x="393" y="0"/>
                    </a:cubicBezTo>
                    <a:cubicBezTo>
                      <a:pt x="619" y="0"/>
                      <a:pt x="798" y="179"/>
                      <a:pt x="798" y="393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0" name="Google Shape;660;p3"/>
              <p:cNvSpPr/>
              <p:nvPr/>
            </p:nvSpPr>
            <p:spPr>
              <a:xfrm>
                <a:off x="2278033" y="2827156"/>
                <a:ext cx="92894" cy="92777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8" extrusionOk="0">
                    <a:moveTo>
                      <a:pt x="798" y="393"/>
                    </a:moveTo>
                    <a:cubicBezTo>
                      <a:pt x="798" y="619"/>
                      <a:pt x="620" y="798"/>
                      <a:pt x="393" y="798"/>
                    </a:cubicBezTo>
                    <a:cubicBezTo>
                      <a:pt x="179" y="798"/>
                      <a:pt x="0" y="619"/>
                      <a:pt x="0" y="393"/>
                    </a:cubicBezTo>
                    <a:cubicBezTo>
                      <a:pt x="0" y="179"/>
                      <a:pt x="179" y="0"/>
                      <a:pt x="393" y="0"/>
                    </a:cubicBezTo>
                    <a:cubicBezTo>
                      <a:pt x="620" y="0"/>
                      <a:pt x="798" y="179"/>
                      <a:pt x="798" y="393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1" name="Google Shape;661;p3"/>
              <p:cNvSpPr/>
              <p:nvPr/>
            </p:nvSpPr>
            <p:spPr>
              <a:xfrm>
                <a:off x="2953511" y="2827156"/>
                <a:ext cx="92894" cy="92777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8" extrusionOk="0">
                    <a:moveTo>
                      <a:pt x="798" y="393"/>
                    </a:moveTo>
                    <a:cubicBezTo>
                      <a:pt x="798" y="619"/>
                      <a:pt x="620" y="798"/>
                      <a:pt x="406" y="798"/>
                    </a:cubicBezTo>
                    <a:cubicBezTo>
                      <a:pt x="179" y="798"/>
                      <a:pt x="1" y="619"/>
                      <a:pt x="1" y="393"/>
                    </a:cubicBezTo>
                    <a:cubicBezTo>
                      <a:pt x="1" y="179"/>
                      <a:pt x="179" y="0"/>
                      <a:pt x="406" y="0"/>
                    </a:cubicBezTo>
                    <a:cubicBezTo>
                      <a:pt x="620" y="0"/>
                      <a:pt x="798" y="179"/>
                      <a:pt x="798" y="393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2" name="Google Shape;662;p3"/>
              <p:cNvSpPr/>
              <p:nvPr/>
            </p:nvSpPr>
            <p:spPr>
              <a:xfrm>
                <a:off x="3630385" y="2827156"/>
                <a:ext cx="92894" cy="92777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8" extrusionOk="0">
                    <a:moveTo>
                      <a:pt x="799" y="393"/>
                    </a:moveTo>
                    <a:cubicBezTo>
                      <a:pt x="799" y="619"/>
                      <a:pt x="620" y="798"/>
                      <a:pt x="406" y="798"/>
                    </a:cubicBezTo>
                    <a:cubicBezTo>
                      <a:pt x="179" y="798"/>
                      <a:pt x="1" y="619"/>
                      <a:pt x="1" y="393"/>
                    </a:cubicBezTo>
                    <a:cubicBezTo>
                      <a:pt x="1" y="179"/>
                      <a:pt x="179" y="0"/>
                      <a:pt x="406" y="0"/>
                    </a:cubicBezTo>
                    <a:cubicBezTo>
                      <a:pt x="620" y="0"/>
                      <a:pt x="799" y="179"/>
                      <a:pt x="799" y="393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3" name="Google Shape;663;p3"/>
              <p:cNvSpPr/>
              <p:nvPr/>
            </p:nvSpPr>
            <p:spPr>
              <a:xfrm>
                <a:off x="4307375" y="2827156"/>
                <a:ext cx="92777" cy="92777"/>
              </a:xfrm>
              <a:custGeom>
                <a:avLst/>
                <a:gdLst/>
                <a:ahLst/>
                <a:cxnLst/>
                <a:rect l="l" t="t" r="r" b="b"/>
                <a:pathLst>
                  <a:path w="798" h="798" extrusionOk="0">
                    <a:moveTo>
                      <a:pt x="798" y="393"/>
                    </a:moveTo>
                    <a:cubicBezTo>
                      <a:pt x="798" y="619"/>
                      <a:pt x="619" y="798"/>
                      <a:pt x="405" y="798"/>
                    </a:cubicBezTo>
                    <a:cubicBezTo>
                      <a:pt x="179" y="798"/>
                      <a:pt x="0" y="619"/>
                      <a:pt x="0" y="393"/>
                    </a:cubicBezTo>
                    <a:cubicBezTo>
                      <a:pt x="0" y="179"/>
                      <a:pt x="179" y="0"/>
                      <a:pt x="405" y="0"/>
                    </a:cubicBezTo>
                    <a:cubicBezTo>
                      <a:pt x="619" y="0"/>
                      <a:pt x="798" y="179"/>
                      <a:pt x="798" y="393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4" name="Google Shape;664;p3"/>
              <p:cNvSpPr/>
              <p:nvPr/>
            </p:nvSpPr>
            <p:spPr>
              <a:xfrm>
                <a:off x="4984248" y="2827156"/>
                <a:ext cx="92777" cy="92777"/>
              </a:xfrm>
              <a:custGeom>
                <a:avLst/>
                <a:gdLst/>
                <a:ahLst/>
                <a:cxnLst/>
                <a:rect l="l" t="t" r="r" b="b"/>
                <a:pathLst>
                  <a:path w="798" h="798" extrusionOk="0">
                    <a:moveTo>
                      <a:pt x="798" y="393"/>
                    </a:moveTo>
                    <a:cubicBezTo>
                      <a:pt x="798" y="619"/>
                      <a:pt x="619" y="798"/>
                      <a:pt x="393" y="798"/>
                    </a:cubicBezTo>
                    <a:cubicBezTo>
                      <a:pt x="179" y="798"/>
                      <a:pt x="0" y="619"/>
                      <a:pt x="0" y="393"/>
                    </a:cubicBezTo>
                    <a:cubicBezTo>
                      <a:pt x="0" y="179"/>
                      <a:pt x="179" y="0"/>
                      <a:pt x="393" y="0"/>
                    </a:cubicBezTo>
                    <a:cubicBezTo>
                      <a:pt x="619" y="0"/>
                      <a:pt x="798" y="179"/>
                      <a:pt x="798" y="393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5" name="Google Shape;665;p3"/>
              <p:cNvSpPr/>
              <p:nvPr/>
            </p:nvSpPr>
            <p:spPr>
              <a:xfrm>
                <a:off x="1262025" y="3267323"/>
                <a:ext cx="92777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8" h="799" extrusionOk="0">
                    <a:moveTo>
                      <a:pt x="798" y="405"/>
                    </a:moveTo>
                    <a:cubicBezTo>
                      <a:pt x="798" y="620"/>
                      <a:pt x="619" y="798"/>
                      <a:pt x="405" y="798"/>
                    </a:cubicBezTo>
                    <a:cubicBezTo>
                      <a:pt x="179" y="798"/>
                      <a:pt x="0" y="620"/>
                      <a:pt x="0" y="405"/>
                    </a:cubicBezTo>
                    <a:cubicBezTo>
                      <a:pt x="0" y="179"/>
                      <a:pt x="179" y="0"/>
                      <a:pt x="405" y="0"/>
                    </a:cubicBezTo>
                    <a:cubicBezTo>
                      <a:pt x="619" y="0"/>
                      <a:pt x="798" y="179"/>
                      <a:pt x="798" y="405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6" name="Google Shape;666;p3"/>
              <p:cNvSpPr/>
              <p:nvPr/>
            </p:nvSpPr>
            <p:spPr>
              <a:xfrm>
                <a:off x="1938899" y="3267323"/>
                <a:ext cx="92894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9" extrusionOk="0">
                    <a:moveTo>
                      <a:pt x="798" y="405"/>
                    </a:moveTo>
                    <a:cubicBezTo>
                      <a:pt x="798" y="620"/>
                      <a:pt x="620" y="798"/>
                      <a:pt x="405" y="798"/>
                    </a:cubicBezTo>
                    <a:cubicBezTo>
                      <a:pt x="179" y="798"/>
                      <a:pt x="0" y="620"/>
                      <a:pt x="0" y="405"/>
                    </a:cubicBezTo>
                    <a:cubicBezTo>
                      <a:pt x="0" y="179"/>
                      <a:pt x="179" y="0"/>
                      <a:pt x="405" y="0"/>
                    </a:cubicBezTo>
                    <a:cubicBezTo>
                      <a:pt x="620" y="0"/>
                      <a:pt x="798" y="179"/>
                      <a:pt x="798" y="405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7" name="Google Shape;667;p3"/>
              <p:cNvSpPr/>
              <p:nvPr/>
            </p:nvSpPr>
            <p:spPr>
              <a:xfrm>
                <a:off x="2615772" y="3267323"/>
                <a:ext cx="92894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9" extrusionOk="0">
                    <a:moveTo>
                      <a:pt x="798" y="405"/>
                    </a:moveTo>
                    <a:cubicBezTo>
                      <a:pt x="798" y="620"/>
                      <a:pt x="620" y="798"/>
                      <a:pt x="405" y="798"/>
                    </a:cubicBezTo>
                    <a:cubicBezTo>
                      <a:pt x="179" y="798"/>
                      <a:pt x="1" y="620"/>
                      <a:pt x="1" y="405"/>
                    </a:cubicBezTo>
                    <a:cubicBezTo>
                      <a:pt x="1" y="179"/>
                      <a:pt x="179" y="0"/>
                      <a:pt x="405" y="0"/>
                    </a:cubicBezTo>
                    <a:cubicBezTo>
                      <a:pt x="620" y="0"/>
                      <a:pt x="798" y="179"/>
                      <a:pt x="798" y="405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8" name="Google Shape;668;p3"/>
              <p:cNvSpPr/>
              <p:nvPr/>
            </p:nvSpPr>
            <p:spPr>
              <a:xfrm>
                <a:off x="3292646" y="3267323"/>
                <a:ext cx="92894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9" extrusionOk="0">
                    <a:moveTo>
                      <a:pt x="798" y="405"/>
                    </a:moveTo>
                    <a:cubicBezTo>
                      <a:pt x="798" y="620"/>
                      <a:pt x="620" y="798"/>
                      <a:pt x="394" y="798"/>
                    </a:cubicBezTo>
                    <a:cubicBezTo>
                      <a:pt x="179" y="798"/>
                      <a:pt x="1" y="620"/>
                      <a:pt x="1" y="405"/>
                    </a:cubicBezTo>
                    <a:cubicBezTo>
                      <a:pt x="1" y="179"/>
                      <a:pt x="179" y="0"/>
                      <a:pt x="394" y="0"/>
                    </a:cubicBezTo>
                    <a:cubicBezTo>
                      <a:pt x="620" y="0"/>
                      <a:pt x="798" y="179"/>
                      <a:pt x="798" y="405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9" name="Google Shape;669;p3"/>
              <p:cNvSpPr/>
              <p:nvPr/>
            </p:nvSpPr>
            <p:spPr>
              <a:xfrm>
                <a:off x="3969519" y="3267323"/>
                <a:ext cx="92894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9" extrusionOk="0">
                    <a:moveTo>
                      <a:pt x="799" y="405"/>
                    </a:moveTo>
                    <a:cubicBezTo>
                      <a:pt x="799" y="620"/>
                      <a:pt x="620" y="798"/>
                      <a:pt x="394" y="798"/>
                    </a:cubicBezTo>
                    <a:cubicBezTo>
                      <a:pt x="180" y="798"/>
                      <a:pt x="1" y="620"/>
                      <a:pt x="1" y="405"/>
                    </a:cubicBezTo>
                    <a:cubicBezTo>
                      <a:pt x="1" y="179"/>
                      <a:pt x="180" y="0"/>
                      <a:pt x="394" y="0"/>
                    </a:cubicBezTo>
                    <a:cubicBezTo>
                      <a:pt x="620" y="0"/>
                      <a:pt x="799" y="179"/>
                      <a:pt x="799" y="405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0" name="Google Shape;670;p3"/>
              <p:cNvSpPr/>
              <p:nvPr/>
            </p:nvSpPr>
            <p:spPr>
              <a:xfrm>
                <a:off x="4645114" y="3267323"/>
                <a:ext cx="94173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810" h="799" extrusionOk="0">
                    <a:moveTo>
                      <a:pt x="810" y="405"/>
                    </a:moveTo>
                    <a:cubicBezTo>
                      <a:pt x="810" y="620"/>
                      <a:pt x="631" y="798"/>
                      <a:pt x="405" y="798"/>
                    </a:cubicBezTo>
                    <a:cubicBezTo>
                      <a:pt x="191" y="798"/>
                      <a:pt x="0" y="620"/>
                      <a:pt x="0" y="405"/>
                    </a:cubicBezTo>
                    <a:cubicBezTo>
                      <a:pt x="0" y="179"/>
                      <a:pt x="191" y="0"/>
                      <a:pt x="405" y="0"/>
                    </a:cubicBezTo>
                    <a:cubicBezTo>
                      <a:pt x="631" y="0"/>
                      <a:pt x="810" y="179"/>
                      <a:pt x="810" y="405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1" name="Google Shape;671;p3"/>
              <p:cNvSpPr/>
              <p:nvPr/>
            </p:nvSpPr>
            <p:spPr>
              <a:xfrm>
                <a:off x="1601159" y="3708885"/>
                <a:ext cx="92894" cy="91499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87" extrusionOk="0">
                    <a:moveTo>
                      <a:pt x="798" y="393"/>
                    </a:moveTo>
                    <a:cubicBezTo>
                      <a:pt x="798" y="620"/>
                      <a:pt x="619" y="786"/>
                      <a:pt x="393" y="786"/>
                    </a:cubicBezTo>
                    <a:cubicBezTo>
                      <a:pt x="179" y="786"/>
                      <a:pt x="0" y="608"/>
                      <a:pt x="0" y="393"/>
                    </a:cubicBezTo>
                    <a:cubicBezTo>
                      <a:pt x="0" y="179"/>
                      <a:pt x="179" y="0"/>
                      <a:pt x="393" y="0"/>
                    </a:cubicBezTo>
                    <a:cubicBezTo>
                      <a:pt x="619" y="0"/>
                      <a:pt x="798" y="179"/>
                      <a:pt x="798" y="393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2" name="Google Shape;672;p3"/>
              <p:cNvSpPr/>
              <p:nvPr/>
            </p:nvSpPr>
            <p:spPr>
              <a:xfrm>
                <a:off x="2278033" y="3708885"/>
                <a:ext cx="92894" cy="91499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87" extrusionOk="0">
                    <a:moveTo>
                      <a:pt x="798" y="393"/>
                    </a:moveTo>
                    <a:cubicBezTo>
                      <a:pt x="798" y="620"/>
                      <a:pt x="620" y="786"/>
                      <a:pt x="393" y="786"/>
                    </a:cubicBezTo>
                    <a:cubicBezTo>
                      <a:pt x="179" y="786"/>
                      <a:pt x="0" y="608"/>
                      <a:pt x="0" y="393"/>
                    </a:cubicBezTo>
                    <a:cubicBezTo>
                      <a:pt x="0" y="179"/>
                      <a:pt x="179" y="0"/>
                      <a:pt x="393" y="0"/>
                    </a:cubicBezTo>
                    <a:cubicBezTo>
                      <a:pt x="620" y="0"/>
                      <a:pt x="798" y="179"/>
                      <a:pt x="798" y="393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3" name="Google Shape;673;p3"/>
              <p:cNvSpPr/>
              <p:nvPr/>
            </p:nvSpPr>
            <p:spPr>
              <a:xfrm>
                <a:off x="2953511" y="3708885"/>
                <a:ext cx="92894" cy="91499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87" extrusionOk="0">
                    <a:moveTo>
                      <a:pt x="798" y="393"/>
                    </a:moveTo>
                    <a:cubicBezTo>
                      <a:pt x="798" y="620"/>
                      <a:pt x="620" y="786"/>
                      <a:pt x="406" y="786"/>
                    </a:cubicBezTo>
                    <a:cubicBezTo>
                      <a:pt x="179" y="786"/>
                      <a:pt x="1" y="608"/>
                      <a:pt x="1" y="393"/>
                    </a:cubicBezTo>
                    <a:cubicBezTo>
                      <a:pt x="1" y="179"/>
                      <a:pt x="179" y="0"/>
                      <a:pt x="406" y="0"/>
                    </a:cubicBezTo>
                    <a:cubicBezTo>
                      <a:pt x="620" y="0"/>
                      <a:pt x="798" y="179"/>
                      <a:pt x="798" y="393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4" name="Google Shape;674;p3"/>
              <p:cNvSpPr/>
              <p:nvPr/>
            </p:nvSpPr>
            <p:spPr>
              <a:xfrm>
                <a:off x="3630385" y="3708885"/>
                <a:ext cx="92894" cy="91499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87" extrusionOk="0">
                    <a:moveTo>
                      <a:pt x="799" y="393"/>
                    </a:moveTo>
                    <a:cubicBezTo>
                      <a:pt x="799" y="620"/>
                      <a:pt x="620" y="786"/>
                      <a:pt x="406" y="786"/>
                    </a:cubicBezTo>
                    <a:cubicBezTo>
                      <a:pt x="179" y="786"/>
                      <a:pt x="1" y="608"/>
                      <a:pt x="1" y="393"/>
                    </a:cubicBezTo>
                    <a:cubicBezTo>
                      <a:pt x="1" y="179"/>
                      <a:pt x="179" y="0"/>
                      <a:pt x="406" y="0"/>
                    </a:cubicBezTo>
                    <a:cubicBezTo>
                      <a:pt x="620" y="0"/>
                      <a:pt x="799" y="179"/>
                      <a:pt x="799" y="393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5" name="Google Shape;675;p3"/>
              <p:cNvSpPr/>
              <p:nvPr/>
            </p:nvSpPr>
            <p:spPr>
              <a:xfrm>
                <a:off x="4307375" y="3708885"/>
                <a:ext cx="92777" cy="91499"/>
              </a:xfrm>
              <a:custGeom>
                <a:avLst/>
                <a:gdLst/>
                <a:ahLst/>
                <a:cxnLst/>
                <a:rect l="l" t="t" r="r" b="b"/>
                <a:pathLst>
                  <a:path w="798" h="787" extrusionOk="0">
                    <a:moveTo>
                      <a:pt x="798" y="393"/>
                    </a:moveTo>
                    <a:cubicBezTo>
                      <a:pt x="798" y="620"/>
                      <a:pt x="619" y="786"/>
                      <a:pt x="405" y="786"/>
                    </a:cubicBezTo>
                    <a:cubicBezTo>
                      <a:pt x="179" y="786"/>
                      <a:pt x="0" y="608"/>
                      <a:pt x="0" y="393"/>
                    </a:cubicBezTo>
                    <a:cubicBezTo>
                      <a:pt x="0" y="179"/>
                      <a:pt x="179" y="0"/>
                      <a:pt x="405" y="0"/>
                    </a:cubicBezTo>
                    <a:cubicBezTo>
                      <a:pt x="619" y="0"/>
                      <a:pt x="798" y="179"/>
                      <a:pt x="798" y="393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6" name="Google Shape;676;p3"/>
              <p:cNvSpPr/>
              <p:nvPr/>
            </p:nvSpPr>
            <p:spPr>
              <a:xfrm>
                <a:off x="4984248" y="3708885"/>
                <a:ext cx="92777" cy="91499"/>
              </a:xfrm>
              <a:custGeom>
                <a:avLst/>
                <a:gdLst/>
                <a:ahLst/>
                <a:cxnLst/>
                <a:rect l="l" t="t" r="r" b="b"/>
                <a:pathLst>
                  <a:path w="798" h="787" extrusionOk="0">
                    <a:moveTo>
                      <a:pt x="798" y="393"/>
                    </a:moveTo>
                    <a:cubicBezTo>
                      <a:pt x="798" y="620"/>
                      <a:pt x="619" y="786"/>
                      <a:pt x="393" y="786"/>
                    </a:cubicBezTo>
                    <a:cubicBezTo>
                      <a:pt x="179" y="786"/>
                      <a:pt x="0" y="608"/>
                      <a:pt x="0" y="393"/>
                    </a:cubicBezTo>
                    <a:cubicBezTo>
                      <a:pt x="0" y="179"/>
                      <a:pt x="179" y="0"/>
                      <a:pt x="393" y="0"/>
                    </a:cubicBezTo>
                    <a:cubicBezTo>
                      <a:pt x="619" y="0"/>
                      <a:pt x="798" y="179"/>
                      <a:pt x="798" y="393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7" name="Google Shape;677;p3"/>
              <p:cNvSpPr/>
              <p:nvPr/>
            </p:nvSpPr>
            <p:spPr>
              <a:xfrm>
                <a:off x="1262025" y="4149053"/>
                <a:ext cx="92777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8" h="799" extrusionOk="0">
                    <a:moveTo>
                      <a:pt x="798" y="405"/>
                    </a:moveTo>
                    <a:cubicBezTo>
                      <a:pt x="798" y="620"/>
                      <a:pt x="619" y="798"/>
                      <a:pt x="405" y="798"/>
                    </a:cubicBezTo>
                    <a:cubicBezTo>
                      <a:pt x="179" y="798"/>
                      <a:pt x="0" y="620"/>
                      <a:pt x="0" y="405"/>
                    </a:cubicBezTo>
                    <a:cubicBezTo>
                      <a:pt x="0" y="179"/>
                      <a:pt x="179" y="1"/>
                      <a:pt x="405" y="1"/>
                    </a:cubicBezTo>
                    <a:cubicBezTo>
                      <a:pt x="619" y="1"/>
                      <a:pt x="798" y="179"/>
                      <a:pt x="798" y="405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8" name="Google Shape;678;p3"/>
              <p:cNvSpPr/>
              <p:nvPr/>
            </p:nvSpPr>
            <p:spPr>
              <a:xfrm>
                <a:off x="1938899" y="4149053"/>
                <a:ext cx="92894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9" extrusionOk="0">
                    <a:moveTo>
                      <a:pt x="798" y="405"/>
                    </a:moveTo>
                    <a:cubicBezTo>
                      <a:pt x="798" y="620"/>
                      <a:pt x="620" y="798"/>
                      <a:pt x="405" y="798"/>
                    </a:cubicBezTo>
                    <a:cubicBezTo>
                      <a:pt x="179" y="798"/>
                      <a:pt x="0" y="620"/>
                      <a:pt x="0" y="405"/>
                    </a:cubicBezTo>
                    <a:cubicBezTo>
                      <a:pt x="0" y="179"/>
                      <a:pt x="179" y="1"/>
                      <a:pt x="405" y="1"/>
                    </a:cubicBezTo>
                    <a:cubicBezTo>
                      <a:pt x="620" y="1"/>
                      <a:pt x="798" y="179"/>
                      <a:pt x="798" y="405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9" name="Google Shape;679;p3"/>
              <p:cNvSpPr/>
              <p:nvPr/>
            </p:nvSpPr>
            <p:spPr>
              <a:xfrm>
                <a:off x="2615772" y="4149053"/>
                <a:ext cx="92894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9" extrusionOk="0">
                    <a:moveTo>
                      <a:pt x="798" y="405"/>
                    </a:moveTo>
                    <a:cubicBezTo>
                      <a:pt x="798" y="620"/>
                      <a:pt x="620" y="798"/>
                      <a:pt x="405" y="798"/>
                    </a:cubicBezTo>
                    <a:cubicBezTo>
                      <a:pt x="179" y="798"/>
                      <a:pt x="1" y="620"/>
                      <a:pt x="1" y="405"/>
                    </a:cubicBezTo>
                    <a:cubicBezTo>
                      <a:pt x="1" y="179"/>
                      <a:pt x="179" y="1"/>
                      <a:pt x="405" y="1"/>
                    </a:cubicBezTo>
                    <a:cubicBezTo>
                      <a:pt x="620" y="1"/>
                      <a:pt x="798" y="179"/>
                      <a:pt x="798" y="405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0" name="Google Shape;680;p3"/>
              <p:cNvSpPr/>
              <p:nvPr/>
            </p:nvSpPr>
            <p:spPr>
              <a:xfrm>
                <a:off x="3292646" y="4149053"/>
                <a:ext cx="92894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9" extrusionOk="0">
                    <a:moveTo>
                      <a:pt x="798" y="405"/>
                    </a:moveTo>
                    <a:cubicBezTo>
                      <a:pt x="798" y="620"/>
                      <a:pt x="620" y="798"/>
                      <a:pt x="394" y="798"/>
                    </a:cubicBezTo>
                    <a:cubicBezTo>
                      <a:pt x="179" y="798"/>
                      <a:pt x="1" y="620"/>
                      <a:pt x="1" y="405"/>
                    </a:cubicBezTo>
                    <a:cubicBezTo>
                      <a:pt x="1" y="179"/>
                      <a:pt x="179" y="1"/>
                      <a:pt x="394" y="1"/>
                    </a:cubicBezTo>
                    <a:cubicBezTo>
                      <a:pt x="620" y="1"/>
                      <a:pt x="798" y="179"/>
                      <a:pt x="798" y="405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1" name="Google Shape;681;p3"/>
              <p:cNvSpPr/>
              <p:nvPr/>
            </p:nvSpPr>
            <p:spPr>
              <a:xfrm>
                <a:off x="3969519" y="4149053"/>
                <a:ext cx="92894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9" extrusionOk="0">
                    <a:moveTo>
                      <a:pt x="799" y="405"/>
                    </a:moveTo>
                    <a:cubicBezTo>
                      <a:pt x="799" y="620"/>
                      <a:pt x="620" y="798"/>
                      <a:pt x="394" y="798"/>
                    </a:cubicBezTo>
                    <a:cubicBezTo>
                      <a:pt x="180" y="798"/>
                      <a:pt x="1" y="620"/>
                      <a:pt x="1" y="405"/>
                    </a:cubicBezTo>
                    <a:cubicBezTo>
                      <a:pt x="1" y="179"/>
                      <a:pt x="180" y="1"/>
                      <a:pt x="394" y="1"/>
                    </a:cubicBezTo>
                    <a:cubicBezTo>
                      <a:pt x="620" y="1"/>
                      <a:pt x="799" y="179"/>
                      <a:pt x="799" y="405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2" name="Google Shape;682;p3"/>
              <p:cNvSpPr/>
              <p:nvPr/>
            </p:nvSpPr>
            <p:spPr>
              <a:xfrm>
                <a:off x="4645114" y="4149053"/>
                <a:ext cx="94173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810" h="799" extrusionOk="0">
                    <a:moveTo>
                      <a:pt x="810" y="405"/>
                    </a:moveTo>
                    <a:cubicBezTo>
                      <a:pt x="810" y="620"/>
                      <a:pt x="631" y="798"/>
                      <a:pt x="405" y="798"/>
                    </a:cubicBezTo>
                    <a:cubicBezTo>
                      <a:pt x="191" y="798"/>
                      <a:pt x="0" y="620"/>
                      <a:pt x="0" y="405"/>
                    </a:cubicBezTo>
                    <a:cubicBezTo>
                      <a:pt x="0" y="179"/>
                      <a:pt x="191" y="1"/>
                      <a:pt x="405" y="1"/>
                    </a:cubicBezTo>
                    <a:cubicBezTo>
                      <a:pt x="631" y="1"/>
                      <a:pt x="810" y="179"/>
                      <a:pt x="810" y="405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3" name="Google Shape;683;p3"/>
              <p:cNvSpPr/>
              <p:nvPr/>
            </p:nvSpPr>
            <p:spPr>
              <a:xfrm>
                <a:off x="1601159" y="4589220"/>
                <a:ext cx="92894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9" extrusionOk="0">
                    <a:moveTo>
                      <a:pt x="798" y="406"/>
                    </a:moveTo>
                    <a:cubicBezTo>
                      <a:pt x="798" y="620"/>
                      <a:pt x="619" y="799"/>
                      <a:pt x="393" y="799"/>
                    </a:cubicBezTo>
                    <a:cubicBezTo>
                      <a:pt x="179" y="799"/>
                      <a:pt x="0" y="620"/>
                      <a:pt x="0" y="406"/>
                    </a:cubicBezTo>
                    <a:cubicBezTo>
                      <a:pt x="0" y="179"/>
                      <a:pt x="179" y="1"/>
                      <a:pt x="393" y="1"/>
                    </a:cubicBezTo>
                    <a:cubicBezTo>
                      <a:pt x="619" y="1"/>
                      <a:pt x="798" y="179"/>
                      <a:pt x="798" y="406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4" name="Google Shape;684;p3"/>
              <p:cNvSpPr/>
              <p:nvPr/>
            </p:nvSpPr>
            <p:spPr>
              <a:xfrm>
                <a:off x="2278033" y="4589220"/>
                <a:ext cx="92894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9" extrusionOk="0">
                    <a:moveTo>
                      <a:pt x="798" y="406"/>
                    </a:moveTo>
                    <a:cubicBezTo>
                      <a:pt x="798" y="620"/>
                      <a:pt x="620" y="799"/>
                      <a:pt x="393" y="799"/>
                    </a:cubicBezTo>
                    <a:cubicBezTo>
                      <a:pt x="179" y="799"/>
                      <a:pt x="0" y="620"/>
                      <a:pt x="0" y="406"/>
                    </a:cubicBezTo>
                    <a:cubicBezTo>
                      <a:pt x="0" y="179"/>
                      <a:pt x="179" y="1"/>
                      <a:pt x="393" y="1"/>
                    </a:cubicBezTo>
                    <a:cubicBezTo>
                      <a:pt x="620" y="1"/>
                      <a:pt x="798" y="179"/>
                      <a:pt x="798" y="406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5" name="Google Shape;685;p3"/>
              <p:cNvSpPr/>
              <p:nvPr/>
            </p:nvSpPr>
            <p:spPr>
              <a:xfrm>
                <a:off x="2953511" y="4589220"/>
                <a:ext cx="92894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9" extrusionOk="0">
                    <a:moveTo>
                      <a:pt x="798" y="406"/>
                    </a:moveTo>
                    <a:cubicBezTo>
                      <a:pt x="798" y="620"/>
                      <a:pt x="620" y="799"/>
                      <a:pt x="406" y="799"/>
                    </a:cubicBezTo>
                    <a:cubicBezTo>
                      <a:pt x="179" y="799"/>
                      <a:pt x="1" y="620"/>
                      <a:pt x="1" y="406"/>
                    </a:cubicBezTo>
                    <a:cubicBezTo>
                      <a:pt x="1" y="179"/>
                      <a:pt x="179" y="1"/>
                      <a:pt x="406" y="1"/>
                    </a:cubicBezTo>
                    <a:cubicBezTo>
                      <a:pt x="620" y="1"/>
                      <a:pt x="798" y="179"/>
                      <a:pt x="798" y="406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6" name="Google Shape;686;p3"/>
              <p:cNvSpPr/>
              <p:nvPr/>
            </p:nvSpPr>
            <p:spPr>
              <a:xfrm>
                <a:off x="3630385" y="4589220"/>
                <a:ext cx="92894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9" extrusionOk="0">
                    <a:moveTo>
                      <a:pt x="799" y="406"/>
                    </a:moveTo>
                    <a:cubicBezTo>
                      <a:pt x="799" y="620"/>
                      <a:pt x="620" y="799"/>
                      <a:pt x="406" y="799"/>
                    </a:cubicBezTo>
                    <a:cubicBezTo>
                      <a:pt x="179" y="799"/>
                      <a:pt x="1" y="620"/>
                      <a:pt x="1" y="406"/>
                    </a:cubicBezTo>
                    <a:cubicBezTo>
                      <a:pt x="1" y="179"/>
                      <a:pt x="179" y="1"/>
                      <a:pt x="406" y="1"/>
                    </a:cubicBezTo>
                    <a:cubicBezTo>
                      <a:pt x="620" y="1"/>
                      <a:pt x="799" y="179"/>
                      <a:pt x="799" y="406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7" name="Google Shape;687;p3"/>
              <p:cNvSpPr/>
              <p:nvPr/>
            </p:nvSpPr>
            <p:spPr>
              <a:xfrm>
                <a:off x="4307375" y="4589220"/>
                <a:ext cx="92777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8" h="799" extrusionOk="0">
                    <a:moveTo>
                      <a:pt x="798" y="406"/>
                    </a:moveTo>
                    <a:cubicBezTo>
                      <a:pt x="798" y="620"/>
                      <a:pt x="619" y="799"/>
                      <a:pt x="405" y="799"/>
                    </a:cubicBezTo>
                    <a:cubicBezTo>
                      <a:pt x="179" y="799"/>
                      <a:pt x="0" y="620"/>
                      <a:pt x="0" y="406"/>
                    </a:cubicBezTo>
                    <a:cubicBezTo>
                      <a:pt x="0" y="179"/>
                      <a:pt x="179" y="1"/>
                      <a:pt x="405" y="1"/>
                    </a:cubicBezTo>
                    <a:cubicBezTo>
                      <a:pt x="619" y="1"/>
                      <a:pt x="798" y="179"/>
                      <a:pt x="798" y="406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8" name="Google Shape;688;p3"/>
              <p:cNvSpPr/>
              <p:nvPr/>
            </p:nvSpPr>
            <p:spPr>
              <a:xfrm>
                <a:off x="4984248" y="4589220"/>
                <a:ext cx="92777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8" h="799" extrusionOk="0">
                    <a:moveTo>
                      <a:pt x="798" y="406"/>
                    </a:moveTo>
                    <a:cubicBezTo>
                      <a:pt x="798" y="620"/>
                      <a:pt x="619" y="799"/>
                      <a:pt x="393" y="799"/>
                    </a:cubicBezTo>
                    <a:cubicBezTo>
                      <a:pt x="179" y="799"/>
                      <a:pt x="0" y="620"/>
                      <a:pt x="0" y="406"/>
                    </a:cubicBezTo>
                    <a:cubicBezTo>
                      <a:pt x="0" y="179"/>
                      <a:pt x="179" y="1"/>
                      <a:pt x="393" y="1"/>
                    </a:cubicBezTo>
                    <a:cubicBezTo>
                      <a:pt x="619" y="1"/>
                      <a:pt x="798" y="179"/>
                      <a:pt x="798" y="406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689" name="Google Shape;689;p3"/>
          <p:cNvGrpSpPr/>
          <p:nvPr/>
        </p:nvGrpSpPr>
        <p:grpSpPr>
          <a:xfrm>
            <a:off x="1318425" y="944175"/>
            <a:ext cx="6530725" cy="3143100"/>
            <a:chOff x="1308900" y="944175"/>
            <a:chExt cx="6530725" cy="3143100"/>
          </a:xfrm>
        </p:grpSpPr>
        <p:sp>
          <p:nvSpPr>
            <p:cNvPr id="690" name="Google Shape;690;p3"/>
            <p:cNvSpPr/>
            <p:nvPr/>
          </p:nvSpPr>
          <p:spPr>
            <a:xfrm>
              <a:off x="1308900" y="944175"/>
              <a:ext cx="6526200" cy="3143100"/>
            </a:xfrm>
            <a:prstGeom prst="rect">
              <a:avLst/>
            </a:prstGeom>
            <a:solidFill>
              <a:srgbClr val="F1DB58">
                <a:alpha val="388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1" name="Google Shape;691;p3"/>
            <p:cNvSpPr/>
            <p:nvPr/>
          </p:nvSpPr>
          <p:spPr>
            <a:xfrm>
              <a:off x="1308900" y="944175"/>
              <a:ext cx="6526200" cy="314310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2" name="Google Shape;692;p3"/>
            <p:cNvSpPr/>
            <p:nvPr/>
          </p:nvSpPr>
          <p:spPr>
            <a:xfrm>
              <a:off x="1313425" y="944175"/>
              <a:ext cx="6526200" cy="3143100"/>
            </a:xfrm>
            <a:prstGeom prst="rect">
              <a:avLst/>
            </a:prstGeom>
            <a:solidFill>
              <a:srgbClr val="FFF9D4">
                <a:alpha val="62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93" name="Google Shape;693;p3"/>
          <p:cNvSpPr txBox="1">
            <a:spLocks noGrp="1"/>
          </p:cNvSpPr>
          <p:nvPr>
            <p:ph type="ctrTitle"/>
          </p:nvPr>
        </p:nvSpPr>
        <p:spPr>
          <a:xfrm>
            <a:off x="1357050" y="1438274"/>
            <a:ext cx="6162300" cy="1781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7000" b="1">
                <a:latin typeface="Itim"/>
                <a:ea typeface="Itim"/>
                <a:cs typeface="Itim"/>
                <a:sym typeface="Itim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694" name="Google Shape;694;p3"/>
          <p:cNvSpPr txBox="1">
            <a:spLocks noGrp="1"/>
          </p:cNvSpPr>
          <p:nvPr>
            <p:ph type="subTitle" idx="1"/>
          </p:nvPr>
        </p:nvSpPr>
        <p:spPr>
          <a:xfrm>
            <a:off x="1308900" y="3285013"/>
            <a:ext cx="6526200" cy="47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ing Soon"/>
                <a:ea typeface="Coming Soon"/>
                <a:cs typeface="Coming Soon"/>
                <a:sym typeface="Coming Soon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695" name="Google Shape;695;p3"/>
          <p:cNvSpPr/>
          <p:nvPr/>
        </p:nvSpPr>
        <p:spPr>
          <a:xfrm>
            <a:off x="8887093" y="1663060"/>
            <a:ext cx="142473" cy="124705"/>
          </a:xfrm>
          <a:custGeom>
            <a:avLst/>
            <a:gdLst/>
            <a:ahLst/>
            <a:cxnLst/>
            <a:rect l="l" t="t" r="r" b="b"/>
            <a:pathLst>
              <a:path w="858" h="751" extrusionOk="0">
                <a:moveTo>
                  <a:pt x="431" y="0"/>
                </a:moveTo>
                <a:cubicBezTo>
                  <a:pt x="376" y="0"/>
                  <a:pt x="322" y="30"/>
                  <a:pt x="298" y="89"/>
                </a:cubicBezTo>
                <a:cubicBezTo>
                  <a:pt x="275" y="125"/>
                  <a:pt x="227" y="161"/>
                  <a:pt x="179" y="173"/>
                </a:cubicBezTo>
                <a:cubicBezTo>
                  <a:pt x="48" y="185"/>
                  <a:pt x="1" y="339"/>
                  <a:pt x="96" y="435"/>
                </a:cubicBezTo>
                <a:cubicBezTo>
                  <a:pt x="132" y="470"/>
                  <a:pt x="144" y="518"/>
                  <a:pt x="132" y="566"/>
                </a:cubicBezTo>
                <a:cubicBezTo>
                  <a:pt x="122" y="669"/>
                  <a:pt x="202" y="750"/>
                  <a:pt x="289" y="750"/>
                </a:cubicBezTo>
                <a:cubicBezTo>
                  <a:pt x="312" y="750"/>
                  <a:pt x="336" y="745"/>
                  <a:pt x="358" y="732"/>
                </a:cubicBezTo>
                <a:cubicBezTo>
                  <a:pt x="382" y="720"/>
                  <a:pt x="406" y="714"/>
                  <a:pt x="429" y="714"/>
                </a:cubicBezTo>
                <a:cubicBezTo>
                  <a:pt x="453" y="714"/>
                  <a:pt x="477" y="720"/>
                  <a:pt x="501" y="732"/>
                </a:cubicBezTo>
                <a:cubicBezTo>
                  <a:pt x="526" y="745"/>
                  <a:pt x="551" y="750"/>
                  <a:pt x="576" y="750"/>
                </a:cubicBezTo>
                <a:cubicBezTo>
                  <a:pt x="668" y="750"/>
                  <a:pt x="746" y="669"/>
                  <a:pt x="727" y="566"/>
                </a:cubicBezTo>
                <a:cubicBezTo>
                  <a:pt x="715" y="518"/>
                  <a:pt x="739" y="470"/>
                  <a:pt x="775" y="435"/>
                </a:cubicBezTo>
                <a:cubicBezTo>
                  <a:pt x="858" y="339"/>
                  <a:pt x="810" y="185"/>
                  <a:pt x="679" y="173"/>
                </a:cubicBezTo>
                <a:cubicBezTo>
                  <a:pt x="632" y="161"/>
                  <a:pt x="596" y="125"/>
                  <a:pt x="572" y="89"/>
                </a:cubicBezTo>
                <a:cubicBezTo>
                  <a:pt x="542" y="30"/>
                  <a:pt x="486" y="0"/>
                  <a:pt x="431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2">
  <p:cSld name="CUSTOM_29">
    <p:bg>
      <p:bgPr>
        <a:solidFill>
          <a:schemeClr val="lt2"/>
        </a:solidFill>
        <a:effectLst/>
      </p:bgPr>
    </p:bg>
    <p:spTree>
      <p:nvGrpSpPr>
        <p:cNvPr id="1" name="Shape 30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3" name="Google Shape;3063;p43"/>
          <p:cNvSpPr/>
          <p:nvPr/>
        </p:nvSpPr>
        <p:spPr>
          <a:xfrm>
            <a:off x="-160150" y="-77169"/>
            <a:ext cx="852056" cy="5458794"/>
          </a:xfrm>
          <a:custGeom>
            <a:avLst/>
            <a:gdLst/>
            <a:ahLst/>
            <a:cxnLst/>
            <a:rect l="l" t="t" r="r" b="b"/>
            <a:pathLst>
              <a:path w="1954" h="5989" extrusionOk="0">
                <a:moveTo>
                  <a:pt x="310" y="0"/>
                </a:moveTo>
                <a:cubicBezTo>
                  <a:pt x="239" y="0"/>
                  <a:pt x="167" y="0"/>
                  <a:pt x="96" y="12"/>
                </a:cubicBezTo>
                <a:cubicBezTo>
                  <a:pt x="0" y="369"/>
                  <a:pt x="60" y="762"/>
                  <a:pt x="298" y="1036"/>
                </a:cubicBezTo>
                <a:cubicBezTo>
                  <a:pt x="453" y="1214"/>
                  <a:pt x="667" y="1334"/>
                  <a:pt x="870" y="1453"/>
                </a:cubicBezTo>
                <a:cubicBezTo>
                  <a:pt x="941" y="1488"/>
                  <a:pt x="1012" y="1536"/>
                  <a:pt x="1084" y="1584"/>
                </a:cubicBezTo>
                <a:cubicBezTo>
                  <a:pt x="1263" y="1691"/>
                  <a:pt x="1560" y="1917"/>
                  <a:pt x="1548" y="2203"/>
                </a:cubicBezTo>
                <a:cubicBezTo>
                  <a:pt x="1536" y="2488"/>
                  <a:pt x="1239" y="2691"/>
                  <a:pt x="929" y="2893"/>
                </a:cubicBezTo>
                <a:cubicBezTo>
                  <a:pt x="584" y="3131"/>
                  <a:pt x="227" y="3369"/>
                  <a:pt x="250" y="3774"/>
                </a:cubicBezTo>
                <a:cubicBezTo>
                  <a:pt x="262" y="4060"/>
                  <a:pt x="465" y="4310"/>
                  <a:pt x="846" y="4524"/>
                </a:cubicBezTo>
                <a:cubicBezTo>
                  <a:pt x="893" y="4548"/>
                  <a:pt x="941" y="4572"/>
                  <a:pt x="989" y="4596"/>
                </a:cubicBezTo>
                <a:cubicBezTo>
                  <a:pt x="1215" y="4715"/>
                  <a:pt x="1417" y="4822"/>
                  <a:pt x="1548" y="5001"/>
                </a:cubicBezTo>
                <a:cubicBezTo>
                  <a:pt x="1763" y="5310"/>
                  <a:pt x="1644" y="5715"/>
                  <a:pt x="1441" y="5989"/>
                </a:cubicBezTo>
                <a:lnTo>
                  <a:pt x="1691" y="5989"/>
                </a:lnTo>
                <a:cubicBezTo>
                  <a:pt x="1882" y="5667"/>
                  <a:pt x="1953" y="5227"/>
                  <a:pt x="1715" y="4882"/>
                </a:cubicBezTo>
                <a:cubicBezTo>
                  <a:pt x="1560" y="4655"/>
                  <a:pt x="1322" y="4536"/>
                  <a:pt x="1096" y="4417"/>
                </a:cubicBezTo>
                <a:cubicBezTo>
                  <a:pt x="1048" y="4393"/>
                  <a:pt x="1001" y="4370"/>
                  <a:pt x="953" y="4334"/>
                </a:cubicBezTo>
                <a:cubicBezTo>
                  <a:pt x="727" y="4215"/>
                  <a:pt x="465" y="4024"/>
                  <a:pt x="453" y="3774"/>
                </a:cubicBezTo>
                <a:cubicBezTo>
                  <a:pt x="441" y="3477"/>
                  <a:pt x="739" y="3274"/>
                  <a:pt x="1048" y="3072"/>
                </a:cubicBezTo>
                <a:cubicBezTo>
                  <a:pt x="1382" y="2846"/>
                  <a:pt x="1739" y="2607"/>
                  <a:pt x="1751" y="2215"/>
                </a:cubicBezTo>
                <a:cubicBezTo>
                  <a:pt x="1774" y="1822"/>
                  <a:pt x="1417" y="1536"/>
                  <a:pt x="1203" y="1405"/>
                </a:cubicBezTo>
                <a:cubicBezTo>
                  <a:pt x="1132" y="1357"/>
                  <a:pt x="1048" y="1310"/>
                  <a:pt x="977" y="1274"/>
                </a:cubicBezTo>
                <a:cubicBezTo>
                  <a:pt x="774" y="1155"/>
                  <a:pt x="584" y="1060"/>
                  <a:pt x="453" y="893"/>
                </a:cubicBezTo>
                <a:cubicBezTo>
                  <a:pt x="250" y="655"/>
                  <a:pt x="203" y="310"/>
                  <a:pt x="310" y="0"/>
                </a:cubicBezTo>
                <a:close/>
              </a:path>
            </a:pathLst>
          </a:custGeom>
          <a:solidFill>
            <a:srgbClr val="FFFFFF">
              <a:alpha val="1606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64" name="Google Shape;3064;p43"/>
          <p:cNvSpPr/>
          <p:nvPr/>
        </p:nvSpPr>
        <p:spPr>
          <a:xfrm>
            <a:off x="571992" y="-164671"/>
            <a:ext cx="862086" cy="5525331"/>
          </a:xfrm>
          <a:custGeom>
            <a:avLst/>
            <a:gdLst/>
            <a:ahLst/>
            <a:cxnLst/>
            <a:rect l="l" t="t" r="r" b="b"/>
            <a:pathLst>
              <a:path w="1977" h="6062" extrusionOk="0">
                <a:moveTo>
                  <a:pt x="155" y="1"/>
                </a:moveTo>
                <a:cubicBezTo>
                  <a:pt x="0" y="394"/>
                  <a:pt x="60" y="834"/>
                  <a:pt x="310" y="1132"/>
                </a:cubicBezTo>
                <a:cubicBezTo>
                  <a:pt x="476" y="1310"/>
                  <a:pt x="691" y="1430"/>
                  <a:pt x="893" y="1549"/>
                </a:cubicBezTo>
                <a:cubicBezTo>
                  <a:pt x="965" y="1596"/>
                  <a:pt x="1036" y="1632"/>
                  <a:pt x="1108" y="1680"/>
                </a:cubicBezTo>
                <a:cubicBezTo>
                  <a:pt x="1286" y="1787"/>
                  <a:pt x="1584" y="2013"/>
                  <a:pt x="1560" y="2299"/>
                </a:cubicBezTo>
                <a:cubicBezTo>
                  <a:pt x="1548" y="2596"/>
                  <a:pt x="1262" y="2787"/>
                  <a:pt x="953" y="2989"/>
                </a:cubicBezTo>
                <a:cubicBezTo>
                  <a:pt x="607" y="3227"/>
                  <a:pt x="250" y="3465"/>
                  <a:pt x="274" y="3882"/>
                </a:cubicBezTo>
                <a:cubicBezTo>
                  <a:pt x="286" y="4156"/>
                  <a:pt x="488" y="4406"/>
                  <a:pt x="869" y="4620"/>
                </a:cubicBezTo>
                <a:cubicBezTo>
                  <a:pt x="917" y="4644"/>
                  <a:pt x="965" y="4668"/>
                  <a:pt x="1012" y="4692"/>
                </a:cubicBezTo>
                <a:cubicBezTo>
                  <a:pt x="1238" y="4811"/>
                  <a:pt x="1441" y="4918"/>
                  <a:pt x="1572" y="5097"/>
                </a:cubicBezTo>
                <a:cubicBezTo>
                  <a:pt x="1774" y="5394"/>
                  <a:pt x="1667" y="5799"/>
                  <a:pt x="1477" y="6061"/>
                </a:cubicBezTo>
                <a:lnTo>
                  <a:pt x="1727" y="6061"/>
                </a:lnTo>
                <a:cubicBezTo>
                  <a:pt x="1905" y="5740"/>
                  <a:pt x="1977" y="5323"/>
                  <a:pt x="1739" y="4978"/>
                </a:cubicBezTo>
                <a:cubicBezTo>
                  <a:pt x="1584" y="4763"/>
                  <a:pt x="1346" y="4632"/>
                  <a:pt x="1108" y="4513"/>
                </a:cubicBezTo>
                <a:cubicBezTo>
                  <a:pt x="1060" y="4489"/>
                  <a:pt x="1012" y="4466"/>
                  <a:pt x="965" y="4442"/>
                </a:cubicBezTo>
                <a:cubicBezTo>
                  <a:pt x="750" y="4323"/>
                  <a:pt x="488" y="4120"/>
                  <a:pt x="476" y="3870"/>
                </a:cubicBezTo>
                <a:cubicBezTo>
                  <a:pt x="465" y="3573"/>
                  <a:pt x="762" y="3370"/>
                  <a:pt x="1072" y="3168"/>
                </a:cubicBezTo>
                <a:cubicBezTo>
                  <a:pt x="1405" y="2942"/>
                  <a:pt x="1750" y="2703"/>
                  <a:pt x="1774" y="2311"/>
                </a:cubicBezTo>
                <a:cubicBezTo>
                  <a:pt x="1786" y="1918"/>
                  <a:pt x="1429" y="1632"/>
                  <a:pt x="1215" y="1501"/>
                </a:cubicBezTo>
                <a:cubicBezTo>
                  <a:pt x="1143" y="1453"/>
                  <a:pt x="1072" y="1418"/>
                  <a:pt x="988" y="1370"/>
                </a:cubicBezTo>
                <a:cubicBezTo>
                  <a:pt x="798" y="1263"/>
                  <a:pt x="607" y="1156"/>
                  <a:pt x="476" y="1001"/>
                </a:cubicBezTo>
                <a:cubicBezTo>
                  <a:pt x="250" y="727"/>
                  <a:pt x="215" y="334"/>
                  <a:pt x="381" y="1"/>
                </a:cubicBezTo>
                <a:close/>
              </a:path>
            </a:pathLst>
          </a:custGeom>
          <a:solidFill>
            <a:srgbClr val="FFFFFF">
              <a:alpha val="1606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65" name="Google Shape;3065;p43"/>
          <p:cNvSpPr/>
          <p:nvPr/>
        </p:nvSpPr>
        <p:spPr>
          <a:xfrm>
            <a:off x="1314163" y="-196572"/>
            <a:ext cx="857289" cy="5546295"/>
          </a:xfrm>
          <a:custGeom>
            <a:avLst/>
            <a:gdLst/>
            <a:ahLst/>
            <a:cxnLst/>
            <a:rect l="l" t="t" r="r" b="b"/>
            <a:pathLst>
              <a:path w="1966" h="6085" extrusionOk="0">
                <a:moveTo>
                  <a:pt x="168" y="0"/>
                </a:moveTo>
                <a:cubicBezTo>
                  <a:pt x="1" y="393"/>
                  <a:pt x="48" y="857"/>
                  <a:pt x="310" y="1167"/>
                </a:cubicBezTo>
                <a:cubicBezTo>
                  <a:pt x="477" y="1357"/>
                  <a:pt x="691" y="1476"/>
                  <a:pt x="894" y="1595"/>
                </a:cubicBezTo>
                <a:cubicBezTo>
                  <a:pt x="965" y="1631"/>
                  <a:pt x="1037" y="1667"/>
                  <a:pt x="1108" y="1715"/>
                </a:cubicBezTo>
                <a:cubicBezTo>
                  <a:pt x="1287" y="1822"/>
                  <a:pt x="1572" y="2048"/>
                  <a:pt x="1561" y="2346"/>
                </a:cubicBezTo>
                <a:cubicBezTo>
                  <a:pt x="1549" y="2631"/>
                  <a:pt x="1263" y="2822"/>
                  <a:pt x="953" y="3036"/>
                </a:cubicBezTo>
                <a:cubicBezTo>
                  <a:pt x="608" y="3262"/>
                  <a:pt x="239" y="3512"/>
                  <a:pt x="263" y="3917"/>
                </a:cubicBezTo>
                <a:cubicBezTo>
                  <a:pt x="287" y="4191"/>
                  <a:pt x="489" y="4441"/>
                  <a:pt x="870" y="4655"/>
                </a:cubicBezTo>
                <a:cubicBezTo>
                  <a:pt x="918" y="4679"/>
                  <a:pt x="965" y="4703"/>
                  <a:pt x="1013" y="4739"/>
                </a:cubicBezTo>
                <a:cubicBezTo>
                  <a:pt x="1227" y="4846"/>
                  <a:pt x="1441" y="4953"/>
                  <a:pt x="1561" y="5132"/>
                </a:cubicBezTo>
                <a:cubicBezTo>
                  <a:pt x="1763" y="5429"/>
                  <a:pt x="1680" y="5822"/>
                  <a:pt x="1489" y="6084"/>
                </a:cubicBezTo>
                <a:lnTo>
                  <a:pt x="1739" y="6084"/>
                </a:lnTo>
                <a:cubicBezTo>
                  <a:pt x="1906" y="5763"/>
                  <a:pt x="1965" y="5346"/>
                  <a:pt x="1739" y="5024"/>
                </a:cubicBezTo>
                <a:cubicBezTo>
                  <a:pt x="1584" y="4798"/>
                  <a:pt x="1346" y="4679"/>
                  <a:pt x="1108" y="4548"/>
                </a:cubicBezTo>
                <a:cubicBezTo>
                  <a:pt x="1060" y="4524"/>
                  <a:pt x="1013" y="4501"/>
                  <a:pt x="965" y="4477"/>
                </a:cubicBezTo>
                <a:cubicBezTo>
                  <a:pt x="751" y="4358"/>
                  <a:pt x="489" y="4167"/>
                  <a:pt x="477" y="3905"/>
                </a:cubicBezTo>
                <a:cubicBezTo>
                  <a:pt x="465" y="3620"/>
                  <a:pt x="751" y="3417"/>
                  <a:pt x="1072" y="3203"/>
                </a:cubicBezTo>
                <a:cubicBezTo>
                  <a:pt x="1406" y="2977"/>
                  <a:pt x="1751" y="2750"/>
                  <a:pt x="1775" y="2357"/>
                </a:cubicBezTo>
                <a:cubicBezTo>
                  <a:pt x="1787" y="1965"/>
                  <a:pt x="1430" y="1679"/>
                  <a:pt x="1215" y="1548"/>
                </a:cubicBezTo>
                <a:cubicBezTo>
                  <a:pt x="1144" y="1500"/>
                  <a:pt x="1072" y="1453"/>
                  <a:pt x="1001" y="1417"/>
                </a:cubicBezTo>
                <a:cubicBezTo>
                  <a:pt x="799" y="1298"/>
                  <a:pt x="608" y="1191"/>
                  <a:pt x="477" y="1036"/>
                </a:cubicBezTo>
                <a:cubicBezTo>
                  <a:pt x="239" y="762"/>
                  <a:pt x="215" y="345"/>
                  <a:pt x="394" y="0"/>
                </a:cubicBezTo>
                <a:close/>
              </a:path>
            </a:pathLst>
          </a:custGeom>
          <a:solidFill>
            <a:srgbClr val="FFFFFF">
              <a:alpha val="1606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66" name="Google Shape;3066;p43"/>
          <p:cNvSpPr/>
          <p:nvPr/>
        </p:nvSpPr>
        <p:spPr>
          <a:xfrm>
            <a:off x="2051537" y="-229385"/>
            <a:ext cx="857289" cy="5557233"/>
          </a:xfrm>
          <a:custGeom>
            <a:avLst/>
            <a:gdLst/>
            <a:ahLst/>
            <a:cxnLst/>
            <a:rect l="l" t="t" r="r" b="b"/>
            <a:pathLst>
              <a:path w="1966" h="6097" extrusionOk="0">
                <a:moveTo>
                  <a:pt x="417" y="0"/>
                </a:moveTo>
                <a:lnTo>
                  <a:pt x="417" y="0"/>
                </a:lnTo>
                <a:cubicBezTo>
                  <a:pt x="346" y="12"/>
                  <a:pt x="262" y="12"/>
                  <a:pt x="191" y="12"/>
                </a:cubicBezTo>
                <a:cubicBezTo>
                  <a:pt x="1" y="417"/>
                  <a:pt x="60" y="893"/>
                  <a:pt x="322" y="1203"/>
                </a:cubicBezTo>
                <a:cubicBezTo>
                  <a:pt x="477" y="1393"/>
                  <a:pt x="691" y="1512"/>
                  <a:pt x="905" y="1631"/>
                </a:cubicBezTo>
                <a:cubicBezTo>
                  <a:pt x="977" y="1667"/>
                  <a:pt x="1048" y="1715"/>
                  <a:pt x="1120" y="1751"/>
                </a:cubicBezTo>
                <a:cubicBezTo>
                  <a:pt x="1298" y="1870"/>
                  <a:pt x="1584" y="2096"/>
                  <a:pt x="1572" y="2382"/>
                </a:cubicBezTo>
                <a:cubicBezTo>
                  <a:pt x="1560" y="2667"/>
                  <a:pt x="1274" y="2870"/>
                  <a:pt x="965" y="3072"/>
                </a:cubicBezTo>
                <a:cubicBezTo>
                  <a:pt x="620" y="3310"/>
                  <a:pt x="251" y="3548"/>
                  <a:pt x="274" y="3953"/>
                </a:cubicBezTo>
                <a:cubicBezTo>
                  <a:pt x="286" y="4239"/>
                  <a:pt x="489" y="4489"/>
                  <a:pt x="882" y="4703"/>
                </a:cubicBezTo>
                <a:cubicBezTo>
                  <a:pt x="929" y="4727"/>
                  <a:pt x="977" y="4751"/>
                  <a:pt x="1024" y="4775"/>
                </a:cubicBezTo>
                <a:cubicBezTo>
                  <a:pt x="1239" y="4894"/>
                  <a:pt x="1453" y="5001"/>
                  <a:pt x="1572" y="5180"/>
                </a:cubicBezTo>
                <a:cubicBezTo>
                  <a:pt x="1775" y="5465"/>
                  <a:pt x="1691" y="5834"/>
                  <a:pt x="1513" y="6096"/>
                </a:cubicBezTo>
                <a:lnTo>
                  <a:pt x="1751" y="6096"/>
                </a:lnTo>
                <a:cubicBezTo>
                  <a:pt x="1917" y="5787"/>
                  <a:pt x="1965" y="5382"/>
                  <a:pt x="1751" y="5060"/>
                </a:cubicBezTo>
                <a:cubicBezTo>
                  <a:pt x="1596" y="4834"/>
                  <a:pt x="1346" y="4715"/>
                  <a:pt x="1120" y="4596"/>
                </a:cubicBezTo>
                <a:cubicBezTo>
                  <a:pt x="1072" y="4572"/>
                  <a:pt x="1024" y="4549"/>
                  <a:pt x="977" y="4513"/>
                </a:cubicBezTo>
                <a:cubicBezTo>
                  <a:pt x="763" y="4394"/>
                  <a:pt x="501" y="4203"/>
                  <a:pt x="489" y="3953"/>
                </a:cubicBezTo>
                <a:cubicBezTo>
                  <a:pt x="465" y="3656"/>
                  <a:pt x="763" y="3453"/>
                  <a:pt x="1072" y="3251"/>
                </a:cubicBezTo>
                <a:cubicBezTo>
                  <a:pt x="1417" y="3025"/>
                  <a:pt x="1763" y="2786"/>
                  <a:pt x="1786" y="2393"/>
                </a:cubicBezTo>
                <a:cubicBezTo>
                  <a:pt x="1798" y="2001"/>
                  <a:pt x="1441" y="1715"/>
                  <a:pt x="1227" y="1584"/>
                </a:cubicBezTo>
                <a:cubicBezTo>
                  <a:pt x="1155" y="1536"/>
                  <a:pt x="1084" y="1489"/>
                  <a:pt x="1001" y="1453"/>
                </a:cubicBezTo>
                <a:cubicBezTo>
                  <a:pt x="810" y="1334"/>
                  <a:pt x="620" y="1227"/>
                  <a:pt x="489" y="1072"/>
                </a:cubicBezTo>
                <a:cubicBezTo>
                  <a:pt x="251" y="798"/>
                  <a:pt x="215" y="358"/>
                  <a:pt x="417" y="0"/>
                </a:cubicBezTo>
                <a:close/>
              </a:path>
            </a:pathLst>
          </a:custGeom>
          <a:solidFill>
            <a:srgbClr val="FFFFFF">
              <a:alpha val="1606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67" name="Google Shape;3067;p43"/>
          <p:cNvSpPr/>
          <p:nvPr/>
        </p:nvSpPr>
        <p:spPr>
          <a:xfrm>
            <a:off x="2794144" y="-240323"/>
            <a:ext cx="851620" cy="5546295"/>
          </a:xfrm>
          <a:custGeom>
            <a:avLst/>
            <a:gdLst/>
            <a:ahLst/>
            <a:cxnLst/>
            <a:rect l="l" t="t" r="r" b="b"/>
            <a:pathLst>
              <a:path w="1953" h="6085" extrusionOk="0">
                <a:moveTo>
                  <a:pt x="429" y="0"/>
                </a:moveTo>
                <a:cubicBezTo>
                  <a:pt x="345" y="0"/>
                  <a:pt x="274" y="0"/>
                  <a:pt x="191" y="12"/>
                </a:cubicBezTo>
                <a:cubicBezTo>
                  <a:pt x="0" y="417"/>
                  <a:pt x="48" y="905"/>
                  <a:pt x="322" y="1227"/>
                </a:cubicBezTo>
                <a:cubicBezTo>
                  <a:pt x="476" y="1405"/>
                  <a:pt x="691" y="1536"/>
                  <a:pt x="905" y="1643"/>
                </a:cubicBezTo>
                <a:cubicBezTo>
                  <a:pt x="976" y="1691"/>
                  <a:pt x="1048" y="1727"/>
                  <a:pt x="1119" y="1774"/>
                </a:cubicBezTo>
                <a:cubicBezTo>
                  <a:pt x="1286" y="1882"/>
                  <a:pt x="1584" y="2108"/>
                  <a:pt x="1572" y="2394"/>
                </a:cubicBezTo>
                <a:cubicBezTo>
                  <a:pt x="1560" y="2691"/>
                  <a:pt x="1262" y="2882"/>
                  <a:pt x="953" y="3096"/>
                </a:cubicBezTo>
                <a:cubicBezTo>
                  <a:pt x="607" y="3322"/>
                  <a:pt x="250" y="3560"/>
                  <a:pt x="274" y="3977"/>
                </a:cubicBezTo>
                <a:cubicBezTo>
                  <a:pt x="286" y="4251"/>
                  <a:pt x="488" y="4501"/>
                  <a:pt x="881" y="4715"/>
                </a:cubicBezTo>
                <a:cubicBezTo>
                  <a:pt x="917" y="4739"/>
                  <a:pt x="965" y="4763"/>
                  <a:pt x="1024" y="4787"/>
                </a:cubicBezTo>
                <a:cubicBezTo>
                  <a:pt x="1238" y="4906"/>
                  <a:pt x="1441" y="5013"/>
                  <a:pt x="1572" y="5192"/>
                </a:cubicBezTo>
                <a:cubicBezTo>
                  <a:pt x="1762" y="5465"/>
                  <a:pt x="1691" y="5823"/>
                  <a:pt x="1524" y="6085"/>
                </a:cubicBezTo>
                <a:lnTo>
                  <a:pt x="1762" y="6085"/>
                </a:lnTo>
                <a:cubicBezTo>
                  <a:pt x="1917" y="5775"/>
                  <a:pt x="1953" y="5394"/>
                  <a:pt x="1738" y="5072"/>
                </a:cubicBezTo>
                <a:cubicBezTo>
                  <a:pt x="1584" y="4858"/>
                  <a:pt x="1346" y="4739"/>
                  <a:pt x="1119" y="4608"/>
                </a:cubicBezTo>
                <a:cubicBezTo>
                  <a:pt x="1072" y="4584"/>
                  <a:pt x="1024" y="4561"/>
                  <a:pt x="976" y="4537"/>
                </a:cubicBezTo>
                <a:cubicBezTo>
                  <a:pt x="762" y="4418"/>
                  <a:pt x="500" y="4215"/>
                  <a:pt x="476" y="3965"/>
                </a:cubicBezTo>
                <a:cubicBezTo>
                  <a:pt x="464" y="3668"/>
                  <a:pt x="762" y="3477"/>
                  <a:pt x="1072" y="3263"/>
                </a:cubicBezTo>
                <a:cubicBezTo>
                  <a:pt x="1405" y="3037"/>
                  <a:pt x="1762" y="2810"/>
                  <a:pt x="1774" y="2405"/>
                </a:cubicBezTo>
                <a:cubicBezTo>
                  <a:pt x="1798" y="2013"/>
                  <a:pt x="1441" y="1727"/>
                  <a:pt x="1226" y="1596"/>
                </a:cubicBezTo>
                <a:cubicBezTo>
                  <a:pt x="1155" y="1548"/>
                  <a:pt x="1072" y="1513"/>
                  <a:pt x="1000" y="1465"/>
                </a:cubicBezTo>
                <a:cubicBezTo>
                  <a:pt x="798" y="1358"/>
                  <a:pt x="619" y="1251"/>
                  <a:pt x="476" y="1096"/>
                </a:cubicBezTo>
                <a:cubicBezTo>
                  <a:pt x="238" y="810"/>
                  <a:pt x="214" y="370"/>
                  <a:pt x="417" y="24"/>
                </a:cubicBezTo>
                <a:cubicBezTo>
                  <a:pt x="417" y="12"/>
                  <a:pt x="429" y="12"/>
                  <a:pt x="429" y="0"/>
                </a:cubicBezTo>
                <a:close/>
              </a:path>
            </a:pathLst>
          </a:custGeom>
          <a:solidFill>
            <a:srgbClr val="FFFFFF">
              <a:alpha val="1606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68" name="Google Shape;3068;p43"/>
          <p:cNvSpPr/>
          <p:nvPr/>
        </p:nvSpPr>
        <p:spPr>
          <a:xfrm>
            <a:off x="3531083" y="-251261"/>
            <a:ext cx="857289" cy="5535357"/>
          </a:xfrm>
          <a:custGeom>
            <a:avLst/>
            <a:gdLst/>
            <a:ahLst/>
            <a:cxnLst/>
            <a:rect l="l" t="t" r="r" b="b"/>
            <a:pathLst>
              <a:path w="1966" h="6073" extrusionOk="0">
                <a:moveTo>
                  <a:pt x="215" y="1"/>
                </a:moveTo>
                <a:cubicBezTo>
                  <a:pt x="1" y="417"/>
                  <a:pt x="48" y="917"/>
                  <a:pt x="322" y="1239"/>
                </a:cubicBezTo>
                <a:cubicBezTo>
                  <a:pt x="489" y="1429"/>
                  <a:pt x="703" y="1548"/>
                  <a:pt x="906" y="1667"/>
                </a:cubicBezTo>
                <a:cubicBezTo>
                  <a:pt x="977" y="1703"/>
                  <a:pt x="1049" y="1739"/>
                  <a:pt x="1120" y="1786"/>
                </a:cubicBezTo>
                <a:cubicBezTo>
                  <a:pt x="1299" y="1894"/>
                  <a:pt x="1596" y="2120"/>
                  <a:pt x="1572" y="2417"/>
                </a:cubicBezTo>
                <a:cubicBezTo>
                  <a:pt x="1561" y="2703"/>
                  <a:pt x="1275" y="2894"/>
                  <a:pt x="965" y="3108"/>
                </a:cubicBezTo>
                <a:cubicBezTo>
                  <a:pt x="620" y="3334"/>
                  <a:pt x="263" y="3584"/>
                  <a:pt x="275" y="3989"/>
                </a:cubicBezTo>
                <a:cubicBezTo>
                  <a:pt x="298" y="4275"/>
                  <a:pt x="501" y="4525"/>
                  <a:pt x="882" y="4727"/>
                </a:cubicBezTo>
                <a:cubicBezTo>
                  <a:pt x="929" y="4751"/>
                  <a:pt x="977" y="4787"/>
                  <a:pt x="1025" y="4811"/>
                </a:cubicBezTo>
                <a:cubicBezTo>
                  <a:pt x="1251" y="4918"/>
                  <a:pt x="1453" y="5025"/>
                  <a:pt x="1584" y="5204"/>
                </a:cubicBezTo>
                <a:cubicBezTo>
                  <a:pt x="1763" y="5465"/>
                  <a:pt x="1703" y="5811"/>
                  <a:pt x="1561" y="6073"/>
                </a:cubicBezTo>
                <a:lnTo>
                  <a:pt x="1787" y="6073"/>
                </a:lnTo>
                <a:cubicBezTo>
                  <a:pt x="1930" y="5763"/>
                  <a:pt x="1965" y="5394"/>
                  <a:pt x="1751" y="5096"/>
                </a:cubicBezTo>
                <a:cubicBezTo>
                  <a:pt x="1596" y="4870"/>
                  <a:pt x="1358" y="4751"/>
                  <a:pt x="1120" y="4632"/>
                </a:cubicBezTo>
                <a:cubicBezTo>
                  <a:pt x="1072" y="4596"/>
                  <a:pt x="1025" y="4573"/>
                  <a:pt x="977" y="4549"/>
                </a:cubicBezTo>
                <a:cubicBezTo>
                  <a:pt x="763" y="4430"/>
                  <a:pt x="501" y="4239"/>
                  <a:pt x="489" y="3977"/>
                </a:cubicBezTo>
                <a:cubicBezTo>
                  <a:pt x="465" y="3691"/>
                  <a:pt x="763" y="3489"/>
                  <a:pt x="1084" y="3275"/>
                </a:cubicBezTo>
                <a:cubicBezTo>
                  <a:pt x="1418" y="3049"/>
                  <a:pt x="1763" y="2822"/>
                  <a:pt x="1787" y="2429"/>
                </a:cubicBezTo>
                <a:cubicBezTo>
                  <a:pt x="1799" y="2025"/>
                  <a:pt x="1441" y="1751"/>
                  <a:pt x="1227" y="1608"/>
                </a:cubicBezTo>
                <a:cubicBezTo>
                  <a:pt x="1156" y="1572"/>
                  <a:pt x="1084" y="1525"/>
                  <a:pt x="1013" y="1489"/>
                </a:cubicBezTo>
                <a:cubicBezTo>
                  <a:pt x="810" y="1370"/>
                  <a:pt x="620" y="1263"/>
                  <a:pt x="489" y="1108"/>
                </a:cubicBezTo>
                <a:cubicBezTo>
                  <a:pt x="251" y="822"/>
                  <a:pt x="227" y="393"/>
                  <a:pt x="429" y="36"/>
                </a:cubicBezTo>
                <a:cubicBezTo>
                  <a:pt x="429" y="24"/>
                  <a:pt x="441" y="12"/>
                  <a:pt x="453" y="1"/>
                </a:cubicBezTo>
                <a:close/>
              </a:path>
            </a:pathLst>
          </a:custGeom>
          <a:solidFill>
            <a:srgbClr val="FFFFFF">
              <a:alpha val="1606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69" name="Google Shape;3069;p43"/>
          <p:cNvSpPr/>
          <p:nvPr/>
        </p:nvSpPr>
        <p:spPr>
          <a:xfrm>
            <a:off x="4273690" y="-262198"/>
            <a:ext cx="851620" cy="5524420"/>
          </a:xfrm>
          <a:custGeom>
            <a:avLst/>
            <a:gdLst/>
            <a:ahLst/>
            <a:cxnLst/>
            <a:rect l="l" t="t" r="r" b="b"/>
            <a:pathLst>
              <a:path w="1953" h="6061" extrusionOk="0">
                <a:moveTo>
                  <a:pt x="215" y="1"/>
                </a:moveTo>
                <a:cubicBezTo>
                  <a:pt x="0" y="417"/>
                  <a:pt x="48" y="929"/>
                  <a:pt x="322" y="1263"/>
                </a:cubicBezTo>
                <a:cubicBezTo>
                  <a:pt x="489" y="1441"/>
                  <a:pt x="703" y="1560"/>
                  <a:pt x="905" y="1679"/>
                </a:cubicBezTo>
                <a:cubicBezTo>
                  <a:pt x="977" y="1715"/>
                  <a:pt x="1048" y="1763"/>
                  <a:pt x="1120" y="1810"/>
                </a:cubicBezTo>
                <a:cubicBezTo>
                  <a:pt x="1298" y="1918"/>
                  <a:pt x="1584" y="2144"/>
                  <a:pt x="1572" y="2429"/>
                </a:cubicBezTo>
                <a:cubicBezTo>
                  <a:pt x="1560" y="2727"/>
                  <a:pt x="1274" y="2918"/>
                  <a:pt x="965" y="3120"/>
                </a:cubicBezTo>
                <a:cubicBezTo>
                  <a:pt x="608" y="3358"/>
                  <a:pt x="250" y="3596"/>
                  <a:pt x="274" y="4013"/>
                </a:cubicBezTo>
                <a:cubicBezTo>
                  <a:pt x="298" y="4287"/>
                  <a:pt x="500" y="4537"/>
                  <a:pt x="881" y="4751"/>
                </a:cubicBezTo>
                <a:cubicBezTo>
                  <a:pt x="929" y="4775"/>
                  <a:pt x="977" y="4799"/>
                  <a:pt x="1024" y="4823"/>
                </a:cubicBezTo>
                <a:cubicBezTo>
                  <a:pt x="1239" y="4942"/>
                  <a:pt x="1453" y="5049"/>
                  <a:pt x="1572" y="5227"/>
                </a:cubicBezTo>
                <a:cubicBezTo>
                  <a:pt x="1751" y="5477"/>
                  <a:pt x="1703" y="5811"/>
                  <a:pt x="1572" y="6061"/>
                </a:cubicBezTo>
                <a:lnTo>
                  <a:pt x="1798" y="6061"/>
                </a:lnTo>
                <a:cubicBezTo>
                  <a:pt x="1929" y="5763"/>
                  <a:pt x="1953" y="5406"/>
                  <a:pt x="1751" y="5108"/>
                </a:cubicBezTo>
                <a:cubicBezTo>
                  <a:pt x="1596" y="4894"/>
                  <a:pt x="1358" y="4763"/>
                  <a:pt x="1120" y="4644"/>
                </a:cubicBezTo>
                <a:cubicBezTo>
                  <a:pt x="1072" y="4620"/>
                  <a:pt x="1024" y="4596"/>
                  <a:pt x="977" y="4573"/>
                </a:cubicBezTo>
                <a:cubicBezTo>
                  <a:pt x="762" y="4454"/>
                  <a:pt x="500" y="4251"/>
                  <a:pt x="489" y="4001"/>
                </a:cubicBezTo>
                <a:cubicBezTo>
                  <a:pt x="465" y="3703"/>
                  <a:pt x="762" y="3501"/>
                  <a:pt x="1084" y="3299"/>
                </a:cubicBezTo>
                <a:cubicBezTo>
                  <a:pt x="1417" y="3072"/>
                  <a:pt x="1763" y="2834"/>
                  <a:pt x="1786" y="2441"/>
                </a:cubicBezTo>
                <a:cubicBezTo>
                  <a:pt x="1798" y="2048"/>
                  <a:pt x="1441" y="1763"/>
                  <a:pt x="1227" y="1632"/>
                </a:cubicBezTo>
                <a:cubicBezTo>
                  <a:pt x="1155" y="1584"/>
                  <a:pt x="1084" y="1548"/>
                  <a:pt x="1012" y="1501"/>
                </a:cubicBezTo>
                <a:cubicBezTo>
                  <a:pt x="810" y="1394"/>
                  <a:pt x="620" y="1286"/>
                  <a:pt x="489" y="1120"/>
                </a:cubicBezTo>
                <a:cubicBezTo>
                  <a:pt x="250" y="846"/>
                  <a:pt x="227" y="405"/>
                  <a:pt x="429" y="60"/>
                </a:cubicBezTo>
                <a:cubicBezTo>
                  <a:pt x="429" y="36"/>
                  <a:pt x="441" y="24"/>
                  <a:pt x="465" y="1"/>
                </a:cubicBezTo>
                <a:close/>
              </a:path>
            </a:pathLst>
          </a:custGeom>
          <a:solidFill>
            <a:srgbClr val="FFFFFF">
              <a:alpha val="1606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70" name="Google Shape;3070;p43"/>
          <p:cNvSpPr/>
          <p:nvPr/>
        </p:nvSpPr>
        <p:spPr>
          <a:xfrm>
            <a:off x="5015861" y="-273136"/>
            <a:ext cx="846824" cy="5514394"/>
          </a:xfrm>
          <a:custGeom>
            <a:avLst/>
            <a:gdLst/>
            <a:ahLst/>
            <a:cxnLst/>
            <a:rect l="l" t="t" r="r" b="b"/>
            <a:pathLst>
              <a:path w="1942" h="6050" extrusionOk="0">
                <a:moveTo>
                  <a:pt x="227" y="1"/>
                </a:moveTo>
                <a:cubicBezTo>
                  <a:pt x="1" y="417"/>
                  <a:pt x="37" y="941"/>
                  <a:pt x="322" y="1275"/>
                </a:cubicBezTo>
                <a:cubicBezTo>
                  <a:pt x="477" y="1465"/>
                  <a:pt x="692" y="1584"/>
                  <a:pt x="906" y="1691"/>
                </a:cubicBezTo>
                <a:cubicBezTo>
                  <a:pt x="977" y="1739"/>
                  <a:pt x="1049" y="1775"/>
                  <a:pt x="1120" y="1822"/>
                </a:cubicBezTo>
                <a:cubicBezTo>
                  <a:pt x="1287" y="1930"/>
                  <a:pt x="1585" y="2156"/>
                  <a:pt x="1573" y="2453"/>
                </a:cubicBezTo>
                <a:cubicBezTo>
                  <a:pt x="1561" y="2739"/>
                  <a:pt x="1275" y="2930"/>
                  <a:pt x="965" y="3144"/>
                </a:cubicBezTo>
                <a:cubicBezTo>
                  <a:pt x="608" y="3370"/>
                  <a:pt x="251" y="3608"/>
                  <a:pt x="275" y="4025"/>
                </a:cubicBezTo>
                <a:cubicBezTo>
                  <a:pt x="287" y="4299"/>
                  <a:pt x="489" y="4549"/>
                  <a:pt x="870" y="4763"/>
                </a:cubicBezTo>
                <a:cubicBezTo>
                  <a:pt x="930" y="4787"/>
                  <a:pt x="977" y="4811"/>
                  <a:pt x="1025" y="4847"/>
                </a:cubicBezTo>
                <a:cubicBezTo>
                  <a:pt x="1239" y="4954"/>
                  <a:pt x="1454" y="5061"/>
                  <a:pt x="1573" y="5239"/>
                </a:cubicBezTo>
                <a:cubicBezTo>
                  <a:pt x="1739" y="5489"/>
                  <a:pt x="1704" y="5799"/>
                  <a:pt x="1585" y="6049"/>
                </a:cubicBezTo>
                <a:lnTo>
                  <a:pt x="1811" y="6049"/>
                </a:lnTo>
                <a:cubicBezTo>
                  <a:pt x="1930" y="5763"/>
                  <a:pt x="1942" y="5406"/>
                  <a:pt x="1739" y="5132"/>
                </a:cubicBezTo>
                <a:cubicBezTo>
                  <a:pt x="1585" y="4906"/>
                  <a:pt x="1346" y="4787"/>
                  <a:pt x="1120" y="4656"/>
                </a:cubicBezTo>
                <a:cubicBezTo>
                  <a:pt x="1073" y="4632"/>
                  <a:pt x="1025" y="4608"/>
                  <a:pt x="977" y="4585"/>
                </a:cubicBezTo>
                <a:cubicBezTo>
                  <a:pt x="763" y="4466"/>
                  <a:pt x="501" y="4263"/>
                  <a:pt x="477" y="4013"/>
                </a:cubicBezTo>
                <a:cubicBezTo>
                  <a:pt x="465" y="3727"/>
                  <a:pt x="763" y="3525"/>
                  <a:pt x="1073" y="3311"/>
                </a:cubicBezTo>
                <a:cubicBezTo>
                  <a:pt x="1418" y="3084"/>
                  <a:pt x="1763" y="2858"/>
                  <a:pt x="1775" y="2465"/>
                </a:cubicBezTo>
                <a:cubicBezTo>
                  <a:pt x="1799" y="2060"/>
                  <a:pt x="1442" y="1787"/>
                  <a:pt x="1227" y="1644"/>
                </a:cubicBezTo>
                <a:cubicBezTo>
                  <a:pt x="1156" y="1608"/>
                  <a:pt x="1084" y="1560"/>
                  <a:pt x="1001" y="1513"/>
                </a:cubicBezTo>
                <a:cubicBezTo>
                  <a:pt x="799" y="1406"/>
                  <a:pt x="620" y="1298"/>
                  <a:pt x="477" y="1144"/>
                </a:cubicBezTo>
                <a:cubicBezTo>
                  <a:pt x="239" y="858"/>
                  <a:pt x="215" y="417"/>
                  <a:pt x="418" y="72"/>
                </a:cubicBezTo>
                <a:cubicBezTo>
                  <a:pt x="430" y="48"/>
                  <a:pt x="453" y="25"/>
                  <a:pt x="465" y="1"/>
                </a:cubicBezTo>
                <a:close/>
              </a:path>
            </a:pathLst>
          </a:custGeom>
          <a:solidFill>
            <a:srgbClr val="FFFFFF">
              <a:alpha val="1606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71" name="Google Shape;3071;p43"/>
          <p:cNvSpPr/>
          <p:nvPr/>
        </p:nvSpPr>
        <p:spPr>
          <a:xfrm>
            <a:off x="5758468" y="-284073"/>
            <a:ext cx="841591" cy="5503456"/>
          </a:xfrm>
          <a:custGeom>
            <a:avLst/>
            <a:gdLst/>
            <a:ahLst/>
            <a:cxnLst/>
            <a:rect l="l" t="t" r="r" b="b"/>
            <a:pathLst>
              <a:path w="1930" h="6038" extrusionOk="0">
                <a:moveTo>
                  <a:pt x="227" y="1"/>
                </a:moveTo>
                <a:cubicBezTo>
                  <a:pt x="1" y="429"/>
                  <a:pt x="36" y="953"/>
                  <a:pt x="322" y="1287"/>
                </a:cubicBezTo>
                <a:cubicBezTo>
                  <a:pt x="477" y="1477"/>
                  <a:pt x="691" y="1596"/>
                  <a:pt x="894" y="1715"/>
                </a:cubicBezTo>
                <a:cubicBezTo>
                  <a:pt x="965" y="1751"/>
                  <a:pt x="1036" y="1799"/>
                  <a:pt x="1108" y="1834"/>
                </a:cubicBezTo>
                <a:cubicBezTo>
                  <a:pt x="1286" y="1942"/>
                  <a:pt x="1584" y="2180"/>
                  <a:pt x="1572" y="2465"/>
                </a:cubicBezTo>
                <a:cubicBezTo>
                  <a:pt x="1560" y="2751"/>
                  <a:pt x="1263" y="2954"/>
                  <a:pt x="953" y="3156"/>
                </a:cubicBezTo>
                <a:cubicBezTo>
                  <a:pt x="608" y="3382"/>
                  <a:pt x="251" y="3632"/>
                  <a:pt x="274" y="4037"/>
                </a:cubicBezTo>
                <a:cubicBezTo>
                  <a:pt x="286" y="4323"/>
                  <a:pt x="489" y="4573"/>
                  <a:pt x="870" y="4775"/>
                </a:cubicBezTo>
                <a:cubicBezTo>
                  <a:pt x="917" y="4811"/>
                  <a:pt x="965" y="4835"/>
                  <a:pt x="1013" y="4859"/>
                </a:cubicBezTo>
                <a:cubicBezTo>
                  <a:pt x="1239" y="4978"/>
                  <a:pt x="1441" y="5085"/>
                  <a:pt x="1572" y="5263"/>
                </a:cubicBezTo>
                <a:cubicBezTo>
                  <a:pt x="1727" y="5490"/>
                  <a:pt x="1703" y="5799"/>
                  <a:pt x="1584" y="6037"/>
                </a:cubicBezTo>
                <a:lnTo>
                  <a:pt x="1810" y="6037"/>
                </a:lnTo>
                <a:cubicBezTo>
                  <a:pt x="1917" y="5752"/>
                  <a:pt x="1929" y="5418"/>
                  <a:pt x="1739" y="5144"/>
                </a:cubicBezTo>
                <a:cubicBezTo>
                  <a:pt x="1584" y="4918"/>
                  <a:pt x="1346" y="4799"/>
                  <a:pt x="1108" y="4680"/>
                </a:cubicBezTo>
                <a:cubicBezTo>
                  <a:pt x="1060" y="4656"/>
                  <a:pt x="1013" y="4620"/>
                  <a:pt x="977" y="4597"/>
                </a:cubicBezTo>
                <a:cubicBezTo>
                  <a:pt x="751" y="4478"/>
                  <a:pt x="489" y="4287"/>
                  <a:pt x="477" y="4025"/>
                </a:cubicBezTo>
                <a:cubicBezTo>
                  <a:pt x="465" y="3739"/>
                  <a:pt x="751" y="3537"/>
                  <a:pt x="1072" y="3323"/>
                </a:cubicBezTo>
                <a:cubicBezTo>
                  <a:pt x="1406" y="3108"/>
                  <a:pt x="1763" y="2870"/>
                  <a:pt x="1775" y="2477"/>
                </a:cubicBezTo>
                <a:cubicBezTo>
                  <a:pt x="1787" y="2084"/>
                  <a:pt x="1441" y="1799"/>
                  <a:pt x="1227" y="1668"/>
                </a:cubicBezTo>
                <a:cubicBezTo>
                  <a:pt x="1155" y="1620"/>
                  <a:pt x="1072" y="1572"/>
                  <a:pt x="1001" y="1537"/>
                </a:cubicBezTo>
                <a:cubicBezTo>
                  <a:pt x="798" y="1418"/>
                  <a:pt x="608" y="1310"/>
                  <a:pt x="477" y="1156"/>
                </a:cubicBezTo>
                <a:cubicBezTo>
                  <a:pt x="239" y="882"/>
                  <a:pt x="215" y="441"/>
                  <a:pt x="417" y="84"/>
                </a:cubicBezTo>
                <a:cubicBezTo>
                  <a:pt x="429" y="60"/>
                  <a:pt x="453" y="37"/>
                  <a:pt x="465" y="1"/>
                </a:cubicBezTo>
                <a:close/>
              </a:path>
            </a:pathLst>
          </a:custGeom>
          <a:solidFill>
            <a:srgbClr val="FFFFFF">
              <a:alpha val="1606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72" name="Google Shape;3072;p43"/>
          <p:cNvSpPr/>
          <p:nvPr/>
        </p:nvSpPr>
        <p:spPr>
          <a:xfrm>
            <a:off x="6495842" y="-284073"/>
            <a:ext cx="841591" cy="5481581"/>
          </a:xfrm>
          <a:custGeom>
            <a:avLst/>
            <a:gdLst/>
            <a:ahLst/>
            <a:cxnLst/>
            <a:rect l="l" t="t" r="r" b="b"/>
            <a:pathLst>
              <a:path w="1930" h="6014" extrusionOk="0">
                <a:moveTo>
                  <a:pt x="238" y="1"/>
                </a:moveTo>
                <a:cubicBezTo>
                  <a:pt x="0" y="418"/>
                  <a:pt x="36" y="953"/>
                  <a:pt x="322" y="1299"/>
                </a:cubicBezTo>
                <a:cubicBezTo>
                  <a:pt x="488" y="1477"/>
                  <a:pt x="703" y="1596"/>
                  <a:pt x="905" y="1715"/>
                </a:cubicBezTo>
                <a:cubicBezTo>
                  <a:pt x="977" y="1763"/>
                  <a:pt x="1048" y="1799"/>
                  <a:pt x="1119" y="1846"/>
                </a:cubicBezTo>
                <a:cubicBezTo>
                  <a:pt x="1298" y="1953"/>
                  <a:pt x="1584" y="2180"/>
                  <a:pt x="1572" y="2465"/>
                </a:cubicBezTo>
                <a:cubicBezTo>
                  <a:pt x="1560" y="2763"/>
                  <a:pt x="1274" y="2954"/>
                  <a:pt x="965" y="3156"/>
                </a:cubicBezTo>
                <a:cubicBezTo>
                  <a:pt x="619" y="3394"/>
                  <a:pt x="250" y="3632"/>
                  <a:pt x="274" y="4049"/>
                </a:cubicBezTo>
                <a:cubicBezTo>
                  <a:pt x="298" y="4323"/>
                  <a:pt x="500" y="4573"/>
                  <a:pt x="881" y="4787"/>
                </a:cubicBezTo>
                <a:cubicBezTo>
                  <a:pt x="929" y="4811"/>
                  <a:pt x="977" y="4835"/>
                  <a:pt x="1024" y="4859"/>
                </a:cubicBezTo>
                <a:cubicBezTo>
                  <a:pt x="1239" y="4978"/>
                  <a:pt x="1453" y="5085"/>
                  <a:pt x="1572" y="5263"/>
                </a:cubicBezTo>
                <a:cubicBezTo>
                  <a:pt x="1739" y="5490"/>
                  <a:pt x="1715" y="5775"/>
                  <a:pt x="1608" y="6013"/>
                </a:cubicBezTo>
                <a:lnTo>
                  <a:pt x="1834" y="6013"/>
                </a:lnTo>
                <a:cubicBezTo>
                  <a:pt x="1929" y="5728"/>
                  <a:pt x="1929" y="5406"/>
                  <a:pt x="1750" y="5144"/>
                </a:cubicBezTo>
                <a:cubicBezTo>
                  <a:pt x="1596" y="4930"/>
                  <a:pt x="1358" y="4799"/>
                  <a:pt x="1119" y="4680"/>
                </a:cubicBezTo>
                <a:cubicBezTo>
                  <a:pt x="1072" y="4656"/>
                  <a:pt x="1024" y="4632"/>
                  <a:pt x="977" y="4609"/>
                </a:cubicBezTo>
                <a:cubicBezTo>
                  <a:pt x="762" y="4489"/>
                  <a:pt x="500" y="4287"/>
                  <a:pt x="488" y="4037"/>
                </a:cubicBezTo>
                <a:cubicBezTo>
                  <a:pt x="477" y="3739"/>
                  <a:pt x="774" y="3537"/>
                  <a:pt x="1084" y="3335"/>
                </a:cubicBezTo>
                <a:cubicBezTo>
                  <a:pt x="1417" y="3108"/>
                  <a:pt x="1774" y="2870"/>
                  <a:pt x="1786" y="2477"/>
                </a:cubicBezTo>
                <a:cubicBezTo>
                  <a:pt x="1798" y="2084"/>
                  <a:pt x="1453" y="1799"/>
                  <a:pt x="1239" y="1668"/>
                </a:cubicBezTo>
                <a:cubicBezTo>
                  <a:pt x="1155" y="1620"/>
                  <a:pt x="1084" y="1584"/>
                  <a:pt x="1012" y="1537"/>
                </a:cubicBezTo>
                <a:cubicBezTo>
                  <a:pt x="810" y="1430"/>
                  <a:pt x="619" y="1322"/>
                  <a:pt x="488" y="1156"/>
                </a:cubicBezTo>
                <a:cubicBezTo>
                  <a:pt x="250" y="882"/>
                  <a:pt x="226" y="441"/>
                  <a:pt x="429" y="96"/>
                </a:cubicBezTo>
                <a:cubicBezTo>
                  <a:pt x="441" y="60"/>
                  <a:pt x="465" y="25"/>
                  <a:pt x="488" y="1"/>
                </a:cubicBezTo>
                <a:close/>
              </a:path>
            </a:pathLst>
          </a:custGeom>
          <a:solidFill>
            <a:srgbClr val="FFFFFF">
              <a:alpha val="1606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73" name="Google Shape;3073;p43"/>
          <p:cNvSpPr/>
          <p:nvPr/>
        </p:nvSpPr>
        <p:spPr>
          <a:xfrm>
            <a:off x="7238013" y="-295011"/>
            <a:ext cx="841591" cy="5470643"/>
          </a:xfrm>
          <a:custGeom>
            <a:avLst/>
            <a:gdLst/>
            <a:ahLst/>
            <a:cxnLst/>
            <a:rect l="l" t="t" r="r" b="b"/>
            <a:pathLst>
              <a:path w="1930" h="6002" extrusionOk="0">
                <a:moveTo>
                  <a:pt x="239" y="1"/>
                </a:moveTo>
                <a:cubicBezTo>
                  <a:pt x="1" y="430"/>
                  <a:pt x="37" y="965"/>
                  <a:pt x="322" y="1311"/>
                </a:cubicBezTo>
                <a:cubicBezTo>
                  <a:pt x="489" y="1501"/>
                  <a:pt x="703" y="1620"/>
                  <a:pt x="906" y="1727"/>
                </a:cubicBezTo>
                <a:cubicBezTo>
                  <a:pt x="977" y="1775"/>
                  <a:pt x="1049" y="1811"/>
                  <a:pt x="1120" y="1858"/>
                </a:cubicBezTo>
                <a:cubicBezTo>
                  <a:pt x="1299" y="1965"/>
                  <a:pt x="1584" y="2192"/>
                  <a:pt x="1572" y="2489"/>
                </a:cubicBezTo>
                <a:cubicBezTo>
                  <a:pt x="1561" y="2775"/>
                  <a:pt x="1275" y="2966"/>
                  <a:pt x="965" y="3180"/>
                </a:cubicBezTo>
                <a:cubicBezTo>
                  <a:pt x="608" y="3406"/>
                  <a:pt x="251" y="3644"/>
                  <a:pt x="275" y="4061"/>
                </a:cubicBezTo>
                <a:cubicBezTo>
                  <a:pt x="287" y="4335"/>
                  <a:pt x="489" y="4585"/>
                  <a:pt x="882" y="4799"/>
                </a:cubicBezTo>
                <a:cubicBezTo>
                  <a:pt x="930" y="4823"/>
                  <a:pt x="977" y="4847"/>
                  <a:pt x="1025" y="4882"/>
                </a:cubicBezTo>
                <a:cubicBezTo>
                  <a:pt x="1239" y="4990"/>
                  <a:pt x="1453" y="5097"/>
                  <a:pt x="1572" y="5275"/>
                </a:cubicBezTo>
                <a:cubicBezTo>
                  <a:pt x="1727" y="5502"/>
                  <a:pt x="1715" y="5764"/>
                  <a:pt x="1620" y="6002"/>
                </a:cubicBezTo>
                <a:lnTo>
                  <a:pt x="1834" y="6002"/>
                </a:lnTo>
                <a:cubicBezTo>
                  <a:pt x="1930" y="5728"/>
                  <a:pt x="1930" y="5418"/>
                  <a:pt x="1739" y="5156"/>
                </a:cubicBezTo>
                <a:cubicBezTo>
                  <a:pt x="1596" y="4942"/>
                  <a:pt x="1346" y="4811"/>
                  <a:pt x="1120" y="4692"/>
                </a:cubicBezTo>
                <a:cubicBezTo>
                  <a:pt x="1072" y="4668"/>
                  <a:pt x="1025" y="4644"/>
                  <a:pt x="977" y="4621"/>
                </a:cubicBezTo>
                <a:cubicBezTo>
                  <a:pt x="763" y="4501"/>
                  <a:pt x="501" y="4299"/>
                  <a:pt x="489" y="4049"/>
                </a:cubicBezTo>
                <a:cubicBezTo>
                  <a:pt x="465" y="3751"/>
                  <a:pt x="763" y="3561"/>
                  <a:pt x="1072" y="3347"/>
                </a:cubicBezTo>
                <a:cubicBezTo>
                  <a:pt x="1418" y="3120"/>
                  <a:pt x="1763" y="2882"/>
                  <a:pt x="1787" y="2489"/>
                </a:cubicBezTo>
                <a:cubicBezTo>
                  <a:pt x="1799" y="2096"/>
                  <a:pt x="1442" y="1811"/>
                  <a:pt x="1227" y="1680"/>
                </a:cubicBezTo>
                <a:cubicBezTo>
                  <a:pt x="1156" y="1632"/>
                  <a:pt x="1084" y="1596"/>
                  <a:pt x="1001" y="1549"/>
                </a:cubicBezTo>
                <a:cubicBezTo>
                  <a:pt x="810" y="1442"/>
                  <a:pt x="620" y="1334"/>
                  <a:pt x="489" y="1180"/>
                </a:cubicBezTo>
                <a:cubicBezTo>
                  <a:pt x="251" y="894"/>
                  <a:pt x="215" y="453"/>
                  <a:pt x="418" y="108"/>
                </a:cubicBezTo>
                <a:cubicBezTo>
                  <a:pt x="441" y="72"/>
                  <a:pt x="465" y="37"/>
                  <a:pt x="489" y="1"/>
                </a:cubicBezTo>
                <a:close/>
              </a:path>
            </a:pathLst>
          </a:custGeom>
          <a:solidFill>
            <a:srgbClr val="FFFFFF">
              <a:alpha val="1606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74" name="Google Shape;3074;p43"/>
          <p:cNvSpPr/>
          <p:nvPr/>
        </p:nvSpPr>
        <p:spPr>
          <a:xfrm>
            <a:off x="7980621" y="-305949"/>
            <a:ext cx="841591" cy="5459705"/>
          </a:xfrm>
          <a:custGeom>
            <a:avLst/>
            <a:gdLst/>
            <a:ahLst/>
            <a:cxnLst/>
            <a:rect l="l" t="t" r="r" b="b"/>
            <a:pathLst>
              <a:path w="1930" h="5990" extrusionOk="0">
                <a:moveTo>
                  <a:pt x="250" y="1"/>
                </a:moveTo>
                <a:cubicBezTo>
                  <a:pt x="250" y="13"/>
                  <a:pt x="239" y="13"/>
                  <a:pt x="239" y="25"/>
                </a:cubicBezTo>
                <a:cubicBezTo>
                  <a:pt x="0" y="442"/>
                  <a:pt x="24" y="977"/>
                  <a:pt x="322" y="1323"/>
                </a:cubicBezTo>
                <a:cubicBezTo>
                  <a:pt x="477" y="1513"/>
                  <a:pt x="691" y="1632"/>
                  <a:pt x="905" y="1751"/>
                </a:cubicBezTo>
                <a:cubicBezTo>
                  <a:pt x="977" y="1787"/>
                  <a:pt x="1048" y="1835"/>
                  <a:pt x="1120" y="1870"/>
                </a:cubicBezTo>
                <a:cubicBezTo>
                  <a:pt x="1286" y="1989"/>
                  <a:pt x="1584" y="2216"/>
                  <a:pt x="1572" y="2501"/>
                </a:cubicBezTo>
                <a:cubicBezTo>
                  <a:pt x="1560" y="2787"/>
                  <a:pt x="1263" y="2989"/>
                  <a:pt x="953" y="3192"/>
                </a:cubicBezTo>
                <a:cubicBezTo>
                  <a:pt x="608" y="3430"/>
                  <a:pt x="250" y="3668"/>
                  <a:pt x="274" y="4073"/>
                </a:cubicBezTo>
                <a:cubicBezTo>
                  <a:pt x="286" y="4359"/>
                  <a:pt x="489" y="4609"/>
                  <a:pt x="870" y="4823"/>
                </a:cubicBezTo>
                <a:cubicBezTo>
                  <a:pt x="917" y="4847"/>
                  <a:pt x="965" y="4871"/>
                  <a:pt x="1024" y="4894"/>
                </a:cubicBezTo>
                <a:cubicBezTo>
                  <a:pt x="1239" y="5014"/>
                  <a:pt x="1441" y="5121"/>
                  <a:pt x="1572" y="5299"/>
                </a:cubicBezTo>
                <a:cubicBezTo>
                  <a:pt x="1715" y="5502"/>
                  <a:pt x="1715" y="5764"/>
                  <a:pt x="1632" y="5990"/>
                </a:cubicBezTo>
                <a:lnTo>
                  <a:pt x="1846" y="5990"/>
                </a:lnTo>
                <a:cubicBezTo>
                  <a:pt x="1929" y="5716"/>
                  <a:pt x="1917" y="5418"/>
                  <a:pt x="1739" y="5180"/>
                </a:cubicBezTo>
                <a:cubicBezTo>
                  <a:pt x="1584" y="4954"/>
                  <a:pt x="1346" y="4835"/>
                  <a:pt x="1120" y="4716"/>
                </a:cubicBezTo>
                <a:cubicBezTo>
                  <a:pt x="1072" y="4692"/>
                  <a:pt x="1024" y="4668"/>
                  <a:pt x="977" y="4633"/>
                </a:cubicBezTo>
                <a:cubicBezTo>
                  <a:pt x="762" y="4513"/>
                  <a:pt x="501" y="4323"/>
                  <a:pt x="477" y="4073"/>
                </a:cubicBezTo>
                <a:cubicBezTo>
                  <a:pt x="465" y="3775"/>
                  <a:pt x="762" y="3573"/>
                  <a:pt x="1072" y="3370"/>
                </a:cubicBezTo>
                <a:cubicBezTo>
                  <a:pt x="1417" y="3144"/>
                  <a:pt x="1763" y="2906"/>
                  <a:pt x="1774" y="2513"/>
                </a:cubicBezTo>
                <a:cubicBezTo>
                  <a:pt x="1798" y="2120"/>
                  <a:pt x="1441" y="1835"/>
                  <a:pt x="1227" y="1704"/>
                </a:cubicBezTo>
                <a:cubicBezTo>
                  <a:pt x="1155" y="1656"/>
                  <a:pt x="1084" y="1608"/>
                  <a:pt x="1001" y="1573"/>
                </a:cubicBezTo>
                <a:cubicBezTo>
                  <a:pt x="798" y="1454"/>
                  <a:pt x="608" y="1358"/>
                  <a:pt x="477" y="1192"/>
                </a:cubicBezTo>
                <a:cubicBezTo>
                  <a:pt x="239" y="918"/>
                  <a:pt x="215" y="477"/>
                  <a:pt x="417" y="120"/>
                </a:cubicBezTo>
                <a:cubicBezTo>
                  <a:pt x="441" y="84"/>
                  <a:pt x="465" y="49"/>
                  <a:pt x="501" y="1"/>
                </a:cubicBezTo>
                <a:close/>
              </a:path>
            </a:pathLst>
          </a:custGeom>
          <a:solidFill>
            <a:srgbClr val="FFFFFF">
              <a:alpha val="1606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75" name="Google Shape;3075;p43"/>
          <p:cNvSpPr/>
          <p:nvPr/>
        </p:nvSpPr>
        <p:spPr>
          <a:xfrm>
            <a:off x="8717995" y="-315975"/>
            <a:ext cx="841155" cy="5447856"/>
          </a:xfrm>
          <a:custGeom>
            <a:avLst/>
            <a:gdLst/>
            <a:ahLst/>
            <a:cxnLst/>
            <a:rect l="l" t="t" r="r" b="b"/>
            <a:pathLst>
              <a:path w="1929" h="5977" extrusionOk="0">
                <a:moveTo>
                  <a:pt x="262" y="0"/>
                </a:moveTo>
                <a:cubicBezTo>
                  <a:pt x="262" y="12"/>
                  <a:pt x="250" y="24"/>
                  <a:pt x="250" y="36"/>
                </a:cubicBezTo>
                <a:cubicBezTo>
                  <a:pt x="0" y="464"/>
                  <a:pt x="36" y="1000"/>
                  <a:pt x="334" y="1345"/>
                </a:cubicBezTo>
                <a:cubicBezTo>
                  <a:pt x="488" y="1524"/>
                  <a:pt x="703" y="1643"/>
                  <a:pt x="905" y="1762"/>
                </a:cubicBezTo>
                <a:cubicBezTo>
                  <a:pt x="976" y="1810"/>
                  <a:pt x="1048" y="1846"/>
                  <a:pt x="1119" y="1893"/>
                </a:cubicBezTo>
                <a:cubicBezTo>
                  <a:pt x="1298" y="2000"/>
                  <a:pt x="1596" y="2227"/>
                  <a:pt x="1584" y="2512"/>
                </a:cubicBezTo>
                <a:cubicBezTo>
                  <a:pt x="1572" y="2810"/>
                  <a:pt x="1274" y="3000"/>
                  <a:pt x="965" y="3203"/>
                </a:cubicBezTo>
                <a:cubicBezTo>
                  <a:pt x="619" y="3441"/>
                  <a:pt x="262" y="3679"/>
                  <a:pt x="286" y="4096"/>
                </a:cubicBezTo>
                <a:cubicBezTo>
                  <a:pt x="298" y="4370"/>
                  <a:pt x="500" y="4620"/>
                  <a:pt x="881" y="4834"/>
                </a:cubicBezTo>
                <a:cubicBezTo>
                  <a:pt x="929" y="4858"/>
                  <a:pt x="976" y="4882"/>
                  <a:pt x="1024" y="4905"/>
                </a:cubicBezTo>
                <a:cubicBezTo>
                  <a:pt x="1250" y="5025"/>
                  <a:pt x="1453" y="5132"/>
                  <a:pt x="1584" y="5310"/>
                </a:cubicBezTo>
                <a:cubicBezTo>
                  <a:pt x="1715" y="5513"/>
                  <a:pt x="1727" y="5751"/>
                  <a:pt x="1643" y="5977"/>
                </a:cubicBezTo>
                <a:cubicBezTo>
                  <a:pt x="1727" y="5965"/>
                  <a:pt x="1786" y="5965"/>
                  <a:pt x="1858" y="5965"/>
                </a:cubicBezTo>
                <a:cubicBezTo>
                  <a:pt x="1929" y="5715"/>
                  <a:pt x="1917" y="5429"/>
                  <a:pt x="1750" y="5191"/>
                </a:cubicBezTo>
                <a:cubicBezTo>
                  <a:pt x="1596" y="4977"/>
                  <a:pt x="1357" y="4846"/>
                  <a:pt x="1119" y="4727"/>
                </a:cubicBezTo>
                <a:cubicBezTo>
                  <a:pt x="1084" y="4703"/>
                  <a:pt x="1024" y="4679"/>
                  <a:pt x="988" y="4655"/>
                </a:cubicBezTo>
                <a:cubicBezTo>
                  <a:pt x="762" y="4536"/>
                  <a:pt x="500" y="4334"/>
                  <a:pt x="488" y="4084"/>
                </a:cubicBezTo>
                <a:cubicBezTo>
                  <a:pt x="476" y="3786"/>
                  <a:pt x="762" y="3584"/>
                  <a:pt x="1084" y="3381"/>
                </a:cubicBezTo>
                <a:cubicBezTo>
                  <a:pt x="1417" y="3155"/>
                  <a:pt x="1774" y="2917"/>
                  <a:pt x="1786" y="2524"/>
                </a:cubicBezTo>
                <a:cubicBezTo>
                  <a:pt x="1798" y="2131"/>
                  <a:pt x="1453" y="1846"/>
                  <a:pt x="1238" y="1715"/>
                </a:cubicBezTo>
                <a:cubicBezTo>
                  <a:pt x="1167" y="1667"/>
                  <a:pt x="1084" y="1631"/>
                  <a:pt x="1012" y="1584"/>
                </a:cubicBezTo>
                <a:cubicBezTo>
                  <a:pt x="810" y="1476"/>
                  <a:pt x="619" y="1369"/>
                  <a:pt x="488" y="1215"/>
                </a:cubicBezTo>
                <a:cubicBezTo>
                  <a:pt x="250" y="929"/>
                  <a:pt x="226" y="488"/>
                  <a:pt x="429" y="143"/>
                </a:cubicBezTo>
                <a:cubicBezTo>
                  <a:pt x="453" y="95"/>
                  <a:pt x="488" y="48"/>
                  <a:pt x="512" y="0"/>
                </a:cubicBezTo>
                <a:close/>
              </a:path>
            </a:pathLst>
          </a:custGeom>
          <a:solidFill>
            <a:srgbClr val="FFFFFF">
              <a:alpha val="1606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76" name="Google Shape;3076;p43"/>
          <p:cNvSpPr/>
          <p:nvPr/>
        </p:nvSpPr>
        <p:spPr>
          <a:xfrm>
            <a:off x="7725728" y="457201"/>
            <a:ext cx="303976" cy="246224"/>
          </a:xfrm>
          <a:custGeom>
            <a:avLst/>
            <a:gdLst/>
            <a:ahLst/>
            <a:cxnLst/>
            <a:rect l="l" t="t" r="r" b="b"/>
            <a:pathLst>
              <a:path w="1537" h="1245" extrusionOk="0">
                <a:moveTo>
                  <a:pt x="439" y="1"/>
                </a:moveTo>
                <a:cubicBezTo>
                  <a:pt x="263" y="1"/>
                  <a:pt x="116" y="134"/>
                  <a:pt x="84" y="316"/>
                </a:cubicBezTo>
                <a:cubicBezTo>
                  <a:pt x="1" y="828"/>
                  <a:pt x="656" y="1244"/>
                  <a:pt x="656" y="1244"/>
                </a:cubicBezTo>
                <a:cubicBezTo>
                  <a:pt x="656" y="1244"/>
                  <a:pt x="1418" y="1054"/>
                  <a:pt x="1501" y="530"/>
                </a:cubicBezTo>
                <a:cubicBezTo>
                  <a:pt x="1537" y="328"/>
                  <a:pt x="1394" y="149"/>
                  <a:pt x="1191" y="113"/>
                </a:cubicBezTo>
                <a:cubicBezTo>
                  <a:pt x="1169" y="110"/>
                  <a:pt x="1147" y="108"/>
                  <a:pt x="1125" y="108"/>
                </a:cubicBezTo>
                <a:cubicBezTo>
                  <a:pt x="997" y="108"/>
                  <a:pt x="882" y="168"/>
                  <a:pt x="810" y="280"/>
                </a:cubicBezTo>
                <a:cubicBezTo>
                  <a:pt x="787" y="125"/>
                  <a:pt x="667" y="30"/>
                  <a:pt x="501" y="6"/>
                </a:cubicBezTo>
                <a:cubicBezTo>
                  <a:pt x="480" y="2"/>
                  <a:pt x="459" y="1"/>
                  <a:pt x="439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77" name="Google Shape;3077;p43"/>
          <p:cNvSpPr/>
          <p:nvPr/>
        </p:nvSpPr>
        <p:spPr>
          <a:xfrm>
            <a:off x="7937692" y="1677529"/>
            <a:ext cx="642428" cy="513660"/>
          </a:xfrm>
          <a:custGeom>
            <a:avLst/>
            <a:gdLst/>
            <a:ahLst/>
            <a:cxnLst/>
            <a:rect l="l" t="t" r="r" b="b"/>
            <a:pathLst>
              <a:path w="2310" h="1847" extrusionOk="0">
                <a:moveTo>
                  <a:pt x="1557" y="1"/>
                </a:moveTo>
                <a:cubicBezTo>
                  <a:pt x="1494" y="1"/>
                  <a:pt x="1431" y="12"/>
                  <a:pt x="1369" y="36"/>
                </a:cubicBezTo>
                <a:cubicBezTo>
                  <a:pt x="1155" y="108"/>
                  <a:pt x="1000" y="286"/>
                  <a:pt x="1000" y="501"/>
                </a:cubicBezTo>
                <a:cubicBezTo>
                  <a:pt x="903" y="388"/>
                  <a:pt x="774" y="335"/>
                  <a:pt x="630" y="335"/>
                </a:cubicBezTo>
                <a:cubicBezTo>
                  <a:pt x="561" y="335"/>
                  <a:pt x="490" y="347"/>
                  <a:pt x="417" y="370"/>
                </a:cubicBezTo>
                <a:cubicBezTo>
                  <a:pt x="143" y="477"/>
                  <a:pt x="0" y="786"/>
                  <a:pt x="95" y="1060"/>
                </a:cubicBezTo>
                <a:cubicBezTo>
                  <a:pt x="357" y="1775"/>
                  <a:pt x="1476" y="1846"/>
                  <a:pt x="1476" y="1846"/>
                </a:cubicBezTo>
                <a:cubicBezTo>
                  <a:pt x="1476" y="1846"/>
                  <a:pt x="2310" y="1072"/>
                  <a:pt x="2060" y="358"/>
                </a:cubicBezTo>
                <a:cubicBezTo>
                  <a:pt x="1977" y="136"/>
                  <a:pt x="1772" y="1"/>
                  <a:pt x="1557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78" name="Google Shape;3078;p43"/>
          <p:cNvSpPr/>
          <p:nvPr/>
        </p:nvSpPr>
        <p:spPr>
          <a:xfrm>
            <a:off x="8330724" y="874872"/>
            <a:ext cx="443860" cy="354584"/>
          </a:xfrm>
          <a:custGeom>
            <a:avLst/>
            <a:gdLst/>
            <a:ahLst/>
            <a:cxnLst/>
            <a:rect l="l" t="t" r="r" b="b"/>
            <a:pathLst>
              <a:path w="1596" h="1275" extrusionOk="0">
                <a:moveTo>
                  <a:pt x="537" y="1"/>
                </a:moveTo>
                <a:cubicBezTo>
                  <a:pt x="387" y="1"/>
                  <a:pt x="246" y="91"/>
                  <a:pt x="191" y="239"/>
                </a:cubicBezTo>
                <a:cubicBezTo>
                  <a:pt x="0" y="727"/>
                  <a:pt x="548" y="1275"/>
                  <a:pt x="548" y="1275"/>
                </a:cubicBezTo>
                <a:cubicBezTo>
                  <a:pt x="548" y="1275"/>
                  <a:pt x="1334" y="1239"/>
                  <a:pt x="1524" y="751"/>
                </a:cubicBezTo>
                <a:cubicBezTo>
                  <a:pt x="1596" y="560"/>
                  <a:pt x="1500" y="346"/>
                  <a:pt x="1310" y="275"/>
                </a:cubicBezTo>
                <a:cubicBezTo>
                  <a:pt x="1260" y="254"/>
                  <a:pt x="1209" y="243"/>
                  <a:pt x="1159" y="243"/>
                </a:cubicBezTo>
                <a:cubicBezTo>
                  <a:pt x="1065" y="243"/>
                  <a:pt x="975" y="280"/>
                  <a:pt x="905" y="358"/>
                </a:cubicBezTo>
                <a:cubicBezTo>
                  <a:pt x="917" y="203"/>
                  <a:pt x="810" y="84"/>
                  <a:pt x="667" y="25"/>
                </a:cubicBezTo>
                <a:cubicBezTo>
                  <a:pt x="624" y="8"/>
                  <a:pt x="580" y="1"/>
                  <a:pt x="537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79" name="Google Shape;3079;p43"/>
          <p:cNvSpPr/>
          <p:nvPr/>
        </p:nvSpPr>
        <p:spPr>
          <a:xfrm flipH="1">
            <a:off x="1223495" y="2933701"/>
            <a:ext cx="303976" cy="246224"/>
          </a:xfrm>
          <a:custGeom>
            <a:avLst/>
            <a:gdLst/>
            <a:ahLst/>
            <a:cxnLst/>
            <a:rect l="l" t="t" r="r" b="b"/>
            <a:pathLst>
              <a:path w="1537" h="1245" extrusionOk="0">
                <a:moveTo>
                  <a:pt x="439" y="1"/>
                </a:moveTo>
                <a:cubicBezTo>
                  <a:pt x="263" y="1"/>
                  <a:pt x="116" y="134"/>
                  <a:pt x="84" y="316"/>
                </a:cubicBezTo>
                <a:cubicBezTo>
                  <a:pt x="1" y="828"/>
                  <a:pt x="656" y="1244"/>
                  <a:pt x="656" y="1244"/>
                </a:cubicBezTo>
                <a:cubicBezTo>
                  <a:pt x="656" y="1244"/>
                  <a:pt x="1418" y="1054"/>
                  <a:pt x="1501" y="530"/>
                </a:cubicBezTo>
                <a:cubicBezTo>
                  <a:pt x="1537" y="328"/>
                  <a:pt x="1394" y="149"/>
                  <a:pt x="1191" y="113"/>
                </a:cubicBezTo>
                <a:cubicBezTo>
                  <a:pt x="1169" y="110"/>
                  <a:pt x="1147" y="108"/>
                  <a:pt x="1125" y="108"/>
                </a:cubicBezTo>
                <a:cubicBezTo>
                  <a:pt x="997" y="108"/>
                  <a:pt x="882" y="168"/>
                  <a:pt x="810" y="280"/>
                </a:cubicBezTo>
                <a:cubicBezTo>
                  <a:pt x="787" y="125"/>
                  <a:pt x="667" y="30"/>
                  <a:pt x="501" y="6"/>
                </a:cubicBezTo>
                <a:cubicBezTo>
                  <a:pt x="480" y="2"/>
                  <a:pt x="459" y="1"/>
                  <a:pt x="439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80" name="Google Shape;3080;p43"/>
          <p:cNvSpPr/>
          <p:nvPr/>
        </p:nvSpPr>
        <p:spPr>
          <a:xfrm flipH="1">
            <a:off x="673078" y="4154029"/>
            <a:ext cx="642428" cy="513660"/>
          </a:xfrm>
          <a:custGeom>
            <a:avLst/>
            <a:gdLst/>
            <a:ahLst/>
            <a:cxnLst/>
            <a:rect l="l" t="t" r="r" b="b"/>
            <a:pathLst>
              <a:path w="2310" h="1847" extrusionOk="0">
                <a:moveTo>
                  <a:pt x="1557" y="1"/>
                </a:moveTo>
                <a:cubicBezTo>
                  <a:pt x="1494" y="1"/>
                  <a:pt x="1431" y="12"/>
                  <a:pt x="1369" y="36"/>
                </a:cubicBezTo>
                <a:cubicBezTo>
                  <a:pt x="1155" y="108"/>
                  <a:pt x="1000" y="286"/>
                  <a:pt x="1000" y="501"/>
                </a:cubicBezTo>
                <a:cubicBezTo>
                  <a:pt x="903" y="388"/>
                  <a:pt x="774" y="335"/>
                  <a:pt x="630" y="335"/>
                </a:cubicBezTo>
                <a:cubicBezTo>
                  <a:pt x="561" y="335"/>
                  <a:pt x="490" y="347"/>
                  <a:pt x="417" y="370"/>
                </a:cubicBezTo>
                <a:cubicBezTo>
                  <a:pt x="143" y="477"/>
                  <a:pt x="0" y="786"/>
                  <a:pt x="95" y="1060"/>
                </a:cubicBezTo>
                <a:cubicBezTo>
                  <a:pt x="357" y="1775"/>
                  <a:pt x="1476" y="1846"/>
                  <a:pt x="1476" y="1846"/>
                </a:cubicBezTo>
                <a:cubicBezTo>
                  <a:pt x="1476" y="1846"/>
                  <a:pt x="2310" y="1072"/>
                  <a:pt x="2060" y="358"/>
                </a:cubicBezTo>
                <a:cubicBezTo>
                  <a:pt x="1977" y="136"/>
                  <a:pt x="1772" y="1"/>
                  <a:pt x="1557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81" name="Google Shape;3081;p43"/>
          <p:cNvSpPr/>
          <p:nvPr/>
        </p:nvSpPr>
        <p:spPr>
          <a:xfrm flipH="1">
            <a:off x="478616" y="3351372"/>
            <a:ext cx="443860" cy="354584"/>
          </a:xfrm>
          <a:custGeom>
            <a:avLst/>
            <a:gdLst/>
            <a:ahLst/>
            <a:cxnLst/>
            <a:rect l="l" t="t" r="r" b="b"/>
            <a:pathLst>
              <a:path w="1596" h="1275" extrusionOk="0">
                <a:moveTo>
                  <a:pt x="537" y="1"/>
                </a:moveTo>
                <a:cubicBezTo>
                  <a:pt x="387" y="1"/>
                  <a:pt x="246" y="91"/>
                  <a:pt x="191" y="239"/>
                </a:cubicBezTo>
                <a:cubicBezTo>
                  <a:pt x="0" y="727"/>
                  <a:pt x="548" y="1275"/>
                  <a:pt x="548" y="1275"/>
                </a:cubicBezTo>
                <a:cubicBezTo>
                  <a:pt x="548" y="1275"/>
                  <a:pt x="1334" y="1239"/>
                  <a:pt x="1524" y="751"/>
                </a:cubicBezTo>
                <a:cubicBezTo>
                  <a:pt x="1596" y="560"/>
                  <a:pt x="1500" y="346"/>
                  <a:pt x="1310" y="275"/>
                </a:cubicBezTo>
                <a:cubicBezTo>
                  <a:pt x="1260" y="254"/>
                  <a:pt x="1209" y="243"/>
                  <a:pt x="1159" y="243"/>
                </a:cubicBezTo>
                <a:cubicBezTo>
                  <a:pt x="1065" y="243"/>
                  <a:pt x="975" y="280"/>
                  <a:pt x="905" y="358"/>
                </a:cubicBezTo>
                <a:cubicBezTo>
                  <a:pt x="917" y="203"/>
                  <a:pt x="810" y="84"/>
                  <a:pt x="667" y="25"/>
                </a:cubicBezTo>
                <a:cubicBezTo>
                  <a:pt x="624" y="8"/>
                  <a:pt x="580" y="1"/>
                  <a:pt x="537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BBC0C4AA-B911-4ADA-82DD-402AC5CB3B8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5DF96654-2F0F-49DF-A2C8-A9FC7188DFF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567C7DCF-0950-4EDF-9089-737F1700A8B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19A203C-E350-4DAC-B14E-629039A6676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825666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bg>
      <p:bgPr>
        <a:solidFill>
          <a:srgbClr val="FFAFC1">
            <a:alpha val="28130"/>
          </a:srgbClr>
        </a:solidFill>
        <a:effectLst/>
      </p:bgPr>
    </p:bg>
    <p:spTree>
      <p:nvGrpSpPr>
        <p:cNvPr id="1" name="Shape 7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0" name="Google Shape;730;p5"/>
          <p:cNvSpPr/>
          <p:nvPr/>
        </p:nvSpPr>
        <p:spPr>
          <a:xfrm rot="-5400000">
            <a:off x="1350215" y="-3139661"/>
            <a:ext cx="6672159" cy="10932113"/>
          </a:xfrm>
          <a:custGeom>
            <a:avLst/>
            <a:gdLst/>
            <a:ahLst/>
            <a:cxnLst/>
            <a:rect l="l" t="t" r="r" b="b"/>
            <a:pathLst>
              <a:path w="73391" h="107217" extrusionOk="0">
                <a:moveTo>
                  <a:pt x="62770" y="13904"/>
                </a:moveTo>
                <a:cubicBezTo>
                  <a:pt x="62806" y="15975"/>
                  <a:pt x="62829" y="18059"/>
                  <a:pt x="62841" y="20131"/>
                </a:cubicBezTo>
                <a:cubicBezTo>
                  <a:pt x="61460" y="20143"/>
                  <a:pt x="60079" y="20154"/>
                  <a:pt x="58698" y="20166"/>
                </a:cubicBezTo>
                <a:cubicBezTo>
                  <a:pt x="58365" y="20166"/>
                  <a:pt x="58019" y="20166"/>
                  <a:pt x="57686" y="20178"/>
                </a:cubicBezTo>
                <a:cubicBezTo>
                  <a:pt x="57662" y="18095"/>
                  <a:pt x="57626" y="16011"/>
                  <a:pt x="57579" y="13927"/>
                </a:cubicBezTo>
                <a:cubicBezTo>
                  <a:pt x="59305" y="13916"/>
                  <a:pt x="61043" y="13916"/>
                  <a:pt x="62770" y="13904"/>
                </a:cubicBezTo>
                <a:close/>
                <a:moveTo>
                  <a:pt x="56829" y="13927"/>
                </a:moveTo>
                <a:cubicBezTo>
                  <a:pt x="56864" y="16011"/>
                  <a:pt x="56876" y="18095"/>
                  <a:pt x="56888" y="20178"/>
                </a:cubicBezTo>
                <a:cubicBezTo>
                  <a:pt x="55174" y="20190"/>
                  <a:pt x="53447" y="20202"/>
                  <a:pt x="51733" y="20214"/>
                </a:cubicBezTo>
                <a:cubicBezTo>
                  <a:pt x="51721" y="18130"/>
                  <a:pt x="51685" y="16047"/>
                  <a:pt x="51626" y="13975"/>
                </a:cubicBezTo>
                <a:cubicBezTo>
                  <a:pt x="53352" y="13951"/>
                  <a:pt x="55090" y="13939"/>
                  <a:pt x="56829" y="13927"/>
                </a:cubicBezTo>
                <a:close/>
                <a:moveTo>
                  <a:pt x="50876" y="13975"/>
                </a:moveTo>
                <a:cubicBezTo>
                  <a:pt x="50899" y="16059"/>
                  <a:pt x="50923" y="18142"/>
                  <a:pt x="50935" y="20226"/>
                </a:cubicBezTo>
                <a:cubicBezTo>
                  <a:pt x="49221" y="20238"/>
                  <a:pt x="47494" y="20262"/>
                  <a:pt x="45780" y="20273"/>
                </a:cubicBezTo>
                <a:cubicBezTo>
                  <a:pt x="45768" y="18190"/>
                  <a:pt x="45732" y="16118"/>
                  <a:pt x="45673" y="14035"/>
                </a:cubicBezTo>
                <a:cubicBezTo>
                  <a:pt x="47411" y="14011"/>
                  <a:pt x="49137" y="13987"/>
                  <a:pt x="50876" y="13975"/>
                </a:cubicBezTo>
                <a:close/>
                <a:moveTo>
                  <a:pt x="44922" y="14047"/>
                </a:moveTo>
                <a:cubicBezTo>
                  <a:pt x="44958" y="16118"/>
                  <a:pt x="44970" y="18202"/>
                  <a:pt x="44982" y="20285"/>
                </a:cubicBezTo>
                <a:cubicBezTo>
                  <a:pt x="44803" y="20285"/>
                  <a:pt x="44625" y="20285"/>
                  <a:pt x="44446" y="20297"/>
                </a:cubicBezTo>
                <a:cubicBezTo>
                  <a:pt x="42898" y="20309"/>
                  <a:pt x="41362" y="20333"/>
                  <a:pt x="39827" y="20357"/>
                </a:cubicBezTo>
                <a:cubicBezTo>
                  <a:pt x="39815" y="18273"/>
                  <a:pt x="39779" y="16202"/>
                  <a:pt x="39719" y="14118"/>
                </a:cubicBezTo>
                <a:cubicBezTo>
                  <a:pt x="41458" y="14094"/>
                  <a:pt x="43184" y="14058"/>
                  <a:pt x="44922" y="14047"/>
                </a:cubicBezTo>
                <a:close/>
                <a:moveTo>
                  <a:pt x="38969" y="14130"/>
                </a:moveTo>
                <a:cubicBezTo>
                  <a:pt x="39005" y="16213"/>
                  <a:pt x="39017" y="18297"/>
                  <a:pt x="39029" y="20369"/>
                </a:cubicBezTo>
                <a:cubicBezTo>
                  <a:pt x="37314" y="20404"/>
                  <a:pt x="35600" y="20428"/>
                  <a:pt x="33873" y="20464"/>
                </a:cubicBezTo>
                <a:cubicBezTo>
                  <a:pt x="33862" y="18380"/>
                  <a:pt x="33826" y="16297"/>
                  <a:pt x="33778" y="14213"/>
                </a:cubicBezTo>
                <a:cubicBezTo>
                  <a:pt x="35505" y="14178"/>
                  <a:pt x="37231" y="14154"/>
                  <a:pt x="38969" y="14130"/>
                </a:cubicBezTo>
                <a:close/>
                <a:moveTo>
                  <a:pt x="33016" y="14225"/>
                </a:moveTo>
                <a:cubicBezTo>
                  <a:pt x="33052" y="16309"/>
                  <a:pt x="33064" y="18392"/>
                  <a:pt x="33076" y="20476"/>
                </a:cubicBezTo>
                <a:cubicBezTo>
                  <a:pt x="31361" y="20512"/>
                  <a:pt x="29647" y="20547"/>
                  <a:pt x="27920" y="20595"/>
                </a:cubicBezTo>
                <a:cubicBezTo>
                  <a:pt x="27908" y="18499"/>
                  <a:pt x="27873" y="16416"/>
                  <a:pt x="27825" y="14332"/>
                </a:cubicBezTo>
                <a:cubicBezTo>
                  <a:pt x="28111" y="14320"/>
                  <a:pt x="28408" y="14320"/>
                  <a:pt x="28706" y="14308"/>
                </a:cubicBezTo>
                <a:cubicBezTo>
                  <a:pt x="30135" y="14285"/>
                  <a:pt x="31576" y="14261"/>
                  <a:pt x="33016" y="14225"/>
                </a:cubicBezTo>
                <a:close/>
                <a:moveTo>
                  <a:pt x="27063" y="14344"/>
                </a:moveTo>
                <a:cubicBezTo>
                  <a:pt x="27099" y="16440"/>
                  <a:pt x="27123" y="18523"/>
                  <a:pt x="27123" y="20607"/>
                </a:cubicBezTo>
                <a:cubicBezTo>
                  <a:pt x="25408" y="20654"/>
                  <a:pt x="23694" y="20690"/>
                  <a:pt x="21967" y="20738"/>
                </a:cubicBezTo>
                <a:cubicBezTo>
                  <a:pt x="21955" y="18642"/>
                  <a:pt x="21931" y="16559"/>
                  <a:pt x="21872" y="14463"/>
                </a:cubicBezTo>
                <a:cubicBezTo>
                  <a:pt x="23598" y="14428"/>
                  <a:pt x="25337" y="14380"/>
                  <a:pt x="27063" y="14344"/>
                </a:cubicBezTo>
                <a:close/>
                <a:moveTo>
                  <a:pt x="21110" y="14487"/>
                </a:moveTo>
                <a:cubicBezTo>
                  <a:pt x="21146" y="16571"/>
                  <a:pt x="21169" y="18666"/>
                  <a:pt x="21169" y="20762"/>
                </a:cubicBezTo>
                <a:cubicBezTo>
                  <a:pt x="19526" y="20809"/>
                  <a:pt x="17871" y="20857"/>
                  <a:pt x="16228" y="20905"/>
                </a:cubicBezTo>
                <a:lnTo>
                  <a:pt x="16014" y="20905"/>
                </a:lnTo>
                <a:cubicBezTo>
                  <a:pt x="16002" y="18809"/>
                  <a:pt x="15978" y="16714"/>
                  <a:pt x="15919" y="14618"/>
                </a:cubicBezTo>
                <a:cubicBezTo>
                  <a:pt x="17657" y="14570"/>
                  <a:pt x="19384" y="14523"/>
                  <a:pt x="21110" y="14487"/>
                </a:cubicBezTo>
                <a:close/>
                <a:moveTo>
                  <a:pt x="15169" y="14630"/>
                </a:moveTo>
                <a:cubicBezTo>
                  <a:pt x="15193" y="16737"/>
                  <a:pt x="15216" y="18833"/>
                  <a:pt x="15216" y="20928"/>
                </a:cubicBezTo>
                <a:cubicBezTo>
                  <a:pt x="13502" y="20988"/>
                  <a:pt x="11787" y="21047"/>
                  <a:pt x="10073" y="21119"/>
                </a:cubicBezTo>
                <a:cubicBezTo>
                  <a:pt x="10049" y="19000"/>
                  <a:pt x="10025" y="16880"/>
                  <a:pt x="9978" y="14773"/>
                </a:cubicBezTo>
                <a:cubicBezTo>
                  <a:pt x="11466" y="14737"/>
                  <a:pt x="12954" y="14689"/>
                  <a:pt x="14442" y="14654"/>
                </a:cubicBezTo>
                <a:cubicBezTo>
                  <a:pt x="14681" y="14642"/>
                  <a:pt x="14919" y="14642"/>
                  <a:pt x="15169" y="14630"/>
                </a:cubicBezTo>
                <a:close/>
                <a:moveTo>
                  <a:pt x="62841" y="20905"/>
                </a:moveTo>
                <a:cubicBezTo>
                  <a:pt x="62841" y="20988"/>
                  <a:pt x="62841" y="21059"/>
                  <a:pt x="62841" y="21143"/>
                </a:cubicBezTo>
                <a:cubicBezTo>
                  <a:pt x="62841" y="23143"/>
                  <a:pt x="62841" y="25131"/>
                  <a:pt x="62818" y="27120"/>
                </a:cubicBezTo>
                <a:cubicBezTo>
                  <a:pt x="61448" y="27143"/>
                  <a:pt x="60079" y="27155"/>
                  <a:pt x="58698" y="27167"/>
                </a:cubicBezTo>
                <a:lnTo>
                  <a:pt x="57698" y="27167"/>
                </a:lnTo>
                <a:cubicBezTo>
                  <a:pt x="57698" y="25988"/>
                  <a:pt x="57710" y="24810"/>
                  <a:pt x="57710" y="23631"/>
                </a:cubicBezTo>
                <a:cubicBezTo>
                  <a:pt x="57710" y="22726"/>
                  <a:pt x="57698" y="21821"/>
                  <a:pt x="57698" y="20916"/>
                </a:cubicBezTo>
                <a:cubicBezTo>
                  <a:pt x="59412" y="20916"/>
                  <a:pt x="61127" y="20905"/>
                  <a:pt x="62841" y="20905"/>
                </a:cubicBezTo>
                <a:close/>
                <a:moveTo>
                  <a:pt x="56888" y="20928"/>
                </a:moveTo>
                <a:cubicBezTo>
                  <a:pt x="56888" y="21000"/>
                  <a:pt x="56888" y="21071"/>
                  <a:pt x="56888" y="21143"/>
                </a:cubicBezTo>
                <a:cubicBezTo>
                  <a:pt x="56888" y="23155"/>
                  <a:pt x="56876" y="25167"/>
                  <a:pt x="56864" y="27179"/>
                </a:cubicBezTo>
                <a:cubicBezTo>
                  <a:pt x="55162" y="27179"/>
                  <a:pt x="53447" y="27191"/>
                  <a:pt x="51745" y="27203"/>
                </a:cubicBezTo>
                <a:cubicBezTo>
                  <a:pt x="51745" y="26012"/>
                  <a:pt x="51757" y="24822"/>
                  <a:pt x="51745" y="23631"/>
                </a:cubicBezTo>
                <a:cubicBezTo>
                  <a:pt x="51745" y="22738"/>
                  <a:pt x="51745" y="21845"/>
                  <a:pt x="51745" y="20964"/>
                </a:cubicBezTo>
                <a:cubicBezTo>
                  <a:pt x="53459" y="20952"/>
                  <a:pt x="55174" y="20928"/>
                  <a:pt x="56888" y="20928"/>
                </a:cubicBezTo>
                <a:close/>
                <a:moveTo>
                  <a:pt x="50935" y="20976"/>
                </a:moveTo>
                <a:cubicBezTo>
                  <a:pt x="50935" y="21024"/>
                  <a:pt x="50935" y="21083"/>
                  <a:pt x="50935" y="21143"/>
                </a:cubicBezTo>
                <a:cubicBezTo>
                  <a:pt x="50935" y="23167"/>
                  <a:pt x="50923" y="25191"/>
                  <a:pt x="50911" y="27215"/>
                </a:cubicBezTo>
                <a:cubicBezTo>
                  <a:pt x="49197" y="27227"/>
                  <a:pt x="47494" y="27251"/>
                  <a:pt x="45792" y="27274"/>
                </a:cubicBezTo>
                <a:cubicBezTo>
                  <a:pt x="45792" y="26060"/>
                  <a:pt x="45803" y="24845"/>
                  <a:pt x="45792" y="23631"/>
                </a:cubicBezTo>
                <a:cubicBezTo>
                  <a:pt x="45792" y="22762"/>
                  <a:pt x="45792" y="21893"/>
                  <a:pt x="45780" y="21024"/>
                </a:cubicBezTo>
                <a:cubicBezTo>
                  <a:pt x="47494" y="21012"/>
                  <a:pt x="49221" y="20988"/>
                  <a:pt x="50935" y="20976"/>
                </a:cubicBezTo>
                <a:close/>
                <a:moveTo>
                  <a:pt x="44982" y="21035"/>
                </a:moveTo>
                <a:lnTo>
                  <a:pt x="44982" y="21143"/>
                </a:lnTo>
                <a:cubicBezTo>
                  <a:pt x="44982" y="23191"/>
                  <a:pt x="44970" y="25238"/>
                  <a:pt x="44958" y="27286"/>
                </a:cubicBezTo>
                <a:lnTo>
                  <a:pt x="44446" y="27286"/>
                </a:lnTo>
                <a:cubicBezTo>
                  <a:pt x="42910" y="27310"/>
                  <a:pt x="41374" y="27334"/>
                  <a:pt x="39838" y="27358"/>
                </a:cubicBezTo>
                <a:cubicBezTo>
                  <a:pt x="39838" y="26108"/>
                  <a:pt x="39850" y="24869"/>
                  <a:pt x="39838" y="23631"/>
                </a:cubicBezTo>
                <a:cubicBezTo>
                  <a:pt x="39838" y="22786"/>
                  <a:pt x="39838" y="21952"/>
                  <a:pt x="39838" y="21107"/>
                </a:cubicBezTo>
                <a:cubicBezTo>
                  <a:pt x="41553" y="21083"/>
                  <a:pt x="43267" y="21059"/>
                  <a:pt x="44982" y="21035"/>
                </a:cubicBezTo>
                <a:close/>
                <a:moveTo>
                  <a:pt x="39029" y="21119"/>
                </a:moveTo>
                <a:lnTo>
                  <a:pt x="39029" y="21143"/>
                </a:lnTo>
                <a:cubicBezTo>
                  <a:pt x="39029" y="23226"/>
                  <a:pt x="39017" y="25298"/>
                  <a:pt x="39005" y="27370"/>
                </a:cubicBezTo>
                <a:cubicBezTo>
                  <a:pt x="37291" y="27393"/>
                  <a:pt x="35588" y="27429"/>
                  <a:pt x="33885" y="27465"/>
                </a:cubicBezTo>
                <a:cubicBezTo>
                  <a:pt x="33885" y="26179"/>
                  <a:pt x="33897" y="24905"/>
                  <a:pt x="33885" y="23631"/>
                </a:cubicBezTo>
                <a:cubicBezTo>
                  <a:pt x="33885" y="22821"/>
                  <a:pt x="33885" y="22012"/>
                  <a:pt x="33885" y="21202"/>
                </a:cubicBezTo>
                <a:cubicBezTo>
                  <a:pt x="35600" y="21178"/>
                  <a:pt x="37314" y="21143"/>
                  <a:pt x="39029" y="21119"/>
                </a:cubicBezTo>
                <a:close/>
                <a:moveTo>
                  <a:pt x="33076" y="21226"/>
                </a:moveTo>
                <a:cubicBezTo>
                  <a:pt x="33076" y="23310"/>
                  <a:pt x="33064" y="25393"/>
                  <a:pt x="33052" y="27477"/>
                </a:cubicBezTo>
                <a:cubicBezTo>
                  <a:pt x="31337" y="27512"/>
                  <a:pt x="29635" y="27548"/>
                  <a:pt x="27932" y="27584"/>
                </a:cubicBezTo>
                <a:cubicBezTo>
                  <a:pt x="27932" y="26262"/>
                  <a:pt x="27944" y="24953"/>
                  <a:pt x="27944" y="23631"/>
                </a:cubicBezTo>
                <a:cubicBezTo>
                  <a:pt x="27932" y="22857"/>
                  <a:pt x="27932" y="22083"/>
                  <a:pt x="27932" y="21321"/>
                </a:cubicBezTo>
                <a:cubicBezTo>
                  <a:pt x="28182" y="21309"/>
                  <a:pt x="28444" y="21309"/>
                  <a:pt x="28706" y="21297"/>
                </a:cubicBezTo>
                <a:cubicBezTo>
                  <a:pt x="30159" y="21274"/>
                  <a:pt x="31623" y="21250"/>
                  <a:pt x="33076" y="21226"/>
                </a:cubicBezTo>
                <a:close/>
                <a:moveTo>
                  <a:pt x="27123" y="21333"/>
                </a:moveTo>
                <a:cubicBezTo>
                  <a:pt x="27123" y="23429"/>
                  <a:pt x="27111" y="25512"/>
                  <a:pt x="27099" y="27608"/>
                </a:cubicBezTo>
                <a:cubicBezTo>
                  <a:pt x="25384" y="27643"/>
                  <a:pt x="23682" y="27691"/>
                  <a:pt x="21979" y="27739"/>
                </a:cubicBezTo>
                <a:cubicBezTo>
                  <a:pt x="21979" y="26369"/>
                  <a:pt x="21991" y="25000"/>
                  <a:pt x="21979" y="23631"/>
                </a:cubicBezTo>
                <a:cubicBezTo>
                  <a:pt x="21979" y="22905"/>
                  <a:pt x="21979" y="22178"/>
                  <a:pt x="21979" y="21452"/>
                </a:cubicBezTo>
                <a:cubicBezTo>
                  <a:pt x="23694" y="21416"/>
                  <a:pt x="25408" y="21381"/>
                  <a:pt x="27123" y="21333"/>
                </a:cubicBezTo>
                <a:close/>
                <a:moveTo>
                  <a:pt x="21169" y="21476"/>
                </a:moveTo>
                <a:cubicBezTo>
                  <a:pt x="21169" y="23572"/>
                  <a:pt x="21158" y="25667"/>
                  <a:pt x="21134" y="27763"/>
                </a:cubicBezTo>
                <a:cubicBezTo>
                  <a:pt x="19503" y="27798"/>
                  <a:pt x="17860" y="27846"/>
                  <a:pt x="16228" y="27893"/>
                </a:cubicBezTo>
                <a:cubicBezTo>
                  <a:pt x="16157" y="27893"/>
                  <a:pt x="16085" y="27905"/>
                  <a:pt x="16014" y="27905"/>
                </a:cubicBezTo>
                <a:cubicBezTo>
                  <a:pt x="16026" y="26477"/>
                  <a:pt x="16038" y="25048"/>
                  <a:pt x="16026" y="23631"/>
                </a:cubicBezTo>
                <a:cubicBezTo>
                  <a:pt x="16026" y="22952"/>
                  <a:pt x="16026" y="22274"/>
                  <a:pt x="16026" y="21607"/>
                </a:cubicBezTo>
                <a:cubicBezTo>
                  <a:pt x="17740" y="21559"/>
                  <a:pt x="19455" y="21524"/>
                  <a:pt x="21169" y="21476"/>
                </a:cubicBezTo>
                <a:close/>
                <a:moveTo>
                  <a:pt x="15216" y="21631"/>
                </a:moveTo>
                <a:cubicBezTo>
                  <a:pt x="15216" y="23726"/>
                  <a:pt x="15204" y="25834"/>
                  <a:pt x="15181" y="27929"/>
                </a:cubicBezTo>
                <a:cubicBezTo>
                  <a:pt x="13478" y="27989"/>
                  <a:pt x="11775" y="28036"/>
                  <a:pt x="10061" y="28108"/>
                </a:cubicBezTo>
                <a:cubicBezTo>
                  <a:pt x="10073" y="26620"/>
                  <a:pt x="10085" y="25119"/>
                  <a:pt x="10085" y="23631"/>
                </a:cubicBezTo>
                <a:cubicBezTo>
                  <a:pt x="10073" y="23012"/>
                  <a:pt x="10073" y="22381"/>
                  <a:pt x="10073" y="21762"/>
                </a:cubicBezTo>
                <a:cubicBezTo>
                  <a:pt x="11525" y="21726"/>
                  <a:pt x="12990" y="21690"/>
                  <a:pt x="14442" y="21643"/>
                </a:cubicBezTo>
                <a:cubicBezTo>
                  <a:pt x="14704" y="21643"/>
                  <a:pt x="14954" y="21631"/>
                  <a:pt x="15216" y="21631"/>
                </a:cubicBezTo>
                <a:close/>
                <a:moveTo>
                  <a:pt x="62806" y="27893"/>
                </a:moveTo>
                <a:cubicBezTo>
                  <a:pt x="62794" y="29977"/>
                  <a:pt x="62758" y="32049"/>
                  <a:pt x="62722" y="34120"/>
                </a:cubicBezTo>
                <a:cubicBezTo>
                  <a:pt x="61377" y="34132"/>
                  <a:pt x="60043" y="34156"/>
                  <a:pt x="58698" y="34156"/>
                </a:cubicBezTo>
                <a:cubicBezTo>
                  <a:pt x="58341" y="34156"/>
                  <a:pt x="57984" y="34168"/>
                  <a:pt x="57626" y="34168"/>
                </a:cubicBezTo>
                <a:cubicBezTo>
                  <a:pt x="57650" y="32084"/>
                  <a:pt x="57674" y="30001"/>
                  <a:pt x="57698" y="27917"/>
                </a:cubicBezTo>
                <a:cubicBezTo>
                  <a:pt x="59400" y="27905"/>
                  <a:pt x="61103" y="27905"/>
                  <a:pt x="62806" y="27893"/>
                </a:cubicBezTo>
                <a:close/>
                <a:moveTo>
                  <a:pt x="56852" y="27917"/>
                </a:moveTo>
                <a:cubicBezTo>
                  <a:pt x="56841" y="30001"/>
                  <a:pt x="56805" y="32084"/>
                  <a:pt x="56769" y="34168"/>
                </a:cubicBezTo>
                <a:cubicBezTo>
                  <a:pt x="55067" y="34180"/>
                  <a:pt x="53364" y="34192"/>
                  <a:pt x="51673" y="34204"/>
                </a:cubicBezTo>
                <a:cubicBezTo>
                  <a:pt x="51709" y="32120"/>
                  <a:pt x="51721" y="30037"/>
                  <a:pt x="51745" y="27965"/>
                </a:cubicBezTo>
                <a:cubicBezTo>
                  <a:pt x="53447" y="27941"/>
                  <a:pt x="55150" y="27929"/>
                  <a:pt x="56852" y="27917"/>
                </a:cubicBezTo>
                <a:close/>
                <a:moveTo>
                  <a:pt x="50899" y="27965"/>
                </a:moveTo>
                <a:lnTo>
                  <a:pt x="50899" y="27965"/>
                </a:lnTo>
                <a:cubicBezTo>
                  <a:pt x="50887" y="30049"/>
                  <a:pt x="50852" y="32132"/>
                  <a:pt x="50816" y="34216"/>
                </a:cubicBezTo>
                <a:cubicBezTo>
                  <a:pt x="49113" y="34228"/>
                  <a:pt x="47411" y="34251"/>
                  <a:pt x="45720" y="34263"/>
                </a:cubicBezTo>
                <a:cubicBezTo>
                  <a:pt x="45744" y="32180"/>
                  <a:pt x="45768" y="30108"/>
                  <a:pt x="45792" y="28024"/>
                </a:cubicBezTo>
                <a:cubicBezTo>
                  <a:pt x="47494" y="28001"/>
                  <a:pt x="49197" y="27977"/>
                  <a:pt x="50899" y="27965"/>
                </a:cubicBezTo>
                <a:close/>
                <a:moveTo>
                  <a:pt x="44946" y="28036"/>
                </a:moveTo>
                <a:lnTo>
                  <a:pt x="44946" y="28036"/>
                </a:lnTo>
                <a:cubicBezTo>
                  <a:pt x="44922" y="30108"/>
                  <a:pt x="44899" y="32192"/>
                  <a:pt x="44863" y="34275"/>
                </a:cubicBezTo>
                <a:lnTo>
                  <a:pt x="44446" y="34275"/>
                </a:lnTo>
                <a:cubicBezTo>
                  <a:pt x="42886" y="34299"/>
                  <a:pt x="41315" y="34323"/>
                  <a:pt x="39755" y="34347"/>
                </a:cubicBezTo>
                <a:cubicBezTo>
                  <a:pt x="39791" y="32263"/>
                  <a:pt x="39815" y="30179"/>
                  <a:pt x="39827" y="28108"/>
                </a:cubicBezTo>
                <a:cubicBezTo>
                  <a:pt x="41541" y="28072"/>
                  <a:pt x="43244" y="28048"/>
                  <a:pt x="44946" y="28036"/>
                </a:cubicBezTo>
                <a:close/>
                <a:moveTo>
                  <a:pt x="38993" y="28120"/>
                </a:moveTo>
                <a:lnTo>
                  <a:pt x="38993" y="28120"/>
                </a:lnTo>
                <a:cubicBezTo>
                  <a:pt x="38969" y="30203"/>
                  <a:pt x="38945" y="32287"/>
                  <a:pt x="38910" y="34359"/>
                </a:cubicBezTo>
                <a:cubicBezTo>
                  <a:pt x="37207" y="34394"/>
                  <a:pt x="35505" y="34418"/>
                  <a:pt x="33802" y="34454"/>
                </a:cubicBezTo>
                <a:cubicBezTo>
                  <a:pt x="33838" y="32370"/>
                  <a:pt x="33862" y="30287"/>
                  <a:pt x="33873" y="28203"/>
                </a:cubicBezTo>
                <a:cubicBezTo>
                  <a:pt x="35588" y="28167"/>
                  <a:pt x="37291" y="28144"/>
                  <a:pt x="38993" y="28120"/>
                </a:cubicBezTo>
                <a:close/>
                <a:moveTo>
                  <a:pt x="33040" y="28215"/>
                </a:moveTo>
                <a:cubicBezTo>
                  <a:pt x="33016" y="30299"/>
                  <a:pt x="32992" y="32382"/>
                  <a:pt x="32945" y="34478"/>
                </a:cubicBezTo>
                <a:cubicBezTo>
                  <a:pt x="31254" y="34501"/>
                  <a:pt x="29551" y="34549"/>
                  <a:pt x="27849" y="34585"/>
                </a:cubicBezTo>
                <a:cubicBezTo>
                  <a:pt x="27885" y="32489"/>
                  <a:pt x="27908" y="30406"/>
                  <a:pt x="27920" y="28310"/>
                </a:cubicBezTo>
                <a:cubicBezTo>
                  <a:pt x="28182" y="28310"/>
                  <a:pt x="28444" y="28298"/>
                  <a:pt x="28706" y="28298"/>
                </a:cubicBezTo>
                <a:cubicBezTo>
                  <a:pt x="30147" y="28263"/>
                  <a:pt x="31599" y="28239"/>
                  <a:pt x="33040" y="28215"/>
                </a:cubicBezTo>
                <a:close/>
                <a:moveTo>
                  <a:pt x="27087" y="28334"/>
                </a:moveTo>
                <a:lnTo>
                  <a:pt x="27087" y="28334"/>
                </a:lnTo>
                <a:cubicBezTo>
                  <a:pt x="27063" y="30430"/>
                  <a:pt x="27027" y="32513"/>
                  <a:pt x="26992" y="34609"/>
                </a:cubicBezTo>
                <a:cubicBezTo>
                  <a:pt x="25289" y="34644"/>
                  <a:pt x="23598" y="34680"/>
                  <a:pt x="21896" y="34728"/>
                </a:cubicBezTo>
                <a:cubicBezTo>
                  <a:pt x="21931" y="32644"/>
                  <a:pt x="21955" y="30549"/>
                  <a:pt x="21967" y="28453"/>
                </a:cubicBezTo>
                <a:cubicBezTo>
                  <a:pt x="23682" y="28405"/>
                  <a:pt x="25384" y="28370"/>
                  <a:pt x="27087" y="28334"/>
                </a:cubicBezTo>
                <a:close/>
                <a:moveTo>
                  <a:pt x="21134" y="28477"/>
                </a:moveTo>
                <a:cubicBezTo>
                  <a:pt x="21110" y="30572"/>
                  <a:pt x="21074" y="32656"/>
                  <a:pt x="21038" y="34751"/>
                </a:cubicBezTo>
                <a:cubicBezTo>
                  <a:pt x="19431" y="34799"/>
                  <a:pt x="17836" y="34847"/>
                  <a:pt x="16228" y="34894"/>
                </a:cubicBezTo>
                <a:lnTo>
                  <a:pt x="15943" y="34906"/>
                </a:lnTo>
                <a:cubicBezTo>
                  <a:pt x="15978" y="32799"/>
                  <a:pt x="16002" y="30703"/>
                  <a:pt x="16014" y="28596"/>
                </a:cubicBezTo>
                <a:cubicBezTo>
                  <a:pt x="17717" y="28560"/>
                  <a:pt x="19431" y="28513"/>
                  <a:pt x="21134" y="28477"/>
                </a:cubicBezTo>
                <a:close/>
                <a:moveTo>
                  <a:pt x="15181" y="28620"/>
                </a:moveTo>
                <a:cubicBezTo>
                  <a:pt x="15157" y="30727"/>
                  <a:pt x="15121" y="32823"/>
                  <a:pt x="15085" y="34930"/>
                </a:cubicBezTo>
                <a:cubicBezTo>
                  <a:pt x="13383" y="34978"/>
                  <a:pt x="11680" y="35037"/>
                  <a:pt x="9978" y="35109"/>
                </a:cubicBezTo>
                <a:cubicBezTo>
                  <a:pt x="10013" y="32989"/>
                  <a:pt x="10049" y="30882"/>
                  <a:pt x="10061" y="28763"/>
                </a:cubicBezTo>
                <a:cubicBezTo>
                  <a:pt x="11525" y="28727"/>
                  <a:pt x="12990" y="28679"/>
                  <a:pt x="14442" y="28644"/>
                </a:cubicBezTo>
                <a:cubicBezTo>
                  <a:pt x="14692" y="28644"/>
                  <a:pt x="14931" y="28632"/>
                  <a:pt x="15181" y="28620"/>
                </a:cubicBezTo>
                <a:close/>
                <a:moveTo>
                  <a:pt x="62710" y="34894"/>
                </a:moveTo>
                <a:cubicBezTo>
                  <a:pt x="62663" y="36966"/>
                  <a:pt x="62627" y="39038"/>
                  <a:pt x="62579" y="41109"/>
                </a:cubicBezTo>
                <a:cubicBezTo>
                  <a:pt x="61282" y="41133"/>
                  <a:pt x="59996" y="41145"/>
                  <a:pt x="58698" y="41157"/>
                </a:cubicBezTo>
                <a:lnTo>
                  <a:pt x="57495" y="41157"/>
                </a:lnTo>
                <a:cubicBezTo>
                  <a:pt x="57531" y="39073"/>
                  <a:pt x="57579" y="36990"/>
                  <a:pt x="57614" y="34906"/>
                </a:cubicBezTo>
                <a:cubicBezTo>
                  <a:pt x="59305" y="34906"/>
                  <a:pt x="61008" y="34894"/>
                  <a:pt x="62710" y="34894"/>
                </a:cubicBezTo>
                <a:close/>
                <a:moveTo>
                  <a:pt x="56757" y="34918"/>
                </a:moveTo>
                <a:cubicBezTo>
                  <a:pt x="56722" y="37002"/>
                  <a:pt x="56674" y="39085"/>
                  <a:pt x="56614" y="41169"/>
                </a:cubicBezTo>
                <a:cubicBezTo>
                  <a:pt x="54924" y="41181"/>
                  <a:pt x="53233" y="41181"/>
                  <a:pt x="51542" y="41205"/>
                </a:cubicBezTo>
                <a:cubicBezTo>
                  <a:pt x="51578" y="39121"/>
                  <a:pt x="51626" y="37037"/>
                  <a:pt x="51661" y="34954"/>
                </a:cubicBezTo>
                <a:cubicBezTo>
                  <a:pt x="53352" y="34942"/>
                  <a:pt x="55055" y="34918"/>
                  <a:pt x="56757" y="34918"/>
                </a:cubicBezTo>
                <a:close/>
                <a:moveTo>
                  <a:pt x="50804" y="34966"/>
                </a:moveTo>
                <a:cubicBezTo>
                  <a:pt x="50768" y="37037"/>
                  <a:pt x="50721" y="39121"/>
                  <a:pt x="50673" y="41205"/>
                </a:cubicBezTo>
                <a:cubicBezTo>
                  <a:pt x="48971" y="41228"/>
                  <a:pt x="47280" y="41240"/>
                  <a:pt x="45577" y="41264"/>
                </a:cubicBezTo>
                <a:cubicBezTo>
                  <a:pt x="45625" y="39181"/>
                  <a:pt x="45673" y="37097"/>
                  <a:pt x="45708" y="35013"/>
                </a:cubicBezTo>
                <a:cubicBezTo>
                  <a:pt x="47399" y="35001"/>
                  <a:pt x="49102" y="34978"/>
                  <a:pt x="50804" y="34966"/>
                </a:cubicBezTo>
                <a:close/>
                <a:moveTo>
                  <a:pt x="44839" y="35025"/>
                </a:moveTo>
                <a:lnTo>
                  <a:pt x="44839" y="35025"/>
                </a:lnTo>
                <a:cubicBezTo>
                  <a:pt x="44803" y="37109"/>
                  <a:pt x="44756" y="39192"/>
                  <a:pt x="44708" y="41276"/>
                </a:cubicBezTo>
                <a:lnTo>
                  <a:pt x="44446" y="41276"/>
                </a:lnTo>
                <a:cubicBezTo>
                  <a:pt x="42839" y="41300"/>
                  <a:pt x="41231" y="41324"/>
                  <a:pt x="39624" y="41348"/>
                </a:cubicBezTo>
                <a:cubicBezTo>
                  <a:pt x="39672" y="39264"/>
                  <a:pt x="39707" y="37180"/>
                  <a:pt x="39743" y="35097"/>
                </a:cubicBezTo>
                <a:cubicBezTo>
                  <a:pt x="41446" y="35073"/>
                  <a:pt x="43148" y="35049"/>
                  <a:pt x="44839" y="35025"/>
                </a:cubicBezTo>
                <a:close/>
                <a:moveTo>
                  <a:pt x="38886" y="35109"/>
                </a:moveTo>
                <a:cubicBezTo>
                  <a:pt x="38850" y="37192"/>
                  <a:pt x="38803" y="39276"/>
                  <a:pt x="38755" y="41359"/>
                </a:cubicBezTo>
                <a:cubicBezTo>
                  <a:pt x="37064" y="41383"/>
                  <a:pt x="35362" y="41419"/>
                  <a:pt x="33671" y="41455"/>
                </a:cubicBezTo>
                <a:cubicBezTo>
                  <a:pt x="33719" y="39371"/>
                  <a:pt x="33754" y="37287"/>
                  <a:pt x="33790" y="35204"/>
                </a:cubicBezTo>
                <a:cubicBezTo>
                  <a:pt x="35493" y="35168"/>
                  <a:pt x="37195" y="35144"/>
                  <a:pt x="38886" y="35109"/>
                </a:cubicBezTo>
                <a:close/>
                <a:moveTo>
                  <a:pt x="32933" y="35216"/>
                </a:moveTo>
                <a:cubicBezTo>
                  <a:pt x="32897" y="37299"/>
                  <a:pt x="32849" y="39383"/>
                  <a:pt x="32802" y="41467"/>
                </a:cubicBezTo>
                <a:cubicBezTo>
                  <a:pt x="31099" y="41502"/>
                  <a:pt x="29409" y="41538"/>
                  <a:pt x="27718" y="41586"/>
                </a:cubicBezTo>
                <a:cubicBezTo>
                  <a:pt x="27766" y="39490"/>
                  <a:pt x="27801" y="37395"/>
                  <a:pt x="27837" y="35311"/>
                </a:cubicBezTo>
                <a:cubicBezTo>
                  <a:pt x="28123" y="35311"/>
                  <a:pt x="28408" y="35299"/>
                  <a:pt x="28706" y="35287"/>
                </a:cubicBezTo>
                <a:cubicBezTo>
                  <a:pt x="30111" y="35263"/>
                  <a:pt x="31528" y="35240"/>
                  <a:pt x="32933" y="35216"/>
                </a:cubicBezTo>
                <a:close/>
                <a:moveTo>
                  <a:pt x="26980" y="35335"/>
                </a:moveTo>
                <a:cubicBezTo>
                  <a:pt x="26944" y="37418"/>
                  <a:pt x="26896" y="39514"/>
                  <a:pt x="26849" y="41598"/>
                </a:cubicBezTo>
                <a:cubicBezTo>
                  <a:pt x="25146" y="41645"/>
                  <a:pt x="23455" y="41681"/>
                  <a:pt x="21765" y="41729"/>
                </a:cubicBezTo>
                <a:cubicBezTo>
                  <a:pt x="21800" y="39633"/>
                  <a:pt x="21848" y="37538"/>
                  <a:pt x="21884" y="35454"/>
                </a:cubicBezTo>
                <a:cubicBezTo>
                  <a:pt x="23586" y="35406"/>
                  <a:pt x="25277" y="35371"/>
                  <a:pt x="26980" y="35335"/>
                </a:cubicBezTo>
                <a:close/>
                <a:moveTo>
                  <a:pt x="21027" y="35466"/>
                </a:moveTo>
                <a:lnTo>
                  <a:pt x="21027" y="35466"/>
                </a:lnTo>
                <a:cubicBezTo>
                  <a:pt x="20979" y="37561"/>
                  <a:pt x="20931" y="39657"/>
                  <a:pt x="20884" y="41752"/>
                </a:cubicBezTo>
                <a:cubicBezTo>
                  <a:pt x="19336" y="41800"/>
                  <a:pt x="17776" y="41836"/>
                  <a:pt x="16228" y="41883"/>
                </a:cubicBezTo>
                <a:cubicBezTo>
                  <a:pt x="16085" y="41895"/>
                  <a:pt x="15943" y="41895"/>
                  <a:pt x="15800" y="41907"/>
                </a:cubicBezTo>
                <a:cubicBezTo>
                  <a:pt x="15847" y="39800"/>
                  <a:pt x="15895" y="37704"/>
                  <a:pt x="15931" y="35597"/>
                </a:cubicBezTo>
                <a:cubicBezTo>
                  <a:pt x="17621" y="35561"/>
                  <a:pt x="19324" y="35513"/>
                  <a:pt x="21027" y="35466"/>
                </a:cubicBezTo>
                <a:close/>
                <a:moveTo>
                  <a:pt x="15073" y="35621"/>
                </a:moveTo>
                <a:cubicBezTo>
                  <a:pt x="15026" y="37716"/>
                  <a:pt x="14978" y="39800"/>
                  <a:pt x="14931" y="41895"/>
                </a:cubicBezTo>
                <a:cubicBezTo>
                  <a:pt x="14931" y="41907"/>
                  <a:pt x="14931" y="41919"/>
                  <a:pt x="14931" y="41931"/>
                </a:cubicBezTo>
                <a:cubicBezTo>
                  <a:pt x="13240" y="41979"/>
                  <a:pt x="11537" y="42038"/>
                  <a:pt x="9847" y="42110"/>
                </a:cubicBezTo>
                <a:cubicBezTo>
                  <a:pt x="9894" y="39990"/>
                  <a:pt x="9930" y="37871"/>
                  <a:pt x="9978" y="35752"/>
                </a:cubicBezTo>
                <a:cubicBezTo>
                  <a:pt x="11466" y="35716"/>
                  <a:pt x="12954" y="35680"/>
                  <a:pt x="14442" y="35633"/>
                </a:cubicBezTo>
                <a:cubicBezTo>
                  <a:pt x="14657" y="35633"/>
                  <a:pt x="14859" y="35633"/>
                  <a:pt x="15073" y="35621"/>
                </a:cubicBezTo>
                <a:close/>
                <a:moveTo>
                  <a:pt x="62556" y="41883"/>
                </a:moveTo>
                <a:cubicBezTo>
                  <a:pt x="62556" y="41895"/>
                  <a:pt x="62556" y="41895"/>
                  <a:pt x="62556" y="41895"/>
                </a:cubicBezTo>
                <a:cubicBezTo>
                  <a:pt x="62508" y="43967"/>
                  <a:pt x="62460" y="46039"/>
                  <a:pt x="62401" y="48110"/>
                </a:cubicBezTo>
                <a:cubicBezTo>
                  <a:pt x="61174" y="48122"/>
                  <a:pt x="59936" y="48146"/>
                  <a:pt x="58698" y="48146"/>
                </a:cubicBezTo>
                <a:cubicBezTo>
                  <a:pt x="58246" y="48146"/>
                  <a:pt x="57793" y="48158"/>
                  <a:pt x="57329" y="48158"/>
                </a:cubicBezTo>
                <a:cubicBezTo>
                  <a:pt x="57376" y="46074"/>
                  <a:pt x="57424" y="43991"/>
                  <a:pt x="57472" y="41907"/>
                </a:cubicBezTo>
                <a:cubicBezTo>
                  <a:pt x="59162" y="41895"/>
                  <a:pt x="60865" y="41895"/>
                  <a:pt x="62556" y="41883"/>
                </a:cubicBezTo>
                <a:close/>
                <a:moveTo>
                  <a:pt x="56602" y="41907"/>
                </a:moveTo>
                <a:cubicBezTo>
                  <a:pt x="56555" y="43991"/>
                  <a:pt x="56495" y="46074"/>
                  <a:pt x="56448" y="48158"/>
                </a:cubicBezTo>
                <a:cubicBezTo>
                  <a:pt x="54757" y="48170"/>
                  <a:pt x="53066" y="48182"/>
                  <a:pt x="51376" y="48194"/>
                </a:cubicBezTo>
                <a:cubicBezTo>
                  <a:pt x="51423" y="46110"/>
                  <a:pt x="51471" y="44038"/>
                  <a:pt x="51518" y="41955"/>
                </a:cubicBezTo>
                <a:cubicBezTo>
                  <a:pt x="53209" y="41931"/>
                  <a:pt x="54912" y="41919"/>
                  <a:pt x="56602" y="41907"/>
                </a:cubicBezTo>
                <a:close/>
                <a:moveTo>
                  <a:pt x="50649" y="41955"/>
                </a:moveTo>
                <a:lnTo>
                  <a:pt x="50649" y="41955"/>
                </a:lnTo>
                <a:cubicBezTo>
                  <a:pt x="50602" y="44038"/>
                  <a:pt x="50542" y="46122"/>
                  <a:pt x="50495" y="48206"/>
                </a:cubicBezTo>
                <a:cubicBezTo>
                  <a:pt x="48804" y="48217"/>
                  <a:pt x="47113" y="48241"/>
                  <a:pt x="45422" y="48265"/>
                </a:cubicBezTo>
                <a:cubicBezTo>
                  <a:pt x="45470" y="46181"/>
                  <a:pt x="45518" y="44098"/>
                  <a:pt x="45565" y="42014"/>
                </a:cubicBezTo>
                <a:cubicBezTo>
                  <a:pt x="47256" y="41990"/>
                  <a:pt x="48959" y="41967"/>
                  <a:pt x="50649" y="41955"/>
                </a:cubicBezTo>
                <a:close/>
                <a:moveTo>
                  <a:pt x="44696" y="42026"/>
                </a:moveTo>
                <a:lnTo>
                  <a:pt x="44696" y="42026"/>
                </a:lnTo>
                <a:cubicBezTo>
                  <a:pt x="44649" y="44110"/>
                  <a:pt x="44589" y="46181"/>
                  <a:pt x="44541" y="48265"/>
                </a:cubicBezTo>
                <a:lnTo>
                  <a:pt x="44446" y="48265"/>
                </a:lnTo>
                <a:cubicBezTo>
                  <a:pt x="42779" y="48289"/>
                  <a:pt x="41124" y="48313"/>
                  <a:pt x="39469" y="48348"/>
                </a:cubicBezTo>
                <a:cubicBezTo>
                  <a:pt x="39517" y="46265"/>
                  <a:pt x="39565" y="44181"/>
                  <a:pt x="39612" y="42098"/>
                </a:cubicBezTo>
                <a:cubicBezTo>
                  <a:pt x="41303" y="42074"/>
                  <a:pt x="42994" y="42050"/>
                  <a:pt x="44696" y="42026"/>
                </a:cubicBezTo>
                <a:close/>
                <a:moveTo>
                  <a:pt x="38743" y="42110"/>
                </a:moveTo>
                <a:lnTo>
                  <a:pt x="38743" y="42110"/>
                </a:lnTo>
                <a:cubicBezTo>
                  <a:pt x="38684" y="44193"/>
                  <a:pt x="38636" y="46277"/>
                  <a:pt x="38588" y="48360"/>
                </a:cubicBezTo>
                <a:cubicBezTo>
                  <a:pt x="36898" y="48384"/>
                  <a:pt x="35207" y="48420"/>
                  <a:pt x="33516" y="48456"/>
                </a:cubicBezTo>
                <a:cubicBezTo>
                  <a:pt x="33564" y="46372"/>
                  <a:pt x="33611" y="44276"/>
                  <a:pt x="33659" y="42193"/>
                </a:cubicBezTo>
                <a:cubicBezTo>
                  <a:pt x="35350" y="42169"/>
                  <a:pt x="37040" y="42133"/>
                  <a:pt x="38743" y="42110"/>
                </a:cubicBezTo>
                <a:close/>
                <a:moveTo>
                  <a:pt x="32778" y="42217"/>
                </a:moveTo>
                <a:cubicBezTo>
                  <a:pt x="32730" y="44300"/>
                  <a:pt x="32683" y="46384"/>
                  <a:pt x="32635" y="48467"/>
                </a:cubicBezTo>
                <a:cubicBezTo>
                  <a:pt x="30944" y="48503"/>
                  <a:pt x="29242" y="48539"/>
                  <a:pt x="27551" y="48587"/>
                </a:cubicBezTo>
                <a:cubicBezTo>
                  <a:pt x="27599" y="46491"/>
                  <a:pt x="27646" y="44396"/>
                  <a:pt x="27694" y="42312"/>
                </a:cubicBezTo>
                <a:cubicBezTo>
                  <a:pt x="28039" y="42300"/>
                  <a:pt x="28373" y="42300"/>
                  <a:pt x="28706" y="42288"/>
                </a:cubicBezTo>
                <a:cubicBezTo>
                  <a:pt x="30063" y="42264"/>
                  <a:pt x="31421" y="42240"/>
                  <a:pt x="32778" y="42217"/>
                </a:cubicBezTo>
                <a:close/>
                <a:moveTo>
                  <a:pt x="26825" y="42324"/>
                </a:moveTo>
                <a:cubicBezTo>
                  <a:pt x="26777" y="44419"/>
                  <a:pt x="26730" y="46515"/>
                  <a:pt x="26670" y="48598"/>
                </a:cubicBezTo>
                <a:cubicBezTo>
                  <a:pt x="24979" y="48646"/>
                  <a:pt x="23289" y="48682"/>
                  <a:pt x="21598" y="48729"/>
                </a:cubicBezTo>
                <a:cubicBezTo>
                  <a:pt x="21646" y="46634"/>
                  <a:pt x="21693" y="44538"/>
                  <a:pt x="21741" y="42443"/>
                </a:cubicBezTo>
                <a:cubicBezTo>
                  <a:pt x="23444" y="42407"/>
                  <a:pt x="25134" y="42371"/>
                  <a:pt x="26825" y="42324"/>
                </a:cubicBezTo>
                <a:close/>
                <a:moveTo>
                  <a:pt x="20872" y="42467"/>
                </a:moveTo>
                <a:lnTo>
                  <a:pt x="20872" y="42467"/>
                </a:lnTo>
                <a:cubicBezTo>
                  <a:pt x="20824" y="44562"/>
                  <a:pt x="20765" y="46658"/>
                  <a:pt x="20717" y="48753"/>
                </a:cubicBezTo>
                <a:cubicBezTo>
                  <a:pt x="19217" y="48801"/>
                  <a:pt x="17729" y="48837"/>
                  <a:pt x="16228" y="48884"/>
                </a:cubicBezTo>
                <a:lnTo>
                  <a:pt x="15645" y="48896"/>
                </a:lnTo>
                <a:cubicBezTo>
                  <a:pt x="15693" y="46801"/>
                  <a:pt x="15740" y="44693"/>
                  <a:pt x="15788" y="42598"/>
                </a:cubicBezTo>
                <a:cubicBezTo>
                  <a:pt x="17479" y="42550"/>
                  <a:pt x="19181" y="42514"/>
                  <a:pt x="20872" y="42467"/>
                </a:cubicBezTo>
                <a:close/>
                <a:moveTo>
                  <a:pt x="14919" y="42621"/>
                </a:moveTo>
                <a:cubicBezTo>
                  <a:pt x="14859" y="44729"/>
                  <a:pt x="14812" y="46824"/>
                  <a:pt x="14764" y="48932"/>
                </a:cubicBezTo>
                <a:cubicBezTo>
                  <a:pt x="13073" y="48979"/>
                  <a:pt x="11383" y="49039"/>
                  <a:pt x="9692" y="49110"/>
                </a:cubicBezTo>
                <a:cubicBezTo>
                  <a:pt x="9739" y="46991"/>
                  <a:pt x="9787" y="44872"/>
                  <a:pt x="9835" y="42752"/>
                </a:cubicBezTo>
                <a:cubicBezTo>
                  <a:pt x="11371" y="42717"/>
                  <a:pt x="12907" y="42669"/>
                  <a:pt x="14442" y="42633"/>
                </a:cubicBezTo>
                <a:cubicBezTo>
                  <a:pt x="14609" y="42633"/>
                  <a:pt x="14764" y="42621"/>
                  <a:pt x="14919" y="42621"/>
                </a:cubicBezTo>
                <a:close/>
                <a:moveTo>
                  <a:pt x="62389" y="48884"/>
                </a:moveTo>
                <a:cubicBezTo>
                  <a:pt x="62341" y="50956"/>
                  <a:pt x="62294" y="53028"/>
                  <a:pt x="62246" y="55111"/>
                </a:cubicBezTo>
                <a:cubicBezTo>
                  <a:pt x="61067" y="55123"/>
                  <a:pt x="59877" y="55135"/>
                  <a:pt x="58698" y="55147"/>
                </a:cubicBezTo>
                <a:cubicBezTo>
                  <a:pt x="58198" y="55147"/>
                  <a:pt x="57686" y="55147"/>
                  <a:pt x="57174" y="55159"/>
                </a:cubicBezTo>
                <a:cubicBezTo>
                  <a:pt x="57222" y="53075"/>
                  <a:pt x="57269" y="50992"/>
                  <a:pt x="57317" y="48908"/>
                </a:cubicBezTo>
                <a:cubicBezTo>
                  <a:pt x="59008" y="48896"/>
                  <a:pt x="60698" y="48884"/>
                  <a:pt x="62389" y="48884"/>
                </a:cubicBezTo>
                <a:close/>
                <a:moveTo>
                  <a:pt x="56436" y="48908"/>
                </a:moveTo>
                <a:lnTo>
                  <a:pt x="56436" y="48908"/>
                </a:lnTo>
                <a:cubicBezTo>
                  <a:pt x="56388" y="50992"/>
                  <a:pt x="56329" y="53075"/>
                  <a:pt x="56293" y="55159"/>
                </a:cubicBezTo>
                <a:cubicBezTo>
                  <a:pt x="54602" y="55171"/>
                  <a:pt x="52912" y="55183"/>
                  <a:pt x="51221" y="55194"/>
                </a:cubicBezTo>
                <a:cubicBezTo>
                  <a:pt x="51268" y="53111"/>
                  <a:pt x="51316" y="51027"/>
                  <a:pt x="51364" y="48944"/>
                </a:cubicBezTo>
                <a:cubicBezTo>
                  <a:pt x="53054" y="48932"/>
                  <a:pt x="54745" y="48920"/>
                  <a:pt x="56436" y="48908"/>
                </a:cubicBezTo>
                <a:close/>
                <a:moveTo>
                  <a:pt x="50483" y="48956"/>
                </a:moveTo>
                <a:cubicBezTo>
                  <a:pt x="50435" y="51039"/>
                  <a:pt x="50375" y="53123"/>
                  <a:pt x="50340" y="55206"/>
                </a:cubicBezTo>
                <a:cubicBezTo>
                  <a:pt x="48649" y="55218"/>
                  <a:pt x="46958" y="55242"/>
                  <a:pt x="45268" y="55254"/>
                </a:cubicBezTo>
                <a:cubicBezTo>
                  <a:pt x="45315" y="53170"/>
                  <a:pt x="45363" y="51087"/>
                  <a:pt x="45411" y="49015"/>
                </a:cubicBezTo>
                <a:cubicBezTo>
                  <a:pt x="47101" y="48991"/>
                  <a:pt x="48792" y="48968"/>
                  <a:pt x="50483" y="48956"/>
                </a:cubicBezTo>
                <a:close/>
                <a:moveTo>
                  <a:pt x="44530" y="49015"/>
                </a:moveTo>
                <a:lnTo>
                  <a:pt x="44530" y="49015"/>
                </a:lnTo>
                <a:cubicBezTo>
                  <a:pt x="44482" y="51099"/>
                  <a:pt x="44434" y="53182"/>
                  <a:pt x="44387" y="55266"/>
                </a:cubicBezTo>
                <a:cubicBezTo>
                  <a:pt x="42696" y="55290"/>
                  <a:pt x="41005" y="55314"/>
                  <a:pt x="39315" y="55337"/>
                </a:cubicBezTo>
                <a:cubicBezTo>
                  <a:pt x="39350" y="53254"/>
                  <a:pt x="39398" y="51182"/>
                  <a:pt x="39446" y="49098"/>
                </a:cubicBezTo>
                <a:cubicBezTo>
                  <a:pt x="41148" y="49063"/>
                  <a:pt x="42839" y="49039"/>
                  <a:pt x="44530" y="49015"/>
                </a:cubicBezTo>
                <a:close/>
                <a:moveTo>
                  <a:pt x="38564" y="49110"/>
                </a:moveTo>
                <a:lnTo>
                  <a:pt x="38564" y="49110"/>
                </a:lnTo>
                <a:cubicBezTo>
                  <a:pt x="38517" y="51194"/>
                  <a:pt x="38469" y="53266"/>
                  <a:pt x="38434" y="55349"/>
                </a:cubicBezTo>
                <a:cubicBezTo>
                  <a:pt x="36743" y="55385"/>
                  <a:pt x="35052" y="55421"/>
                  <a:pt x="33361" y="55444"/>
                </a:cubicBezTo>
                <a:cubicBezTo>
                  <a:pt x="33397" y="53361"/>
                  <a:pt x="33445" y="51277"/>
                  <a:pt x="33492" y="49194"/>
                </a:cubicBezTo>
                <a:cubicBezTo>
                  <a:pt x="35183" y="49158"/>
                  <a:pt x="36874" y="49134"/>
                  <a:pt x="38564" y="49110"/>
                </a:cubicBezTo>
                <a:close/>
                <a:moveTo>
                  <a:pt x="32611" y="49206"/>
                </a:moveTo>
                <a:lnTo>
                  <a:pt x="32611" y="49206"/>
                </a:lnTo>
                <a:cubicBezTo>
                  <a:pt x="32564" y="51301"/>
                  <a:pt x="32516" y="53385"/>
                  <a:pt x="32468" y="55468"/>
                </a:cubicBezTo>
                <a:cubicBezTo>
                  <a:pt x="30778" y="55504"/>
                  <a:pt x="29099" y="55540"/>
                  <a:pt x="27408" y="55575"/>
                </a:cubicBezTo>
                <a:cubicBezTo>
                  <a:pt x="27444" y="53492"/>
                  <a:pt x="27492" y="51396"/>
                  <a:pt x="27539" y="49313"/>
                </a:cubicBezTo>
                <a:cubicBezTo>
                  <a:pt x="27932" y="49301"/>
                  <a:pt x="28313" y="49289"/>
                  <a:pt x="28706" y="49289"/>
                </a:cubicBezTo>
                <a:cubicBezTo>
                  <a:pt x="30004" y="49253"/>
                  <a:pt x="31314" y="49229"/>
                  <a:pt x="32611" y="49206"/>
                </a:cubicBezTo>
                <a:close/>
                <a:moveTo>
                  <a:pt x="26658" y="49325"/>
                </a:moveTo>
                <a:cubicBezTo>
                  <a:pt x="26611" y="51420"/>
                  <a:pt x="26563" y="53504"/>
                  <a:pt x="26515" y="55599"/>
                </a:cubicBezTo>
                <a:cubicBezTo>
                  <a:pt x="24825" y="55635"/>
                  <a:pt x="23134" y="55683"/>
                  <a:pt x="21443" y="55730"/>
                </a:cubicBezTo>
                <a:cubicBezTo>
                  <a:pt x="21491" y="53635"/>
                  <a:pt x="21539" y="51539"/>
                  <a:pt x="21586" y="49444"/>
                </a:cubicBezTo>
                <a:cubicBezTo>
                  <a:pt x="23277" y="49408"/>
                  <a:pt x="24968" y="49360"/>
                  <a:pt x="26658" y="49325"/>
                </a:cubicBezTo>
                <a:close/>
                <a:moveTo>
                  <a:pt x="20705" y="49468"/>
                </a:moveTo>
                <a:cubicBezTo>
                  <a:pt x="20657" y="51563"/>
                  <a:pt x="20610" y="53659"/>
                  <a:pt x="20562" y="55754"/>
                </a:cubicBezTo>
                <a:cubicBezTo>
                  <a:pt x="19122" y="55790"/>
                  <a:pt x="17669" y="55837"/>
                  <a:pt x="16228" y="55873"/>
                </a:cubicBezTo>
                <a:cubicBezTo>
                  <a:pt x="15978" y="55885"/>
                  <a:pt x="15740" y="55885"/>
                  <a:pt x="15490" y="55897"/>
                </a:cubicBezTo>
                <a:cubicBezTo>
                  <a:pt x="15538" y="53801"/>
                  <a:pt x="15574" y="51694"/>
                  <a:pt x="15633" y="49599"/>
                </a:cubicBezTo>
                <a:cubicBezTo>
                  <a:pt x="17324" y="49551"/>
                  <a:pt x="19014" y="49515"/>
                  <a:pt x="20705" y="49468"/>
                </a:cubicBezTo>
                <a:close/>
                <a:moveTo>
                  <a:pt x="14740" y="49622"/>
                </a:moveTo>
                <a:cubicBezTo>
                  <a:pt x="14692" y="51718"/>
                  <a:pt x="14645" y="53825"/>
                  <a:pt x="14609" y="55933"/>
                </a:cubicBezTo>
                <a:cubicBezTo>
                  <a:pt x="12918" y="55980"/>
                  <a:pt x="11228" y="56040"/>
                  <a:pt x="9537" y="56111"/>
                </a:cubicBezTo>
                <a:cubicBezTo>
                  <a:pt x="9573" y="53992"/>
                  <a:pt x="9620" y="51873"/>
                  <a:pt x="9668" y="49753"/>
                </a:cubicBezTo>
                <a:cubicBezTo>
                  <a:pt x="11263" y="49718"/>
                  <a:pt x="12859" y="49670"/>
                  <a:pt x="14442" y="49622"/>
                </a:cubicBezTo>
                <a:close/>
                <a:moveTo>
                  <a:pt x="62234" y="55873"/>
                </a:moveTo>
                <a:lnTo>
                  <a:pt x="62234" y="55873"/>
                </a:lnTo>
                <a:cubicBezTo>
                  <a:pt x="62186" y="57957"/>
                  <a:pt x="62151" y="60028"/>
                  <a:pt x="62127" y="62100"/>
                </a:cubicBezTo>
                <a:cubicBezTo>
                  <a:pt x="60984" y="62124"/>
                  <a:pt x="59841" y="62136"/>
                  <a:pt x="58698" y="62136"/>
                </a:cubicBezTo>
                <a:cubicBezTo>
                  <a:pt x="58150" y="62136"/>
                  <a:pt x="57603" y="62148"/>
                  <a:pt x="57055" y="62148"/>
                </a:cubicBezTo>
                <a:cubicBezTo>
                  <a:pt x="57079" y="60064"/>
                  <a:pt x="57114" y="57981"/>
                  <a:pt x="57162" y="55897"/>
                </a:cubicBezTo>
                <a:cubicBezTo>
                  <a:pt x="58853" y="55885"/>
                  <a:pt x="60543" y="55885"/>
                  <a:pt x="62234" y="55873"/>
                </a:cubicBezTo>
                <a:close/>
                <a:moveTo>
                  <a:pt x="56281" y="55909"/>
                </a:moveTo>
                <a:cubicBezTo>
                  <a:pt x="56233" y="57992"/>
                  <a:pt x="56198" y="60076"/>
                  <a:pt x="56174" y="62160"/>
                </a:cubicBezTo>
                <a:cubicBezTo>
                  <a:pt x="54483" y="62160"/>
                  <a:pt x="52792" y="62172"/>
                  <a:pt x="51102" y="62195"/>
                </a:cubicBezTo>
                <a:cubicBezTo>
                  <a:pt x="51126" y="60112"/>
                  <a:pt x="51161" y="58028"/>
                  <a:pt x="51209" y="55945"/>
                </a:cubicBezTo>
                <a:cubicBezTo>
                  <a:pt x="52900" y="55933"/>
                  <a:pt x="54590" y="55909"/>
                  <a:pt x="56281" y="55909"/>
                </a:cubicBezTo>
                <a:close/>
                <a:moveTo>
                  <a:pt x="50328" y="55945"/>
                </a:moveTo>
                <a:lnTo>
                  <a:pt x="50328" y="55945"/>
                </a:lnTo>
                <a:cubicBezTo>
                  <a:pt x="50280" y="58028"/>
                  <a:pt x="50245" y="60112"/>
                  <a:pt x="50221" y="62195"/>
                </a:cubicBezTo>
                <a:cubicBezTo>
                  <a:pt x="48530" y="62219"/>
                  <a:pt x="46839" y="62231"/>
                  <a:pt x="45149" y="62255"/>
                </a:cubicBezTo>
                <a:cubicBezTo>
                  <a:pt x="45172" y="60171"/>
                  <a:pt x="45208" y="58088"/>
                  <a:pt x="45256" y="56004"/>
                </a:cubicBezTo>
                <a:cubicBezTo>
                  <a:pt x="46946" y="55980"/>
                  <a:pt x="48637" y="55968"/>
                  <a:pt x="50328" y="55945"/>
                </a:cubicBezTo>
                <a:close/>
                <a:moveTo>
                  <a:pt x="44375" y="56016"/>
                </a:moveTo>
                <a:cubicBezTo>
                  <a:pt x="44327" y="58100"/>
                  <a:pt x="44291" y="60183"/>
                  <a:pt x="44268" y="62267"/>
                </a:cubicBezTo>
                <a:cubicBezTo>
                  <a:pt x="42577" y="62291"/>
                  <a:pt x="40886" y="62314"/>
                  <a:pt x="39196" y="62338"/>
                </a:cubicBezTo>
                <a:cubicBezTo>
                  <a:pt x="39219" y="60255"/>
                  <a:pt x="39255" y="58171"/>
                  <a:pt x="39303" y="56087"/>
                </a:cubicBezTo>
                <a:cubicBezTo>
                  <a:pt x="40993" y="56064"/>
                  <a:pt x="42684" y="56040"/>
                  <a:pt x="44375" y="56016"/>
                </a:cubicBezTo>
                <a:close/>
                <a:moveTo>
                  <a:pt x="38410" y="56099"/>
                </a:moveTo>
                <a:lnTo>
                  <a:pt x="38410" y="56099"/>
                </a:lnTo>
                <a:cubicBezTo>
                  <a:pt x="38374" y="58183"/>
                  <a:pt x="38338" y="60267"/>
                  <a:pt x="38314" y="62350"/>
                </a:cubicBezTo>
                <a:cubicBezTo>
                  <a:pt x="36624" y="62386"/>
                  <a:pt x="34933" y="62410"/>
                  <a:pt x="33242" y="62445"/>
                </a:cubicBezTo>
                <a:cubicBezTo>
                  <a:pt x="33266" y="60362"/>
                  <a:pt x="33302" y="58278"/>
                  <a:pt x="33350" y="56195"/>
                </a:cubicBezTo>
                <a:cubicBezTo>
                  <a:pt x="35028" y="56159"/>
                  <a:pt x="36719" y="56135"/>
                  <a:pt x="38410" y="56099"/>
                </a:cubicBezTo>
                <a:close/>
                <a:moveTo>
                  <a:pt x="32457" y="56206"/>
                </a:moveTo>
                <a:lnTo>
                  <a:pt x="32457" y="56206"/>
                </a:lnTo>
                <a:cubicBezTo>
                  <a:pt x="32421" y="58290"/>
                  <a:pt x="32385" y="60374"/>
                  <a:pt x="32349" y="62469"/>
                </a:cubicBezTo>
                <a:cubicBezTo>
                  <a:pt x="30659" y="62493"/>
                  <a:pt x="28968" y="62541"/>
                  <a:pt x="27289" y="62576"/>
                </a:cubicBezTo>
                <a:cubicBezTo>
                  <a:pt x="27313" y="60493"/>
                  <a:pt x="27349" y="58397"/>
                  <a:pt x="27385" y="56302"/>
                </a:cubicBezTo>
                <a:cubicBezTo>
                  <a:pt x="27825" y="56302"/>
                  <a:pt x="28266" y="56290"/>
                  <a:pt x="28706" y="56278"/>
                </a:cubicBezTo>
                <a:cubicBezTo>
                  <a:pt x="29956" y="56254"/>
                  <a:pt x="31206" y="56230"/>
                  <a:pt x="32457" y="56206"/>
                </a:cubicBezTo>
                <a:close/>
                <a:moveTo>
                  <a:pt x="26503" y="56326"/>
                </a:moveTo>
                <a:cubicBezTo>
                  <a:pt x="26468" y="58421"/>
                  <a:pt x="26432" y="60505"/>
                  <a:pt x="26396" y="62600"/>
                </a:cubicBezTo>
                <a:cubicBezTo>
                  <a:pt x="24706" y="62636"/>
                  <a:pt x="23015" y="62683"/>
                  <a:pt x="21336" y="62731"/>
                </a:cubicBezTo>
                <a:cubicBezTo>
                  <a:pt x="21360" y="60636"/>
                  <a:pt x="21396" y="58540"/>
                  <a:pt x="21431" y="56445"/>
                </a:cubicBezTo>
                <a:cubicBezTo>
                  <a:pt x="23122" y="56409"/>
                  <a:pt x="24813" y="56361"/>
                  <a:pt x="26503" y="56326"/>
                </a:cubicBezTo>
                <a:close/>
                <a:moveTo>
                  <a:pt x="20550" y="56468"/>
                </a:moveTo>
                <a:lnTo>
                  <a:pt x="20550" y="56468"/>
                </a:lnTo>
                <a:cubicBezTo>
                  <a:pt x="20503" y="58564"/>
                  <a:pt x="20467" y="60659"/>
                  <a:pt x="20443" y="62755"/>
                </a:cubicBezTo>
                <a:cubicBezTo>
                  <a:pt x="19038" y="62791"/>
                  <a:pt x="17633" y="62826"/>
                  <a:pt x="16228" y="62874"/>
                </a:cubicBezTo>
                <a:cubicBezTo>
                  <a:pt x="15943" y="62874"/>
                  <a:pt x="15657" y="62886"/>
                  <a:pt x="15371" y="62898"/>
                </a:cubicBezTo>
                <a:cubicBezTo>
                  <a:pt x="15395" y="60802"/>
                  <a:pt x="15431" y="58695"/>
                  <a:pt x="15478" y="56599"/>
                </a:cubicBezTo>
                <a:cubicBezTo>
                  <a:pt x="17169" y="56552"/>
                  <a:pt x="18860" y="56504"/>
                  <a:pt x="20550" y="56468"/>
                </a:cubicBezTo>
                <a:close/>
                <a:moveTo>
                  <a:pt x="14597" y="56623"/>
                </a:moveTo>
                <a:cubicBezTo>
                  <a:pt x="14550" y="58719"/>
                  <a:pt x="14514" y="60826"/>
                  <a:pt x="14490" y="62934"/>
                </a:cubicBezTo>
                <a:cubicBezTo>
                  <a:pt x="12799" y="62981"/>
                  <a:pt x="11109" y="63041"/>
                  <a:pt x="9418" y="63112"/>
                </a:cubicBezTo>
                <a:cubicBezTo>
                  <a:pt x="9442" y="60993"/>
                  <a:pt x="9478" y="58873"/>
                  <a:pt x="9525" y="56754"/>
                </a:cubicBezTo>
                <a:cubicBezTo>
                  <a:pt x="11156" y="56718"/>
                  <a:pt x="12799" y="56659"/>
                  <a:pt x="14442" y="56623"/>
                </a:cubicBezTo>
                <a:close/>
                <a:moveTo>
                  <a:pt x="62115" y="62874"/>
                </a:moveTo>
                <a:cubicBezTo>
                  <a:pt x="62091" y="64946"/>
                  <a:pt x="62079" y="67029"/>
                  <a:pt x="62067" y="69101"/>
                </a:cubicBezTo>
                <a:cubicBezTo>
                  <a:pt x="60948" y="69113"/>
                  <a:pt x="59829" y="69125"/>
                  <a:pt x="58698" y="69137"/>
                </a:cubicBezTo>
                <a:cubicBezTo>
                  <a:pt x="58138" y="69137"/>
                  <a:pt x="57567" y="69137"/>
                  <a:pt x="56995" y="69149"/>
                </a:cubicBezTo>
                <a:cubicBezTo>
                  <a:pt x="57007" y="67851"/>
                  <a:pt x="57007" y="66565"/>
                  <a:pt x="57019" y="65267"/>
                </a:cubicBezTo>
                <a:cubicBezTo>
                  <a:pt x="57031" y="64481"/>
                  <a:pt x="57031" y="63684"/>
                  <a:pt x="57043" y="62898"/>
                </a:cubicBezTo>
                <a:cubicBezTo>
                  <a:pt x="58734" y="62886"/>
                  <a:pt x="60424" y="62874"/>
                  <a:pt x="62115" y="62874"/>
                </a:cubicBezTo>
                <a:close/>
                <a:moveTo>
                  <a:pt x="56162" y="62898"/>
                </a:moveTo>
                <a:lnTo>
                  <a:pt x="56162" y="62898"/>
                </a:lnTo>
                <a:cubicBezTo>
                  <a:pt x="56138" y="64981"/>
                  <a:pt x="56126" y="67065"/>
                  <a:pt x="56114" y="69149"/>
                </a:cubicBezTo>
                <a:cubicBezTo>
                  <a:pt x="54424" y="69160"/>
                  <a:pt x="52733" y="69172"/>
                  <a:pt x="51042" y="69184"/>
                </a:cubicBezTo>
                <a:cubicBezTo>
                  <a:pt x="51054" y="67875"/>
                  <a:pt x="51054" y="66577"/>
                  <a:pt x="51066" y="65267"/>
                </a:cubicBezTo>
                <a:cubicBezTo>
                  <a:pt x="51078" y="64493"/>
                  <a:pt x="51078" y="63719"/>
                  <a:pt x="51090" y="62934"/>
                </a:cubicBezTo>
                <a:cubicBezTo>
                  <a:pt x="52781" y="62922"/>
                  <a:pt x="54471" y="62910"/>
                  <a:pt x="56162" y="62898"/>
                </a:cubicBezTo>
                <a:close/>
                <a:moveTo>
                  <a:pt x="50209" y="62945"/>
                </a:moveTo>
                <a:lnTo>
                  <a:pt x="50209" y="62945"/>
                </a:lnTo>
                <a:cubicBezTo>
                  <a:pt x="50185" y="65029"/>
                  <a:pt x="50173" y="67113"/>
                  <a:pt x="50161" y="69196"/>
                </a:cubicBezTo>
                <a:cubicBezTo>
                  <a:pt x="48470" y="69208"/>
                  <a:pt x="46780" y="69232"/>
                  <a:pt x="45089" y="69244"/>
                </a:cubicBezTo>
                <a:cubicBezTo>
                  <a:pt x="45101" y="67922"/>
                  <a:pt x="45101" y="66601"/>
                  <a:pt x="45113" y="65267"/>
                </a:cubicBezTo>
                <a:cubicBezTo>
                  <a:pt x="45125" y="64517"/>
                  <a:pt x="45125" y="63755"/>
                  <a:pt x="45137" y="63005"/>
                </a:cubicBezTo>
                <a:cubicBezTo>
                  <a:pt x="46827" y="62981"/>
                  <a:pt x="48518" y="62957"/>
                  <a:pt x="50209" y="62945"/>
                </a:cubicBezTo>
                <a:close/>
                <a:moveTo>
                  <a:pt x="44256" y="63017"/>
                </a:moveTo>
                <a:lnTo>
                  <a:pt x="44256" y="63017"/>
                </a:lnTo>
                <a:cubicBezTo>
                  <a:pt x="44232" y="65100"/>
                  <a:pt x="44220" y="67172"/>
                  <a:pt x="44208" y="69256"/>
                </a:cubicBezTo>
                <a:cubicBezTo>
                  <a:pt x="42517" y="69280"/>
                  <a:pt x="40827" y="69303"/>
                  <a:pt x="39136" y="69339"/>
                </a:cubicBezTo>
                <a:cubicBezTo>
                  <a:pt x="39148" y="67982"/>
                  <a:pt x="39148" y="66624"/>
                  <a:pt x="39160" y="65267"/>
                </a:cubicBezTo>
                <a:cubicBezTo>
                  <a:pt x="39172" y="64541"/>
                  <a:pt x="39172" y="63815"/>
                  <a:pt x="39184" y="63088"/>
                </a:cubicBezTo>
                <a:cubicBezTo>
                  <a:pt x="40874" y="63064"/>
                  <a:pt x="42565" y="63041"/>
                  <a:pt x="44256" y="63017"/>
                </a:cubicBezTo>
                <a:close/>
                <a:moveTo>
                  <a:pt x="38303" y="63100"/>
                </a:moveTo>
                <a:cubicBezTo>
                  <a:pt x="38279" y="65184"/>
                  <a:pt x="38267" y="67267"/>
                  <a:pt x="38255" y="69351"/>
                </a:cubicBezTo>
                <a:cubicBezTo>
                  <a:pt x="36564" y="69375"/>
                  <a:pt x="34874" y="69410"/>
                  <a:pt x="33195" y="69446"/>
                </a:cubicBezTo>
                <a:cubicBezTo>
                  <a:pt x="33195" y="68053"/>
                  <a:pt x="33195" y="66660"/>
                  <a:pt x="33207" y="65267"/>
                </a:cubicBezTo>
                <a:cubicBezTo>
                  <a:pt x="33219" y="64577"/>
                  <a:pt x="33219" y="63886"/>
                  <a:pt x="33230" y="63184"/>
                </a:cubicBezTo>
                <a:cubicBezTo>
                  <a:pt x="34921" y="63160"/>
                  <a:pt x="36612" y="63124"/>
                  <a:pt x="38303" y="63100"/>
                </a:cubicBezTo>
                <a:close/>
                <a:moveTo>
                  <a:pt x="32349" y="63207"/>
                </a:moveTo>
                <a:lnTo>
                  <a:pt x="32349" y="63207"/>
                </a:lnTo>
                <a:cubicBezTo>
                  <a:pt x="32326" y="65291"/>
                  <a:pt x="32314" y="67375"/>
                  <a:pt x="32302" y="69458"/>
                </a:cubicBezTo>
                <a:cubicBezTo>
                  <a:pt x="30611" y="69494"/>
                  <a:pt x="28920" y="69530"/>
                  <a:pt x="27242" y="69577"/>
                </a:cubicBezTo>
                <a:cubicBezTo>
                  <a:pt x="27242" y="68137"/>
                  <a:pt x="27242" y="66708"/>
                  <a:pt x="27254" y="65267"/>
                </a:cubicBezTo>
                <a:cubicBezTo>
                  <a:pt x="27265" y="64612"/>
                  <a:pt x="27265" y="63957"/>
                  <a:pt x="27277" y="63303"/>
                </a:cubicBezTo>
                <a:lnTo>
                  <a:pt x="28706" y="63279"/>
                </a:lnTo>
                <a:cubicBezTo>
                  <a:pt x="29921" y="63243"/>
                  <a:pt x="31135" y="63231"/>
                  <a:pt x="32349" y="63207"/>
                </a:cubicBezTo>
                <a:close/>
                <a:moveTo>
                  <a:pt x="26396" y="63326"/>
                </a:moveTo>
                <a:cubicBezTo>
                  <a:pt x="26372" y="65410"/>
                  <a:pt x="26349" y="67505"/>
                  <a:pt x="26349" y="69589"/>
                </a:cubicBezTo>
                <a:cubicBezTo>
                  <a:pt x="24658" y="69637"/>
                  <a:pt x="22967" y="69672"/>
                  <a:pt x="21289" y="69720"/>
                </a:cubicBezTo>
                <a:cubicBezTo>
                  <a:pt x="21289" y="68244"/>
                  <a:pt x="21289" y="66755"/>
                  <a:pt x="21300" y="65267"/>
                </a:cubicBezTo>
                <a:cubicBezTo>
                  <a:pt x="21312" y="64660"/>
                  <a:pt x="21312" y="64053"/>
                  <a:pt x="21324" y="63445"/>
                </a:cubicBezTo>
                <a:cubicBezTo>
                  <a:pt x="23015" y="63398"/>
                  <a:pt x="24706" y="63362"/>
                  <a:pt x="26396" y="63326"/>
                </a:cubicBezTo>
                <a:close/>
                <a:moveTo>
                  <a:pt x="20443" y="63469"/>
                </a:moveTo>
                <a:lnTo>
                  <a:pt x="20443" y="63469"/>
                </a:lnTo>
                <a:cubicBezTo>
                  <a:pt x="20419" y="65565"/>
                  <a:pt x="20396" y="67660"/>
                  <a:pt x="20396" y="69744"/>
                </a:cubicBezTo>
                <a:cubicBezTo>
                  <a:pt x="19014" y="69791"/>
                  <a:pt x="17621" y="69827"/>
                  <a:pt x="16228" y="69863"/>
                </a:cubicBezTo>
                <a:cubicBezTo>
                  <a:pt x="15931" y="69875"/>
                  <a:pt x="15633" y="69887"/>
                  <a:pt x="15323" y="69899"/>
                </a:cubicBezTo>
                <a:cubicBezTo>
                  <a:pt x="15323" y="68351"/>
                  <a:pt x="15335" y="66815"/>
                  <a:pt x="15347" y="65267"/>
                </a:cubicBezTo>
                <a:cubicBezTo>
                  <a:pt x="15359" y="64708"/>
                  <a:pt x="15359" y="64148"/>
                  <a:pt x="15371" y="63600"/>
                </a:cubicBezTo>
                <a:cubicBezTo>
                  <a:pt x="17062" y="63553"/>
                  <a:pt x="18752" y="63505"/>
                  <a:pt x="20443" y="63469"/>
                </a:cubicBezTo>
                <a:close/>
                <a:moveTo>
                  <a:pt x="14490" y="63612"/>
                </a:moveTo>
                <a:cubicBezTo>
                  <a:pt x="14466" y="65720"/>
                  <a:pt x="14454" y="67815"/>
                  <a:pt x="14454" y="69922"/>
                </a:cubicBezTo>
                <a:cubicBezTo>
                  <a:pt x="12764" y="69982"/>
                  <a:pt x="11073" y="70042"/>
                  <a:pt x="9382" y="70113"/>
                </a:cubicBezTo>
                <a:cubicBezTo>
                  <a:pt x="9370" y="68494"/>
                  <a:pt x="9382" y="66886"/>
                  <a:pt x="9394" y="65267"/>
                </a:cubicBezTo>
                <a:cubicBezTo>
                  <a:pt x="9406" y="64767"/>
                  <a:pt x="9406" y="64255"/>
                  <a:pt x="9418" y="63755"/>
                </a:cubicBezTo>
                <a:cubicBezTo>
                  <a:pt x="11097" y="63707"/>
                  <a:pt x="12764" y="63660"/>
                  <a:pt x="14454" y="63612"/>
                </a:cubicBezTo>
                <a:close/>
                <a:moveTo>
                  <a:pt x="62067" y="69863"/>
                </a:moveTo>
                <a:cubicBezTo>
                  <a:pt x="62067" y="71947"/>
                  <a:pt x="62079" y="74018"/>
                  <a:pt x="62103" y="76090"/>
                </a:cubicBezTo>
                <a:cubicBezTo>
                  <a:pt x="60972" y="76114"/>
                  <a:pt x="59841" y="76126"/>
                  <a:pt x="58698" y="76126"/>
                </a:cubicBezTo>
                <a:cubicBezTo>
                  <a:pt x="58150" y="76126"/>
                  <a:pt x="57591" y="76138"/>
                  <a:pt x="57043" y="76138"/>
                </a:cubicBezTo>
                <a:cubicBezTo>
                  <a:pt x="57007" y="74054"/>
                  <a:pt x="56995" y="71970"/>
                  <a:pt x="56995" y="69887"/>
                </a:cubicBezTo>
                <a:cubicBezTo>
                  <a:pt x="58686" y="69875"/>
                  <a:pt x="60377" y="69875"/>
                  <a:pt x="62067" y="69863"/>
                </a:cubicBezTo>
                <a:close/>
                <a:moveTo>
                  <a:pt x="56114" y="69899"/>
                </a:moveTo>
                <a:cubicBezTo>
                  <a:pt x="56114" y="71982"/>
                  <a:pt x="56126" y="74066"/>
                  <a:pt x="56162" y="76149"/>
                </a:cubicBezTo>
                <a:cubicBezTo>
                  <a:pt x="54471" y="76149"/>
                  <a:pt x="52781" y="76161"/>
                  <a:pt x="51090" y="76185"/>
                </a:cubicBezTo>
                <a:cubicBezTo>
                  <a:pt x="51054" y="74102"/>
                  <a:pt x="51042" y="72018"/>
                  <a:pt x="51042" y="69934"/>
                </a:cubicBezTo>
                <a:cubicBezTo>
                  <a:pt x="52733" y="69922"/>
                  <a:pt x="54424" y="69899"/>
                  <a:pt x="56114" y="69899"/>
                </a:cubicBezTo>
                <a:close/>
                <a:moveTo>
                  <a:pt x="50161" y="69934"/>
                </a:moveTo>
                <a:cubicBezTo>
                  <a:pt x="50161" y="72018"/>
                  <a:pt x="50173" y="74102"/>
                  <a:pt x="50209" y="76185"/>
                </a:cubicBezTo>
                <a:cubicBezTo>
                  <a:pt x="48518" y="76197"/>
                  <a:pt x="46827" y="76221"/>
                  <a:pt x="45137" y="76245"/>
                </a:cubicBezTo>
                <a:cubicBezTo>
                  <a:pt x="45101" y="74161"/>
                  <a:pt x="45089" y="72077"/>
                  <a:pt x="45089" y="69994"/>
                </a:cubicBezTo>
                <a:cubicBezTo>
                  <a:pt x="46780" y="69982"/>
                  <a:pt x="48470" y="69958"/>
                  <a:pt x="50161" y="69934"/>
                </a:cubicBezTo>
                <a:close/>
                <a:moveTo>
                  <a:pt x="44208" y="70006"/>
                </a:moveTo>
                <a:cubicBezTo>
                  <a:pt x="44208" y="72089"/>
                  <a:pt x="44220" y="74173"/>
                  <a:pt x="44256" y="76257"/>
                </a:cubicBezTo>
                <a:cubicBezTo>
                  <a:pt x="42565" y="76280"/>
                  <a:pt x="40874" y="76304"/>
                  <a:pt x="39184" y="76328"/>
                </a:cubicBezTo>
                <a:cubicBezTo>
                  <a:pt x="39148" y="74244"/>
                  <a:pt x="39136" y="72161"/>
                  <a:pt x="39136" y="70089"/>
                </a:cubicBezTo>
                <a:cubicBezTo>
                  <a:pt x="40827" y="70053"/>
                  <a:pt x="42517" y="70030"/>
                  <a:pt x="44208" y="70006"/>
                </a:cubicBezTo>
                <a:close/>
                <a:moveTo>
                  <a:pt x="38255" y="70101"/>
                </a:moveTo>
                <a:cubicBezTo>
                  <a:pt x="38255" y="72185"/>
                  <a:pt x="38267" y="74256"/>
                  <a:pt x="38303" y="76340"/>
                </a:cubicBezTo>
                <a:cubicBezTo>
                  <a:pt x="36612" y="76376"/>
                  <a:pt x="34921" y="76399"/>
                  <a:pt x="33230" y="76435"/>
                </a:cubicBezTo>
                <a:cubicBezTo>
                  <a:pt x="33195" y="74352"/>
                  <a:pt x="33183" y="72268"/>
                  <a:pt x="33183" y="70184"/>
                </a:cubicBezTo>
                <a:cubicBezTo>
                  <a:pt x="34874" y="70149"/>
                  <a:pt x="36564" y="70125"/>
                  <a:pt x="38255" y="70101"/>
                </a:cubicBezTo>
                <a:close/>
                <a:moveTo>
                  <a:pt x="32302" y="70196"/>
                </a:moveTo>
                <a:cubicBezTo>
                  <a:pt x="32302" y="72280"/>
                  <a:pt x="32314" y="74363"/>
                  <a:pt x="32349" y="76459"/>
                </a:cubicBezTo>
                <a:cubicBezTo>
                  <a:pt x="30659" y="76483"/>
                  <a:pt x="28968" y="76530"/>
                  <a:pt x="27277" y="76566"/>
                </a:cubicBezTo>
                <a:cubicBezTo>
                  <a:pt x="27254" y="74483"/>
                  <a:pt x="27230" y="72387"/>
                  <a:pt x="27230" y="70303"/>
                </a:cubicBezTo>
                <a:cubicBezTo>
                  <a:pt x="27718" y="70292"/>
                  <a:pt x="28206" y="70280"/>
                  <a:pt x="28706" y="70268"/>
                </a:cubicBezTo>
                <a:cubicBezTo>
                  <a:pt x="29897" y="70244"/>
                  <a:pt x="31099" y="70220"/>
                  <a:pt x="32302" y="70196"/>
                </a:cubicBezTo>
                <a:close/>
                <a:moveTo>
                  <a:pt x="26349" y="70315"/>
                </a:moveTo>
                <a:cubicBezTo>
                  <a:pt x="26349" y="72411"/>
                  <a:pt x="26372" y="74494"/>
                  <a:pt x="26396" y="76590"/>
                </a:cubicBezTo>
                <a:cubicBezTo>
                  <a:pt x="24706" y="76626"/>
                  <a:pt x="23015" y="76673"/>
                  <a:pt x="21324" y="76721"/>
                </a:cubicBezTo>
                <a:cubicBezTo>
                  <a:pt x="21300" y="74625"/>
                  <a:pt x="21277" y="72530"/>
                  <a:pt x="21277" y="70434"/>
                </a:cubicBezTo>
                <a:cubicBezTo>
                  <a:pt x="22967" y="70399"/>
                  <a:pt x="24658" y="70351"/>
                  <a:pt x="26349" y="70315"/>
                </a:cubicBezTo>
                <a:close/>
                <a:moveTo>
                  <a:pt x="20396" y="70458"/>
                </a:moveTo>
                <a:cubicBezTo>
                  <a:pt x="20396" y="72554"/>
                  <a:pt x="20419" y="74649"/>
                  <a:pt x="20443" y="76745"/>
                </a:cubicBezTo>
                <a:cubicBezTo>
                  <a:pt x="19038" y="76780"/>
                  <a:pt x="17633" y="76816"/>
                  <a:pt x="16228" y="76864"/>
                </a:cubicBezTo>
                <a:cubicBezTo>
                  <a:pt x="15943" y="76864"/>
                  <a:pt x="15657" y="76876"/>
                  <a:pt x="15383" y="76888"/>
                </a:cubicBezTo>
                <a:cubicBezTo>
                  <a:pt x="15347" y="74792"/>
                  <a:pt x="15323" y="72685"/>
                  <a:pt x="15323" y="70589"/>
                </a:cubicBezTo>
                <a:cubicBezTo>
                  <a:pt x="17014" y="70542"/>
                  <a:pt x="18705" y="70506"/>
                  <a:pt x="20396" y="70458"/>
                </a:cubicBezTo>
                <a:close/>
                <a:moveTo>
                  <a:pt x="14442" y="70613"/>
                </a:moveTo>
                <a:cubicBezTo>
                  <a:pt x="14454" y="72709"/>
                  <a:pt x="14466" y="74816"/>
                  <a:pt x="14502" y="76911"/>
                </a:cubicBezTo>
                <a:cubicBezTo>
                  <a:pt x="12811" y="76971"/>
                  <a:pt x="11121" y="77030"/>
                  <a:pt x="9430" y="77102"/>
                </a:cubicBezTo>
                <a:cubicBezTo>
                  <a:pt x="9394" y="74983"/>
                  <a:pt x="9382" y="72863"/>
                  <a:pt x="9370" y="70744"/>
                </a:cubicBezTo>
                <a:cubicBezTo>
                  <a:pt x="11061" y="70708"/>
                  <a:pt x="12752" y="70661"/>
                  <a:pt x="14442" y="70613"/>
                </a:cubicBezTo>
                <a:close/>
                <a:moveTo>
                  <a:pt x="62127" y="76864"/>
                </a:moveTo>
                <a:cubicBezTo>
                  <a:pt x="62151" y="78935"/>
                  <a:pt x="62198" y="81019"/>
                  <a:pt x="62270" y="83091"/>
                </a:cubicBezTo>
                <a:cubicBezTo>
                  <a:pt x="61079" y="83103"/>
                  <a:pt x="59889" y="83115"/>
                  <a:pt x="58698" y="83126"/>
                </a:cubicBezTo>
                <a:cubicBezTo>
                  <a:pt x="58198" y="83126"/>
                  <a:pt x="57698" y="83126"/>
                  <a:pt x="57198" y="83138"/>
                </a:cubicBezTo>
                <a:cubicBezTo>
                  <a:pt x="57126" y="81055"/>
                  <a:pt x="57079" y="78971"/>
                  <a:pt x="57055" y="76888"/>
                </a:cubicBezTo>
                <a:cubicBezTo>
                  <a:pt x="58746" y="76876"/>
                  <a:pt x="60436" y="76864"/>
                  <a:pt x="62127" y="76864"/>
                </a:cubicBezTo>
                <a:close/>
                <a:moveTo>
                  <a:pt x="56162" y="76888"/>
                </a:moveTo>
                <a:cubicBezTo>
                  <a:pt x="56198" y="78971"/>
                  <a:pt x="56245" y="81055"/>
                  <a:pt x="56317" y="83138"/>
                </a:cubicBezTo>
                <a:cubicBezTo>
                  <a:pt x="54626" y="83150"/>
                  <a:pt x="52935" y="83162"/>
                  <a:pt x="51245" y="83174"/>
                </a:cubicBezTo>
                <a:cubicBezTo>
                  <a:pt x="51173" y="81090"/>
                  <a:pt x="51126" y="79007"/>
                  <a:pt x="51102" y="76923"/>
                </a:cubicBezTo>
                <a:cubicBezTo>
                  <a:pt x="52792" y="76911"/>
                  <a:pt x="54483" y="76900"/>
                  <a:pt x="56162" y="76888"/>
                </a:cubicBezTo>
                <a:close/>
                <a:moveTo>
                  <a:pt x="50221" y="76935"/>
                </a:moveTo>
                <a:cubicBezTo>
                  <a:pt x="50245" y="79019"/>
                  <a:pt x="50292" y="81102"/>
                  <a:pt x="50364" y="83186"/>
                </a:cubicBezTo>
                <a:cubicBezTo>
                  <a:pt x="48673" y="83198"/>
                  <a:pt x="46982" y="83222"/>
                  <a:pt x="45292" y="83234"/>
                </a:cubicBezTo>
                <a:cubicBezTo>
                  <a:pt x="45220" y="81150"/>
                  <a:pt x="45172" y="79078"/>
                  <a:pt x="45149" y="76995"/>
                </a:cubicBezTo>
                <a:cubicBezTo>
                  <a:pt x="46839" y="76971"/>
                  <a:pt x="48530" y="76947"/>
                  <a:pt x="50221" y="76935"/>
                </a:cubicBezTo>
                <a:close/>
                <a:moveTo>
                  <a:pt x="44268" y="77007"/>
                </a:moveTo>
                <a:cubicBezTo>
                  <a:pt x="44303" y="79090"/>
                  <a:pt x="44351" y="81162"/>
                  <a:pt x="44410" y="83246"/>
                </a:cubicBezTo>
                <a:cubicBezTo>
                  <a:pt x="42720" y="83269"/>
                  <a:pt x="41029" y="83293"/>
                  <a:pt x="39338" y="83317"/>
                </a:cubicBezTo>
                <a:cubicBezTo>
                  <a:pt x="39279" y="81245"/>
                  <a:pt x="39231" y="79162"/>
                  <a:pt x="39196" y="77078"/>
                </a:cubicBezTo>
                <a:cubicBezTo>
                  <a:pt x="40886" y="77054"/>
                  <a:pt x="42577" y="77030"/>
                  <a:pt x="44268" y="77007"/>
                </a:cubicBezTo>
                <a:close/>
                <a:moveTo>
                  <a:pt x="38314" y="77090"/>
                </a:moveTo>
                <a:cubicBezTo>
                  <a:pt x="38350" y="79174"/>
                  <a:pt x="38398" y="81257"/>
                  <a:pt x="38469" y="83341"/>
                </a:cubicBezTo>
                <a:cubicBezTo>
                  <a:pt x="36779" y="83365"/>
                  <a:pt x="35088" y="83400"/>
                  <a:pt x="33397" y="83424"/>
                </a:cubicBezTo>
                <a:cubicBezTo>
                  <a:pt x="33326" y="81341"/>
                  <a:pt x="33278" y="79257"/>
                  <a:pt x="33242" y="77173"/>
                </a:cubicBezTo>
                <a:cubicBezTo>
                  <a:pt x="34933" y="77150"/>
                  <a:pt x="36624" y="77114"/>
                  <a:pt x="38314" y="77090"/>
                </a:cubicBezTo>
                <a:close/>
                <a:moveTo>
                  <a:pt x="32361" y="77197"/>
                </a:moveTo>
                <a:cubicBezTo>
                  <a:pt x="32397" y="79281"/>
                  <a:pt x="32445" y="81364"/>
                  <a:pt x="32516" y="83448"/>
                </a:cubicBezTo>
                <a:cubicBezTo>
                  <a:pt x="30825" y="83484"/>
                  <a:pt x="29135" y="83519"/>
                  <a:pt x="27444" y="83555"/>
                </a:cubicBezTo>
                <a:cubicBezTo>
                  <a:pt x="27373" y="81471"/>
                  <a:pt x="27325" y="79388"/>
                  <a:pt x="27289" y="77292"/>
                </a:cubicBezTo>
                <a:lnTo>
                  <a:pt x="28706" y="77257"/>
                </a:lnTo>
                <a:cubicBezTo>
                  <a:pt x="29921" y="77233"/>
                  <a:pt x="31135" y="77221"/>
                  <a:pt x="32361" y="77197"/>
                </a:cubicBezTo>
                <a:close/>
                <a:moveTo>
                  <a:pt x="26408" y="77316"/>
                </a:moveTo>
                <a:cubicBezTo>
                  <a:pt x="26444" y="79400"/>
                  <a:pt x="26492" y="81495"/>
                  <a:pt x="26563" y="83579"/>
                </a:cubicBezTo>
                <a:cubicBezTo>
                  <a:pt x="24872" y="83615"/>
                  <a:pt x="23194" y="83662"/>
                  <a:pt x="21503" y="83710"/>
                </a:cubicBezTo>
                <a:cubicBezTo>
                  <a:pt x="21431" y="81614"/>
                  <a:pt x="21372" y="79519"/>
                  <a:pt x="21336" y="77435"/>
                </a:cubicBezTo>
                <a:cubicBezTo>
                  <a:pt x="23027" y="77388"/>
                  <a:pt x="24718" y="77352"/>
                  <a:pt x="26408" y="77316"/>
                </a:cubicBezTo>
                <a:close/>
                <a:moveTo>
                  <a:pt x="20455" y="77459"/>
                </a:moveTo>
                <a:cubicBezTo>
                  <a:pt x="20491" y="79543"/>
                  <a:pt x="20550" y="81638"/>
                  <a:pt x="20622" y="83734"/>
                </a:cubicBezTo>
                <a:cubicBezTo>
                  <a:pt x="19157" y="83769"/>
                  <a:pt x="17693" y="83817"/>
                  <a:pt x="16228" y="83853"/>
                </a:cubicBezTo>
                <a:cubicBezTo>
                  <a:pt x="16002" y="83865"/>
                  <a:pt x="15776" y="83865"/>
                  <a:pt x="15550" y="83877"/>
                </a:cubicBezTo>
                <a:cubicBezTo>
                  <a:pt x="15478" y="81781"/>
                  <a:pt x="15431" y="79686"/>
                  <a:pt x="15383" y="77578"/>
                </a:cubicBezTo>
                <a:cubicBezTo>
                  <a:pt x="17074" y="77542"/>
                  <a:pt x="18764" y="77495"/>
                  <a:pt x="20455" y="77459"/>
                </a:cubicBezTo>
                <a:close/>
                <a:moveTo>
                  <a:pt x="14514" y="77602"/>
                </a:moveTo>
                <a:cubicBezTo>
                  <a:pt x="14550" y="79662"/>
                  <a:pt x="14597" y="81722"/>
                  <a:pt x="14669" y="83781"/>
                </a:cubicBezTo>
                <a:cubicBezTo>
                  <a:pt x="14669" y="83817"/>
                  <a:pt x="14669" y="83865"/>
                  <a:pt x="14669" y="83900"/>
                </a:cubicBezTo>
                <a:cubicBezTo>
                  <a:pt x="12978" y="83960"/>
                  <a:pt x="11299" y="84019"/>
                  <a:pt x="9608" y="84091"/>
                </a:cubicBezTo>
                <a:cubicBezTo>
                  <a:pt x="9525" y="81972"/>
                  <a:pt x="9478" y="79852"/>
                  <a:pt x="9442" y="77745"/>
                </a:cubicBezTo>
                <a:cubicBezTo>
                  <a:pt x="11109" y="77697"/>
                  <a:pt x="12776" y="77650"/>
                  <a:pt x="14442" y="77602"/>
                </a:cubicBezTo>
                <a:close/>
                <a:moveTo>
                  <a:pt x="62294" y="83853"/>
                </a:moveTo>
                <a:cubicBezTo>
                  <a:pt x="62365" y="85936"/>
                  <a:pt x="62460" y="88008"/>
                  <a:pt x="62579" y="90080"/>
                </a:cubicBezTo>
                <a:cubicBezTo>
                  <a:pt x="61282" y="90092"/>
                  <a:pt x="59996" y="90115"/>
                  <a:pt x="58698" y="90115"/>
                </a:cubicBezTo>
                <a:cubicBezTo>
                  <a:pt x="58305" y="90115"/>
                  <a:pt x="57912" y="90127"/>
                  <a:pt x="57507" y="90127"/>
                </a:cubicBezTo>
                <a:cubicBezTo>
                  <a:pt x="57436" y="88782"/>
                  <a:pt x="57364" y="87448"/>
                  <a:pt x="57305" y="86115"/>
                </a:cubicBezTo>
                <a:cubicBezTo>
                  <a:pt x="57281" y="85365"/>
                  <a:pt x="57245" y="84615"/>
                  <a:pt x="57222" y="83877"/>
                </a:cubicBezTo>
                <a:cubicBezTo>
                  <a:pt x="58912" y="83865"/>
                  <a:pt x="60603" y="83865"/>
                  <a:pt x="62294" y="83853"/>
                </a:cubicBezTo>
                <a:close/>
                <a:moveTo>
                  <a:pt x="56341" y="83877"/>
                </a:moveTo>
                <a:cubicBezTo>
                  <a:pt x="56412" y="85960"/>
                  <a:pt x="56507" y="88044"/>
                  <a:pt x="56626" y="90127"/>
                </a:cubicBezTo>
                <a:cubicBezTo>
                  <a:pt x="54936" y="90139"/>
                  <a:pt x="53245" y="90151"/>
                  <a:pt x="51554" y="90163"/>
                </a:cubicBezTo>
                <a:cubicBezTo>
                  <a:pt x="51483" y="88818"/>
                  <a:pt x="51411" y="87460"/>
                  <a:pt x="51352" y="86115"/>
                </a:cubicBezTo>
                <a:cubicBezTo>
                  <a:pt x="51328" y="85377"/>
                  <a:pt x="51304" y="84650"/>
                  <a:pt x="51268" y="83924"/>
                </a:cubicBezTo>
                <a:cubicBezTo>
                  <a:pt x="52959" y="83900"/>
                  <a:pt x="54650" y="83888"/>
                  <a:pt x="56341" y="83877"/>
                </a:cubicBezTo>
                <a:close/>
                <a:moveTo>
                  <a:pt x="50387" y="83924"/>
                </a:moveTo>
                <a:cubicBezTo>
                  <a:pt x="50471" y="86008"/>
                  <a:pt x="50554" y="88091"/>
                  <a:pt x="50673" y="90175"/>
                </a:cubicBezTo>
                <a:cubicBezTo>
                  <a:pt x="48982" y="90187"/>
                  <a:pt x="47304" y="90211"/>
                  <a:pt x="45613" y="90223"/>
                </a:cubicBezTo>
                <a:cubicBezTo>
                  <a:pt x="45530" y="88853"/>
                  <a:pt x="45458" y="87484"/>
                  <a:pt x="45399" y="86115"/>
                </a:cubicBezTo>
                <a:cubicBezTo>
                  <a:pt x="45375" y="85401"/>
                  <a:pt x="45351" y="84698"/>
                  <a:pt x="45327" y="83984"/>
                </a:cubicBezTo>
                <a:cubicBezTo>
                  <a:pt x="47006" y="83960"/>
                  <a:pt x="48697" y="83948"/>
                  <a:pt x="50387" y="83924"/>
                </a:cubicBezTo>
                <a:close/>
                <a:moveTo>
                  <a:pt x="44434" y="83996"/>
                </a:moveTo>
                <a:cubicBezTo>
                  <a:pt x="44518" y="86079"/>
                  <a:pt x="44613" y="88163"/>
                  <a:pt x="44732" y="90234"/>
                </a:cubicBezTo>
                <a:lnTo>
                  <a:pt x="44446" y="90234"/>
                </a:lnTo>
                <a:cubicBezTo>
                  <a:pt x="42851" y="90258"/>
                  <a:pt x="41255" y="90282"/>
                  <a:pt x="39660" y="90306"/>
                </a:cubicBezTo>
                <a:cubicBezTo>
                  <a:pt x="39577" y="88913"/>
                  <a:pt x="39505" y="87508"/>
                  <a:pt x="39446" y="86115"/>
                </a:cubicBezTo>
                <a:cubicBezTo>
                  <a:pt x="39422" y="85424"/>
                  <a:pt x="39398" y="84746"/>
                  <a:pt x="39374" y="84067"/>
                </a:cubicBezTo>
                <a:cubicBezTo>
                  <a:pt x="41065" y="84043"/>
                  <a:pt x="42744" y="84019"/>
                  <a:pt x="44434" y="83996"/>
                </a:cubicBezTo>
                <a:close/>
                <a:moveTo>
                  <a:pt x="38493" y="84079"/>
                </a:moveTo>
                <a:cubicBezTo>
                  <a:pt x="38564" y="86163"/>
                  <a:pt x="38660" y="88246"/>
                  <a:pt x="38779" y="90330"/>
                </a:cubicBezTo>
                <a:cubicBezTo>
                  <a:pt x="37088" y="90354"/>
                  <a:pt x="35397" y="90389"/>
                  <a:pt x="33719" y="90413"/>
                </a:cubicBezTo>
                <a:cubicBezTo>
                  <a:pt x="33635" y="88984"/>
                  <a:pt x="33552" y="87544"/>
                  <a:pt x="33492" y="86115"/>
                </a:cubicBezTo>
                <a:cubicBezTo>
                  <a:pt x="33469" y="85460"/>
                  <a:pt x="33445" y="84817"/>
                  <a:pt x="33421" y="84174"/>
                </a:cubicBezTo>
                <a:cubicBezTo>
                  <a:pt x="35112" y="84138"/>
                  <a:pt x="36802" y="84115"/>
                  <a:pt x="38493" y="84079"/>
                </a:cubicBezTo>
                <a:close/>
                <a:moveTo>
                  <a:pt x="32540" y="84186"/>
                </a:moveTo>
                <a:cubicBezTo>
                  <a:pt x="32611" y="86270"/>
                  <a:pt x="32707" y="88353"/>
                  <a:pt x="32838" y="90437"/>
                </a:cubicBezTo>
                <a:cubicBezTo>
                  <a:pt x="31147" y="90473"/>
                  <a:pt x="29456" y="90508"/>
                  <a:pt x="27766" y="90544"/>
                </a:cubicBezTo>
                <a:cubicBezTo>
                  <a:pt x="27682" y="89068"/>
                  <a:pt x="27611" y="87591"/>
                  <a:pt x="27539" y="86115"/>
                </a:cubicBezTo>
                <a:cubicBezTo>
                  <a:pt x="27515" y="85508"/>
                  <a:pt x="27492" y="84889"/>
                  <a:pt x="27468" y="84281"/>
                </a:cubicBezTo>
                <a:lnTo>
                  <a:pt x="28706" y="84258"/>
                </a:lnTo>
                <a:cubicBezTo>
                  <a:pt x="29980" y="84234"/>
                  <a:pt x="31266" y="84210"/>
                  <a:pt x="32540" y="84186"/>
                </a:cubicBezTo>
                <a:close/>
                <a:moveTo>
                  <a:pt x="26587" y="84305"/>
                </a:moveTo>
                <a:cubicBezTo>
                  <a:pt x="26670" y="86389"/>
                  <a:pt x="26765" y="88484"/>
                  <a:pt x="26884" y="90568"/>
                </a:cubicBezTo>
                <a:cubicBezTo>
                  <a:pt x="25194" y="90604"/>
                  <a:pt x="23515" y="90651"/>
                  <a:pt x="21824" y="90699"/>
                </a:cubicBezTo>
                <a:cubicBezTo>
                  <a:pt x="21729" y="89163"/>
                  <a:pt x="21658" y="87639"/>
                  <a:pt x="21586" y="86115"/>
                </a:cubicBezTo>
                <a:cubicBezTo>
                  <a:pt x="21562" y="85543"/>
                  <a:pt x="21550" y="84984"/>
                  <a:pt x="21527" y="84424"/>
                </a:cubicBezTo>
                <a:cubicBezTo>
                  <a:pt x="23217" y="84377"/>
                  <a:pt x="24896" y="84341"/>
                  <a:pt x="26587" y="84305"/>
                </a:cubicBezTo>
                <a:close/>
                <a:moveTo>
                  <a:pt x="20646" y="84448"/>
                </a:moveTo>
                <a:cubicBezTo>
                  <a:pt x="20717" y="86532"/>
                  <a:pt x="20824" y="88627"/>
                  <a:pt x="20943" y="90711"/>
                </a:cubicBezTo>
                <a:cubicBezTo>
                  <a:pt x="19372" y="90758"/>
                  <a:pt x="17800" y="90806"/>
                  <a:pt x="16228" y="90854"/>
                </a:cubicBezTo>
                <a:cubicBezTo>
                  <a:pt x="16109" y="90854"/>
                  <a:pt x="15990" y="90854"/>
                  <a:pt x="15883" y="90866"/>
                </a:cubicBezTo>
                <a:cubicBezTo>
                  <a:pt x="15788" y="89282"/>
                  <a:pt x="15704" y="87698"/>
                  <a:pt x="15633" y="86103"/>
                </a:cubicBezTo>
                <a:cubicBezTo>
                  <a:pt x="15621" y="85591"/>
                  <a:pt x="15597" y="85079"/>
                  <a:pt x="15574" y="84567"/>
                </a:cubicBezTo>
                <a:cubicBezTo>
                  <a:pt x="17264" y="84531"/>
                  <a:pt x="18955" y="84484"/>
                  <a:pt x="20646" y="84448"/>
                </a:cubicBezTo>
                <a:close/>
                <a:moveTo>
                  <a:pt x="14692" y="84591"/>
                </a:moveTo>
                <a:cubicBezTo>
                  <a:pt x="14776" y="86698"/>
                  <a:pt x="14871" y="88794"/>
                  <a:pt x="15002" y="90889"/>
                </a:cubicBezTo>
                <a:cubicBezTo>
                  <a:pt x="13311" y="90949"/>
                  <a:pt x="11633" y="90996"/>
                  <a:pt x="9942" y="91068"/>
                </a:cubicBezTo>
                <a:cubicBezTo>
                  <a:pt x="9847" y="89413"/>
                  <a:pt x="9751" y="87758"/>
                  <a:pt x="9680" y="86115"/>
                </a:cubicBezTo>
                <a:cubicBezTo>
                  <a:pt x="9668" y="85651"/>
                  <a:pt x="9644" y="85186"/>
                  <a:pt x="9632" y="84734"/>
                </a:cubicBezTo>
                <a:cubicBezTo>
                  <a:pt x="11240" y="84686"/>
                  <a:pt x="12847" y="84639"/>
                  <a:pt x="14442" y="84603"/>
                </a:cubicBezTo>
                <a:cubicBezTo>
                  <a:pt x="14526" y="84603"/>
                  <a:pt x="14609" y="84603"/>
                  <a:pt x="14692" y="84591"/>
                </a:cubicBezTo>
                <a:close/>
                <a:moveTo>
                  <a:pt x="20869" y="0"/>
                </a:moveTo>
                <a:cubicBezTo>
                  <a:pt x="20794" y="0"/>
                  <a:pt x="20723" y="51"/>
                  <a:pt x="20729" y="152"/>
                </a:cubicBezTo>
                <a:cubicBezTo>
                  <a:pt x="20812" y="1521"/>
                  <a:pt x="20872" y="2890"/>
                  <a:pt x="20908" y="4272"/>
                </a:cubicBezTo>
                <a:cubicBezTo>
                  <a:pt x="20967" y="6391"/>
                  <a:pt x="20991" y="8522"/>
                  <a:pt x="21038" y="10641"/>
                </a:cubicBezTo>
                <a:cubicBezTo>
                  <a:pt x="21062" y="11689"/>
                  <a:pt x="21086" y="12725"/>
                  <a:pt x="21098" y="13773"/>
                </a:cubicBezTo>
                <a:cubicBezTo>
                  <a:pt x="19479" y="13820"/>
                  <a:pt x="17848" y="13856"/>
                  <a:pt x="16228" y="13916"/>
                </a:cubicBezTo>
                <a:lnTo>
                  <a:pt x="15907" y="13916"/>
                </a:lnTo>
                <a:cubicBezTo>
                  <a:pt x="15883" y="13261"/>
                  <a:pt x="15871" y="12606"/>
                  <a:pt x="15847" y="11951"/>
                </a:cubicBezTo>
                <a:cubicBezTo>
                  <a:pt x="15752" y="9379"/>
                  <a:pt x="15574" y="6831"/>
                  <a:pt x="15383" y="4272"/>
                </a:cubicBezTo>
                <a:cubicBezTo>
                  <a:pt x="15276" y="2890"/>
                  <a:pt x="15169" y="1521"/>
                  <a:pt x="15073" y="152"/>
                </a:cubicBezTo>
                <a:cubicBezTo>
                  <a:pt x="15067" y="55"/>
                  <a:pt x="14988" y="5"/>
                  <a:pt x="14912" y="5"/>
                </a:cubicBezTo>
                <a:cubicBezTo>
                  <a:pt x="14839" y="5"/>
                  <a:pt x="14770" y="52"/>
                  <a:pt x="14776" y="152"/>
                </a:cubicBezTo>
                <a:cubicBezTo>
                  <a:pt x="14859" y="1521"/>
                  <a:pt x="14907" y="2890"/>
                  <a:pt x="14954" y="4272"/>
                </a:cubicBezTo>
                <a:cubicBezTo>
                  <a:pt x="15014" y="6391"/>
                  <a:pt x="15038" y="8522"/>
                  <a:pt x="15085" y="10641"/>
                </a:cubicBezTo>
                <a:cubicBezTo>
                  <a:pt x="15109" y="11749"/>
                  <a:pt x="15133" y="12844"/>
                  <a:pt x="15145" y="13939"/>
                </a:cubicBezTo>
                <a:cubicBezTo>
                  <a:pt x="13418" y="13999"/>
                  <a:pt x="11680" y="14058"/>
                  <a:pt x="9954" y="14130"/>
                </a:cubicBezTo>
                <a:cubicBezTo>
                  <a:pt x="9930" y="13404"/>
                  <a:pt x="9918" y="12677"/>
                  <a:pt x="9894" y="11951"/>
                </a:cubicBezTo>
                <a:cubicBezTo>
                  <a:pt x="9799" y="9379"/>
                  <a:pt x="9620" y="6831"/>
                  <a:pt x="9430" y="4272"/>
                </a:cubicBezTo>
                <a:cubicBezTo>
                  <a:pt x="9323" y="2890"/>
                  <a:pt x="9216" y="1521"/>
                  <a:pt x="9120" y="152"/>
                </a:cubicBezTo>
                <a:cubicBezTo>
                  <a:pt x="9114" y="55"/>
                  <a:pt x="9035" y="5"/>
                  <a:pt x="8959" y="5"/>
                </a:cubicBezTo>
                <a:cubicBezTo>
                  <a:pt x="8886" y="5"/>
                  <a:pt x="8817" y="52"/>
                  <a:pt x="8823" y="152"/>
                </a:cubicBezTo>
                <a:cubicBezTo>
                  <a:pt x="8906" y="1521"/>
                  <a:pt x="8954" y="2890"/>
                  <a:pt x="9001" y="4272"/>
                </a:cubicBezTo>
                <a:cubicBezTo>
                  <a:pt x="9061" y="6391"/>
                  <a:pt x="9085" y="8522"/>
                  <a:pt x="9132" y="10641"/>
                </a:cubicBezTo>
                <a:cubicBezTo>
                  <a:pt x="9156" y="11820"/>
                  <a:pt x="9180" y="12987"/>
                  <a:pt x="9204" y="14166"/>
                </a:cubicBezTo>
                <a:cubicBezTo>
                  <a:pt x="8870" y="14178"/>
                  <a:pt x="8537" y="14189"/>
                  <a:pt x="8204" y="14201"/>
                </a:cubicBezTo>
                <a:cubicBezTo>
                  <a:pt x="5537" y="14320"/>
                  <a:pt x="2870" y="14559"/>
                  <a:pt x="191" y="14654"/>
                </a:cubicBezTo>
                <a:cubicBezTo>
                  <a:pt x="12" y="14666"/>
                  <a:pt x="12" y="14940"/>
                  <a:pt x="191" y="14940"/>
                </a:cubicBezTo>
                <a:cubicBezTo>
                  <a:pt x="2572" y="14844"/>
                  <a:pt x="4941" y="14880"/>
                  <a:pt x="7322" y="14832"/>
                </a:cubicBezTo>
                <a:cubicBezTo>
                  <a:pt x="7942" y="14820"/>
                  <a:pt x="8573" y="14809"/>
                  <a:pt x="9204" y="14797"/>
                </a:cubicBezTo>
                <a:cubicBezTo>
                  <a:pt x="9239" y="16916"/>
                  <a:pt x="9263" y="19035"/>
                  <a:pt x="9263" y="21155"/>
                </a:cubicBezTo>
                <a:cubicBezTo>
                  <a:pt x="8906" y="21166"/>
                  <a:pt x="8561" y="21178"/>
                  <a:pt x="8204" y="21202"/>
                </a:cubicBezTo>
                <a:cubicBezTo>
                  <a:pt x="5537" y="21309"/>
                  <a:pt x="2870" y="21547"/>
                  <a:pt x="191" y="21655"/>
                </a:cubicBezTo>
                <a:cubicBezTo>
                  <a:pt x="16" y="21666"/>
                  <a:pt x="12" y="21929"/>
                  <a:pt x="179" y="21929"/>
                </a:cubicBezTo>
                <a:cubicBezTo>
                  <a:pt x="183" y="21929"/>
                  <a:pt x="187" y="21929"/>
                  <a:pt x="191" y="21928"/>
                </a:cubicBezTo>
                <a:cubicBezTo>
                  <a:pt x="2572" y="21845"/>
                  <a:pt x="4941" y="21881"/>
                  <a:pt x="7311" y="21833"/>
                </a:cubicBezTo>
                <a:cubicBezTo>
                  <a:pt x="7965" y="21821"/>
                  <a:pt x="8608" y="21809"/>
                  <a:pt x="9263" y="21786"/>
                </a:cubicBezTo>
                <a:lnTo>
                  <a:pt x="9263" y="21786"/>
                </a:lnTo>
                <a:cubicBezTo>
                  <a:pt x="9263" y="23905"/>
                  <a:pt x="9251" y="26024"/>
                  <a:pt x="9227" y="28144"/>
                </a:cubicBezTo>
                <a:cubicBezTo>
                  <a:pt x="8882" y="28167"/>
                  <a:pt x="8549" y="28179"/>
                  <a:pt x="8204" y="28191"/>
                </a:cubicBezTo>
                <a:cubicBezTo>
                  <a:pt x="5537" y="28310"/>
                  <a:pt x="2870" y="28548"/>
                  <a:pt x="191" y="28644"/>
                </a:cubicBezTo>
                <a:cubicBezTo>
                  <a:pt x="12" y="28655"/>
                  <a:pt x="12" y="28929"/>
                  <a:pt x="191" y="28929"/>
                </a:cubicBezTo>
                <a:cubicBezTo>
                  <a:pt x="2572" y="28834"/>
                  <a:pt x="4941" y="28870"/>
                  <a:pt x="7311" y="28822"/>
                </a:cubicBezTo>
                <a:cubicBezTo>
                  <a:pt x="7954" y="28810"/>
                  <a:pt x="8585" y="28798"/>
                  <a:pt x="9216" y="28786"/>
                </a:cubicBezTo>
                <a:lnTo>
                  <a:pt x="9216" y="28786"/>
                </a:lnTo>
                <a:cubicBezTo>
                  <a:pt x="9192" y="30906"/>
                  <a:pt x="9156" y="33025"/>
                  <a:pt x="9120" y="35144"/>
                </a:cubicBezTo>
                <a:cubicBezTo>
                  <a:pt x="8811" y="35156"/>
                  <a:pt x="8513" y="35168"/>
                  <a:pt x="8204" y="35180"/>
                </a:cubicBezTo>
                <a:cubicBezTo>
                  <a:pt x="5525" y="35299"/>
                  <a:pt x="2870" y="35537"/>
                  <a:pt x="191" y="35644"/>
                </a:cubicBezTo>
                <a:cubicBezTo>
                  <a:pt x="16" y="35644"/>
                  <a:pt x="12" y="35919"/>
                  <a:pt x="180" y="35919"/>
                </a:cubicBezTo>
                <a:cubicBezTo>
                  <a:pt x="183" y="35919"/>
                  <a:pt x="187" y="35919"/>
                  <a:pt x="191" y="35918"/>
                </a:cubicBezTo>
                <a:cubicBezTo>
                  <a:pt x="2572" y="35835"/>
                  <a:pt x="4941" y="35859"/>
                  <a:pt x="7311" y="35823"/>
                </a:cubicBezTo>
                <a:cubicBezTo>
                  <a:pt x="7906" y="35811"/>
                  <a:pt x="8513" y="35799"/>
                  <a:pt x="9108" y="35775"/>
                </a:cubicBezTo>
                <a:lnTo>
                  <a:pt x="9108" y="35775"/>
                </a:lnTo>
                <a:cubicBezTo>
                  <a:pt x="9061" y="37823"/>
                  <a:pt x="9025" y="39859"/>
                  <a:pt x="8966" y="41895"/>
                </a:cubicBezTo>
                <a:cubicBezTo>
                  <a:pt x="8966" y="41979"/>
                  <a:pt x="8966" y="42062"/>
                  <a:pt x="8966" y="42145"/>
                </a:cubicBezTo>
                <a:cubicBezTo>
                  <a:pt x="8716" y="42157"/>
                  <a:pt x="8454" y="42169"/>
                  <a:pt x="8204" y="42181"/>
                </a:cubicBezTo>
                <a:cubicBezTo>
                  <a:pt x="5525" y="42300"/>
                  <a:pt x="2870" y="42538"/>
                  <a:pt x="191" y="42633"/>
                </a:cubicBezTo>
                <a:cubicBezTo>
                  <a:pt x="12" y="42645"/>
                  <a:pt x="12" y="42919"/>
                  <a:pt x="191" y="42919"/>
                </a:cubicBezTo>
                <a:cubicBezTo>
                  <a:pt x="2560" y="42824"/>
                  <a:pt x="4941" y="42860"/>
                  <a:pt x="7311" y="42812"/>
                </a:cubicBezTo>
                <a:cubicBezTo>
                  <a:pt x="7858" y="42800"/>
                  <a:pt x="8406" y="42788"/>
                  <a:pt x="8954" y="42776"/>
                </a:cubicBezTo>
                <a:lnTo>
                  <a:pt x="8954" y="42776"/>
                </a:lnTo>
                <a:cubicBezTo>
                  <a:pt x="8894" y="44907"/>
                  <a:pt x="8846" y="47027"/>
                  <a:pt x="8799" y="49146"/>
                </a:cubicBezTo>
                <a:cubicBezTo>
                  <a:pt x="8596" y="49158"/>
                  <a:pt x="8406" y="49170"/>
                  <a:pt x="8204" y="49170"/>
                </a:cubicBezTo>
                <a:cubicBezTo>
                  <a:pt x="5525" y="49289"/>
                  <a:pt x="2870" y="49527"/>
                  <a:pt x="191" y="49634"/>
                </a:cubicBezTo>
                <a:cubicBezTo>
                  <a:pt x="16" y="49634"/>
                  <a:pt x="12" y="49908"/>
                  <a:pt x="180" y="49908"/>
                </a:cubicBezTo>
                <a:cubicBezTo>
                  <a:pt x="183" y="49908"/>
                  <a:pt x="187" y="49908"/>
                  <a:pt x="191" y="49908"/>
                </a:cubicBezTo>
                <a:cubicBezTo>
                  <a:pt x="2560" y="49813"/>
                  <a:pt x="4941" y="49849"/>
                  <a:pt x="7311" y="49813"/>
                </a:cubicBezTo>
                <a:cubicBezTo>
                  <a:pt x="7799" y="49801"/>
                  <a:pt x="8287" y="49789"/>
                  <a:pt x="8775" y="49777"/>
                </a:cubicBezTo>
                <a:lnTo>
                  <a:pt x="8775" y="49777"/>
                </a:lnTo>
                <a:cubicBezTo>
                  <a:pt x="8727" y="51896"/>
                  <a:pt x="8680" y="54028"/>
                  <a:pt x="8644" y="56147"/>
                </a:cubicBezTo>
                <a:lnTo>
                  <a:pt x="8204" y="56171"/>
                </a:lnTo>
                <a:cubicBezTo>
                  <a:pt x="5525" y="56290"/>
                  <a:pt x="2858" y="56528"/>
                  <a:pt x="191" y="56623"/>
                </a:cubicBezTo>
                <a:cubicBezTo>
                  <a:pt x="12" y="56635"/>
                  <a:pt x="12" y="56909"/>
                  <a:pt x="191" y="56909"/>
                </a:cubicBezTo>
                <a:cubicBezTo>
                  <a:pt x="2560" y="56814"/>
                  <a:pt x="4929" y="56849"/>
                  <a:pt x="7311" y="56802"/>
                </a:cubicBezTo>
                <a:cubicBezTo>
                  <a:pt x="7751" y="56790"/>
                  <a:pt x="8192" y="56790"/>
                  <a:pt x="8632" y="56778"/>
                </a:cubicBezTo>
                <a:lnTo>
                  <a:pt x="8632" y="56778"/>
                </a:lnTo>
                <a:cubicBezTo>
                  <a:pt x="8585" y="58897"/>
                  <a:pt x="8549" y="61029"/>
                  <a:pt x="8525" y="63148"/>
                </a:cubicBezTo>
                <a:cubicBezTo>
                  <a:pt x="8418" y="63148"/>
                  <a:pt x="8311" y="63160"/>
                  <a:pt x="8204" y="63160"/>
                </a:cubicBezTo>
                <a:cubicBezTo>
                  <a:pt x="5525" y="63279"/>
                  <a:pt x="2858" y="63517"/>
                  <a:pt x="191" y="63624"/>
                </a:cubicBezTo>
                <a:cubicBezTo>
                  <a:pt x="16" y="63624"/>
                  <a:pt x="12" y="63898"/>
                  <a:pt x="180" y="63898"/>
                </a:cubicBezTo>
                <a:cubicBezTo>
                  <a:pt x="183" y="63898"/>
                  <a:pt x="187" y="63898"/>
                  <a:pt x="191" y="63898"/>
                </a:cubicBezTo>
                <a:cubicBezTo>
                  <a:pt x="2560" y="63803"/>
                  <a:pt x="4929" y="63838"/>
                  <a:pt x="7311" y="63803"/>
                </a:cubicBezTo>
                <a:cubicBezTo>
                  <a:pt x="7715" y="63791"/>
                  <a:pt x="8120" y="63779"/>
                  <a:pt x="8525" y="63767"/>
                </a:cubicBezTo>
                <a:lnTo>
                  <a:pt x="8525" y="63767"/>
                </a:lnTo>
                <a:cubicBezTo>
                  <a:pt x="8501" y="65898"/>
                  <a:pt x="8489" y="68017"/>
                  <a:pt x="8489" y="70149"/>
                </a:cubicBezTo>
                <a:cubicBezTo>
                  <a:pt x="8394" y="70149"/>
                  <a:pt x="8299" y="70149"/>
                  <a:pt x="8204" y="70161"/>
                </a:cubicBezTo>
                <a:cubicBezTo>
                  <a:pt x="5525" y="70280"/>
                  <a:pt x="2858" y="70518"/>
                  <a:pt x="191" y="70613"/>
                </a:cubicBezTo>
                <a:cubicBezTo>
                  <a:pt x="12" y="70625"/>
                  <a:pt x="12" y="70899"/>
                  <a:pt x="191" y="70899"/>
                </a:cubicBezTo>
                <a:cubicBezTo>
                  <a:pt x="2560" y="70804"/>
                  <a:pt x="4929" y="70839"/>
                  <a:pt x="7311" y="70792"/>
                </a:cubicBezTo>
                <a:cubicBezTo>
                  <a:pt x="7703" y="70780"/>
                  <a:pt x="8096" y="70780"/>
                  <a:pt x="8477" y="70768"/>
                </a:cubicBezTo>
                <a:cubicBezTo>
                  <a:pt x="8489" y="72887"/>
                  <a:pt x="8501" y="75018"/>
                  <a:pt x="8537" y="77138"/>
                </a:cubicBezTo>
                <a:cubicBezTo>
                  <a:pt x="8430" y="77138"/>
                  <a:pt x="8311" y="77150"/>
                  <a:pt x="8204" y="77150"/>
                </a:cubicBezTo>
                <a:cubicBezTo>
                  <a:pt x="5525" y="77269"/>
                  <a:pt x="2858" y="77507"/>
                  <a:pt x="191" y="77614"/>
                </a:cubicBezTo>
                <a:cubicBezTo>
                  <a:pt x="16" y="77614"/>
                  <a:pt x="12" y="77888"/>
                  <a:pt x="180" y="77888"/>
                </a:cubicBezTo>
                <a:cubicBezTo>
                  <a:pt x="183" y="77888"/>
                  <a:pt x="187" y="77888"/>
                  <a:pt x="191" y="77888"/>
                </a:cubicBezTo>
                <a:cubicBezTo>
                  <a:pt x="2560" y="77792"/>
                  <a:pt x="4929" y="77828"/>
                  <a:pt x="7311" y="77792"/>
                </a:cubicBezTo>
                <a:cubicBezTo>
                  <a:pt x="7727" y="77781"/>
                  <a:pt x="8132" y="77769"/>
                  <a:pt x="8549" y="77757"/>
                </a:cubicBezTo>
                <a:cubicBezTo>
                  <a:pt x="8585" y="79769"/>
                  <a:pt x="8632" y="81781"/>
                  <a:pt x="8704" y="83781"/>
                </a:cubicBezTo>
                <a:cubicBezTo>
                  <a:pt x="8704" y="83900"/>
                  <a:pt x="8716" y="84008"/>
                  <a:pt x="8716" y="84127"/>
                </a:cubicBezTo>
                <a:cubicBezTo>
                  <a:pt x="8549" y="84138"/>
                  <a:pt x="8370" y="84138"/>
                  <a:pt x="8204" y="84150"/>
                </a:cubicBezTo>
                <a:cubicBezTo>
                  <a:pt x="5525" y="84269"/>
                  <a:pt x="2858" y="84508"/>
                  <a:pt x="191" y="84603"/>
                </a:cubicBezTo>
                <a:cubicBezTo>
                  <a:pt x="12" y="84615"/>
                  <a:pt x="0" y="84889"/>
                  <a:pt x="191" y="84889"/>
                </a:cubicBezTo>
                <a:cubicBezTo>
                  <a:pt x="2560" y="84793"/>
                  <a:pt x="4929" y="84829"/>
                  <a:pt x="7311" y="84781"/>
                </a:cubicBezTo>
                <a:cubicBezTo>
                  <a:pt x="7787" y="84770"/>
                  <a:pt x="8263" y="84758"/>
                  <a:pt x="8739" y="84746"/>
                </a:cubicBezTo>
                <a:cubicBezTo>
                  <a:pt x="8823" y="86865"/>
                  <a:pt x="8918" y="88984"/>
                  <a:pt x="9049" y="91104"/>
                </a:cubicBezTo>
                <a:cubicBezTo>
                  <a:pt x="8763" y="91116"/>
                  <a:pt x="8489" y="91127"/>
                  <a:pt x="8204" y="91139"/>
                </a:cubicBezTo>
                <a:cubicBezTo>
                  <a:pt x="5525" y="91258"/>
                  <a:pt x="2858" y="91497"/>
                  <a:pt x="179" y="91604"/>
                </a:cubicBezTo>
                <a:cubicBezTo>
                  <a:pt x="4" y="91604"/>
                  <a:pt x="0" y="91878"/>
                  <a:pt x="168" y="91878"/>
                </a:cubicBezTo>
                <a:cubicBezTo>
                  <a:pt x="172" y="91878"/>
                  <a:pt x="175" y="91878"/>
                  <a:pt x="179" y="91878"/>
                </a:cubicBezTo>
                <a:cubicBezTo>
                  <a:pt x="2560" y="91782"/>
                  <a:pt x="4929" y="91818"/>
                  <a:pt x="7311" y="91782"/>
                </a:cubicBezTo>
                <a:cubicBezTo>
                  <a:pt x="7906" y="91770"/>
                  <a:pt x="8489" y="91758"/>
                  <a:pt x="9085" y="91735"/>
                </a:cubicBezTo>
                <a:cubicBezTo>
                  <a:pt x="9108" y="92116"/>
                  <a:pt x="9132" y="92485"/>
                  <a:pt x="9156" y="92854"/>
                </a:cubicBezTo>
                <a:cubicBezTo>
                  <a:pt x="9216" y="93711"/>
                  <a:pt x="9275" y="94556"/>
                  <a:pt x="9347" y="95414"/>
                </a:cubicBezTo>
                <a:cubicBezTo>
                  <a:pt x="9644" y="99259"/>
                  <a:pt x="9930" y="103153"/>
                  <a:pt x="10621" y="106963"/>
                </a:cubicBezTo>
                <a:cubicBezTo>
                  <a:pt x="10652" y="107136"/>
                  <a:pt x="10802" y="107217"/>
                  <a:pt x="10957" y="107217"/>
                </a:cubicBezTo>
                <a:cubicBezTo>
                  <a:pt x="11152" y="107217"/>
                  <a:pt x="11355" y="107088"/>
                  <a:pt x="11335" y="106856"/>
                </a:cubicBezTo>
                <a:cubicBezTo>
                  <a:pt x="11061" y="103379"/>
                  <a:pt x="10597" y="99914"/>
                  <a:pt x="10311" y="96426"/>
                </a:cubicBezTo>
                <a:cubicBezTo>
                  <a:pt x="10204" y="95235"/>
                  <a:pt x="10120" y="94044"/>
                  <a:pt x="10037" y="92854"/>
                </a:cubicBezTo>
                <a:cubicBezTo>
                  <a:pt x="10013" y="92473"/>
                  <a:pt x="9989" y="92092"/>
                  <a:pt x="9966" y="91711"/>
                </a:cubicBezTo>
                <a:cubicBezTo>
                  <a:pt x="11454" y="91675"/>
                  <a:pt x="12942" y="91639"/>
                  <a:pt x="14431" y="91592"/>
                </a:cubicBezTo>
                <a:cubicBezTo>
                  <a:pt x="14633" y="91592"/>
                  <a:pt x="14835" y="91592"/>
                  <a:pt x="15026" y="91580"/>
                </a:cubicBezTo>
                <a:cubicBezTo>
                  <a:pt x="15062" y="92009"/>
                  <a:pt x="15085" y="92437"/>
                  <a:pt x="15109" y="92854"/>
                </a:cubicBezTo>
                <a:cubicBezTo>
                  <a:pt x="15169" y="93711"/>
                  <a:pt x="15228" y="94556"/>
                  <a:pt x="15300" y="95414"/>
                </a:cubicBezTo>
                <a:cubicBezTo>
                  <a:pt x="15597" y="99259"/>
                  <a:pt x="15883" y="103153"/>
                  <a:pt x="16574" y="106963"/>
                </a:cubicBezTo>
                <a:cubicBezTo>
                  <a:pt x="16605" y="107136"/>
                  <a:pt x="16755" y="107217"/>
                  <a:pt x="16910" y="107217"/>
                </a:cubicBezTo>
                <a:cubicBezTo>
                  <a:pt x="17105" y="107217"/>
                  <a:pt x="17308" y="107088"/>
                  <a:pt x="17288" y="106856"/>
                </a:cubicBezTo>
                <a:cubicBezTo>
                  <a:pt x="17014" y="103379"/>
                  <a:pt x="16550" y="99914"/>
                  <a:pt x="16264" y="96426"/>
                </a:cubicBezTo>
                <a:cubicBezTo>
                  <a:pt x="16157" y="95235"/>
                  <a:pt x="16074" y="94044"/>
                  <a:pt x="15990" y="92854"/>
                </a:cubicBezTo>
                <a:cubicBezTo>
                  <a:pt x="15966" y="92425"/>
                  <a:pt x="15943" y="91997"/>
                  <a:pt x="15907" y="91556"/>
                </a:cubicBezTo>
                <a:cubicBezTo>
                  <a:pt x="17598" y="91520"/>
                  <a:pt x="19288" y="91473"/>
                  <a:pt x="20979" y="91425"/>
                </a:cubicBezTo>
                <a:cubicBezTo>
                  <a:pt x="21003" y="91901"/>
                  <a:pt x="21038" y="92378"/>
                  <a:pt x="21062" y="92854"/>
                </a:cubicBezTo>
                <a:cubicBezTo>
                  <a:pt x="21122" y="93711"/>
                  <a:pt x="21181" y="94556"/>
                  <a:pt x="21253" y="95414"/>
                </a:cubicBezTo>
                <a:cubicBezTo>
                  <a:pt x="21550" y="99259"/>
                  <a:pt x="21836" y="103153"/>
                  <a:pt x="22527" y="106951"/>
                </a:cubicBezTo>
                <a:cubicBezTo>
                  <a:pt x="22559" y="107131"/>
                  <a:pt x="22711" y="107215"/>
                  <a:pt x="22868" y="107215"/>
                </a:cubicBezTo>
                <a:cubicBezTo>
                  <a:pt x="23062" y="107215"/>
                  <a:pt x="23261" y="107086"/>
                  <a:pt x="23241" y="106856"/>
                </a:cubicBezTo>
                <a:cubicBezTo>
                  <a:pt x="22967" y="103379"/>
                  <a:pt x="22503" y="99914"/>
                  <a:pt x="22217" y="96426"/>
                </a:cubicBezTo>
                <a:cubicBezTo>
                  <a:pt x="22110" y="95235"/>
                  <a:pt x="22027" y="94044"/>
                  <a:pt x="21943" y="92854"/>
                </a:cubicBezTo>
                <a:cubicBezTo>
                  <a:pt x="21920" y="92378"/>
                  <a:pt x="21884" y="91889"/>
                  <a:pt x="21848" y="91413"/>
                </a:cubicBezTo>
                <a:cubicBezTo>
                  <a:pt x="23539" y="91366"/>
                  <a:pt x="25229" y="91330"/>
                  <a:pt x="26920" y="91294"/>
                </a:cubicBezTo>
                <a:cubicBezTo>
                  <a:pt x="26944" y="91818"/>
                  <a:pt x="26980" y="92330"/>
                  <a:pt x="27015" y="92854"/>
                </a:cubicBezTo>
                <a:cubicBezTo>
                  <a:pt x="27075" y="93711"/>
                  <a:pt x="27134" y="94556"/>
                  <a:pt x="27206" y="95414"/>
                </a:cubicBezTo>
                <a:cubicBezTo>
                  <a:pt x="27504" y="99259"/>
                  <a:pt x="27789" y="103153"/>
                  <a:pt x="28480" y="106951"/>
                </a:cubicBezTo>
                <a:cubicBezTo>
                  <a:pt x="28512" y="107131"/>
                  <a:pt x="28665" y="107215"/>
                  <a:pt x="28821" y="107215"/>
                </a:cubicBezTo>
                <a:cubicBezTo>
                  <a:pt x="29015" y="107215"/>
                  <a:pt x="29214" y="107086"/>
                  <a:pt x="29194" y="106856"/>
                </a:cubicBezTo>
                <a:cubicBezTo>
                  <a:pt x="28920" y="103379"/>
                  <a:pt x="28456" y="99914"/>
                  <a:pt x="28170" y="96426"/>
                </a:cubicBezTo>
                <a:cubicBezTo>
                  <a:pt x="28063" y="95235"/>
                  <a:pt x="27980" y="94044"/>
                  <a:pt x="27896" y="92854"/>
                </a:cubicBezTo>
                <a:cubicBezTo>
                  <a:pt x="27861" y="92330"/>
                  <a:pt x="27825" y="91806"/>
                  <a:pt x="27801" y="91270"/>
                </a:cubicBezTo>
                <a:cubicBezTo>
                  <a:pt x="28099" y="91270"/>
                  <a:pt x="28397" y="91258"/>
                  <a:pt x="28682" y="91247"/>
                </a:cubicBezTo>
                <a:cubicBezTo>
                  <a:pt x="30075" y="91223"/>
                  <a:pt x="31468" y="91199"/>
                  <a:pt x="32861" y="91175"/>
                </a:cubicBezTo>
                <a:cubicBezTo>
                  <a:pt x="32897" y="91735"/>
                  <a:pt x="32933" y="92294"/>
                  <a:pt x="32969" y="92854"/>
                </a:cubicBezTo>
                <a:cubicBezTo>
                  <a:pt x="33028" y="93711"/>
                  <a:pt x="33088" y="94556"/>
                  <a:pt x="33159" y="95414"/>
                </a:cubicBezTo>
                <a:cubicBezTo>
                  <a:pt x="33457" y="99259"/>
                  <a:pt x="33742" y="103153"/>
                  <a:pt x="34433" y="106951"/>
                </a:cubicBezTo>
                <a:cubicBezTo>
                  <a:pt x="34465" y="107131"/>
                  <a:pt x="34618" y="107215"/>
                  <a:pt x="34774" y="107215"/>
                </a:cubicBezTo>
                <a:cubicBezTo>
                  <a:pt x="34968" y="107215"/>
                  <a:pt x="35167" y="107086"/>
                  <a:pt x="35147" y="106856"/>
                </a:cubicBezTo>
                <a:cubicBezTo>
                  <a:pt x="34874" y="103379"/>
                  <a:pt x="34409" y="99902"/>
                  <a:pt x="34123" y="96426"/>
                </a:cubicBezTo>
                <a:cubicBezTo>
                  <a:pt x="34016" y="95235"/>
                  <a:pt x="33933" y="94044"/>
                  <a:pt x="33850" y="92854"/>
                </a:cubicBezTo>
                <a:cubicBezTo>
                  <a:pt x="33814" y="92294"/>
                  <a:pt x="33778" y="91723"/>
                  <a:pt x="33742" y="91151"/>
                </a:cubicBezTo>
                <a:cubicBezTo>
                  <a:pt x="35433" y="91127"/>
                  <a:pt x="37124" y="91092"/>
                  <a:pt x="38815" y="91068"/>
                </a:cubicBezTo>
                <a:cubicBezTo>
                  <a:pt x="38850" y="91663"/>
                  <a:pt x="38886" y="92259"/>
                  <a:pt x="38922" y="92854"/>
                </a:cubicBezTo>
                <a:cubicBezTo>
                  <a:pt x="38981" y="93711"/>
                  <a:pt x="39041" y="94556"/>
                  <a:pt x="39112" y="95414"/>
                </a:cubicBezTo>
                <a:cubicBezTo>
                  <a:pt x="39410" y="99259"/>
                  <a:pt x="39696" y="103153"/>
                  <a:pt x="40386" y="106951"/>
                </a:cubicBezTo>
                <a:cubicBezTo>
                  <a:pt x="40418" y="107131"/>
                  <a:pt x="40571" y="107215"/>
                  <a:pt x="40727" y="107215"/>
                </a:cubicBezTo>
                <a:cubicBezTo>
                  <a:pt x="40921" y="107215"/>
                  <a:pt x="41120" y="107086"/>
                  <a:pt x="41101" y="106856"/>
                </a:cubicBezTo>
                <a:cubicBezTo>
                  <a:pt x="40827" y="103379"/>
                  <a:pt x="40362" y="99914"/>
                  <a:pt x="40077" y="96426"/>
                </a:cubicBezTo>
                <a:cubicBezTo>
                  <a:pt x="39969" y="95235"/>
                  <a:pt x="39886" y="94044"/>
                  <a:pt x="39803" y="92854"/>
                </a:cubicBezTo>
                <a:cubicBezTo>
                  <a:pt x="39767" y="92259"/>
                  <a:pt x="39731" y="91663"/>
                  <a:pt x="39696" y="91056"/>
                </a:cubicBezTo>
                <a:cubicBezTo>
                  <a:pt x="41386" y="91032"/>
                  <a:pt x="43065" y="91008"/>
                  <a:pt x="44756" y="90985"/>
                </a:cubicBezTo>
                <a:cubicBezTo>
                  <a:pt x="44791" y="91616"/>
                  <a:pt x="44839" y="92235"/>
                  <a:pt x="44875" y="92854"/>
                </a:cubicBezTo>
                <a:cubicBezTo>
                  <a:pt x="44934" y="93711"/>
                  <a:pt x="44994" y="94556"/>
                  <a:pt x="45065" y="95414"/>
                </a:cubicBezTo>
                <a:cubicBezTo>
                  <a:pt x="45363" y="99259"/>
                  <a:pt x="45649" y="103153"/>
                  <a:pt x="46339" y="106951"/>
                </a:cubicBezTo>
                <a:cubicBezTo>
                  <a:pt x="46371" y="107131"/>
                  <a:pt x="46524" y="107215"/>
                  <a:pt x="46680" y="107215"/>
                </a:cubicBezTo>
                <a:cubicBezTo>
                  <a:pt x="46874" y="107215"/>
                  <a:pt x="47073" y="107086"/>
                  <a:pt x="47054" y="106856"/>
                </a:cubicBezTo>
                <a:cubicBezTo>
                  <a:pt x="46780" y="103379"/>
                  <a:pt x="46315" y="99914"/>
                  <a:pt x="46030" y="96426"/>
                </a:cubicBezTo>
                <a:cubicBezTo>
                  <a:pt x="45923" y="95235"/>
                  <a:pt x="45839" y="94044"/>
                  <a:pt x="45756" y="92854"/>
                </a:cubicBezTo>
                <a:cubicBezTo>
                  <a:pt x="45720" y="92235"/>
                  <a:pt x="45673" y="91604"/>
                  <a:pt x="45637" y="90973"/>
                </a:cubicBezTo>
                <a:cubicBezTo>
                  <a:pt x="47327" y="90949"/>
                  <a:pt x="49018" y="90937"/>
                  <a:pt x="50709" y="90913"/>
                </a:cubicBezTo>
                <a:cubicBezTo>
                  <a:pt x="50745" y="91568"/>
                  <a:pt x="50792" y="92211"/>
                  <a:pt x="50828" y="92854"/>
                </a:cubicBezTo>
                <a:cubicBezTo>
                  <a:pt x="50887" y="93711"/>
                  <a:pt x="50947" y="94556"/>
                  <a:pt x="51018" y="95414"/>
                </a:cubicBezTo>
                <a:cubicBezTo>
                  <a:pt x="51316" y="99259"/>
                  <a:pt x="51602" y="103153"/>
                  <a:pt x="52292" y="106951"/>
                </a:cubicBezTo>
                <a:cubicBezTo>
                  <a:pt x="52324" y="107131"/>
                  <a:pt x="52477" y="107215"/>
                  <a:pt x="52633" y="107215"/>
                </a:cubicBezTo>
                <a:cubicBezTo>
                  <a:pt x="52827" y="107215"/>
                  <a:pt x="53027" y="107086"/>
                  <a:pt x="53007" y="106856"/>
                </a:cubicBezTo>
                <a:cubicBezTo>
                  <a:pt x="52733" y="103379"/>
                  <a:pt x="52269" y="99914"/>
                  <a:pt x="51983" y="96426"/>
                </a:cubicBezTo>
                <a:cubicBezTo>
                  <a:pt x="51876" y="95235"/>
                  <a:pt x="51792" y="94044"/>
                  <a:pt x="51709" y="92854"/>
                </a:cubicBezTo>
                <a:cubicBezTo>
                  <a:pt x="51673" y="92211"/>
                  <a:pt x="51626" y="91556"/>
                  <a:pt x="51590" y="90913"/>
                </a:cubicBezTo>
                <a:cubicBezTo>
                  <a:pt x="53281" y="90901"/>
                  <a:pt x="54971" y="90877"/>
                  <a:pt x="56662" y="90877"/>
                </a:cubicBezTo>
                <a:cubicBezTo>
                  <a:pt x="56698" y="91532"/>
                  <a:pt x="56733" y="92199"/>
                  <a:pt x="56781" y="92854"/>
                </a:cubicBezTo>
                <a:cubicBezTo>
                  <a:pt x="56841" y="93711"/>
                  <a:pt x="56900" y="94556"/>
                  <a:pt x="56972" y="95414"/>
                </a:cubicBezTo>
                <a:cubicBezTo>
                  <a:pt x="57269" y="99259"/>
                  <a:pt x="57555" y="103153"/>
                  <a:pt x="58246" y="106951"/>
                </a:cubicBezTo>
                <a:cubicBezTo>
                  <a:pt x="58277" y="107131"/>
                  <a:pt x="58430" y="107215"/>
                  <a:pt x="58586" y="107215"/>
                </a:cubicBezTo>
                <a:cubicBezTo>
                  <a:pt x="58780" y="107215"/>
                  <a:pt x="58980" y="107086"/>
                  <a:pt x="58960" y="106856"/>
                </a:cubicBezTo>
                <a:cubicBezTo>
                  <a:pt x="58686" y="103379"/>
                  <a:pt x="58222" y="99914"/>
                  <a:pt x="57936" y="96426"/>
                </a:cubicBezTo>
                <a:cubicBezTo>
                  <a:pt x="57829" y="95235"/>
                  <a:pt x="57745" y="94044"/>
                  <a:pt x="57662" y="92854"/>
                </a:cubicBezTo>
                <a:cubicBezTo>
                  <a:pt x="57626" y="92199"/>
                  <a:pt x="57579" y="91532"/>
                  <a:pt x="57543" y="90866"/>
                </a:cubicBezTo>
                <a:cubicBezTo>
                  <a:pt x="59234" y="90854"/>
                  <a:pt x="60924" y="90854"/>
                  <a:pt x="62615" y="90854"/>
                </a:cubicBezTo>
                <a:cubicBezTo>
                  <a:pt x="62651" y="91520"/>
                  <a:pt x="62687" y="92187"/>
                  <a:pt x="62734" y="92854"/>
                </a:cubicBezTo>
                <a:cubicBezTo>
                  <a:pt x="62794" y="93711"/>
                  <a:pt x="62853" y="94556"/>
                  <a:pt x="62925" y="95414"/>
                </a:cubicBezTo>
                <a:cubicBezTo>
                  <a:pt x="63222" y="99259"/>
                  <a:pt x="63508" y="103153"/>
                  <a:pt x="64199" y="106951"/>
                </a:cubicBezTo>
                <a:cubicBezTo>
                  <a:pt x="64231" y="107131"/>
                  <a:pt x="64383" y="107215"/>
                  <a:pt x="64540" y="107215"/>
                </a:cubicBezTo>
                <a:cubicBezTo>
                  <a:pt x="64733" y="107215"/>
                  <a:pt x="64933" y="107086"/>
                  <a:pt x="64913" y="106856"/>
                </a:cubicBezTo>
                <a:cubicBezTo>
                  <a:pt x="64639" y="103379"/>
                  <a:pt x="64175" y="99914"/>
                  <a:pt x="63889" y="96426"/>
                </a:cubicBezTo>
                <a:cubicBezTo>
                  <a:pt x="63782" y="95235"/>
                  <a:pt x="63699" y="94044"/>
                  <a:pt x="63615" y="92854"/>
                </a:cubicBezTo>
                <a:cubicBezTo>
                  <a:pt x="63580" y="92187"/>
                  <a:pt x="63532" y="91520"/>
                  <a:pt x="63496" y="90854"/>
                </a:cubicBezTo>
                <a:cubicBezTo>
                  <a:pt x="63972" y="90854"/>
                  <a:pt x="64449" y="90842"/>
                  <a:pt x="64925" y="90842"/>
                </a:cubicBezTo>
                <a:cubicBezTo>
                  <a:pt x="66556" y="90842"/>
                  <a:pt x="68186" y="90873"/>
                  <a:pt x="69814" y="90873"/>
                </a:cubicBezTo>
                <a:cubicBezTo>
                  <a:pt x="70861" y="90873"/>
                  <a:pt x="71906" y="90860"/>
                  <a:pt x="72950" y="90818"/>
                </a:cubicBezTo>
                <a:cubicBezTo>
                  <a:pt x="73378" y="90806"/>
                  <a:pt x="73378" y="90163"/>
                  <a:pt x="72950" y="90151"/>
                </a:cubicBezTo>
                <a:cubicBezTo>
                  <a:pt x="71087" y="90067"/>
                  <a:pt x="69216" y="90041"/>
                  <a:pt x="67344" y="90041"/>
                </a:cubicBezTo>
                <a:cubicBezTo>
                  <a:pt x="66045" y="90041"/>
                  <a:pt x="64746" y="90053"/>
                  <a:pt x="63449" y="90068"/>
                </a:cubicBezTo>
                <a:cubicBezTo>
                  <a:pt x="63377" y="88746"/>
                  <a:pt x="63306" y="87425"/>
                  <a:pt x="63246" y="86115"/>
                </a:cubicBezTo>
                <a:cubicBezTo>
                  <a:pt x="63222" y="85353"/>
                  <a:pt x="63187" y="84603"/>
                  <a:pt x="63163" y="83853"/>
                </a:cubicBezTo>
                <a:lnTo>
                  <a:pt x="64925" y="83853"/>
                </a:lnTo>
                <a:cubicBezTo>
                  <a:pt x="66456" y="83853"/>
                  <a:pt x="67987" y="83876"/>
                  <a:pt x="69515" y="83876"/>
                </a:cubicBezTo>
                <a:cubicBezTo>
                  <a:pt x="70662" y="83876"/>
                  <a:pt x="71807" y="83863"/>
                  <a:pt x="72950" y="83817"/>
                </a:cubicBezTo>
                <a:cubicBezTo>
                  <a:pt x="73378" y="83805"/>
                  <a:pt x="73378" y="83174"/>
                  <a:pt x="72950" y="83150"/>
                </a:cubicBezTo>
                <a:cubicBezTo>
                  <a:pt x="71104" y="83069"/>
                  <a:pt x="69255" y="83042"/>
                  <a:pt x="67404" y="83042"/>
                </a:cubicBezTo>
                <a:cubicBezTo>
                  <a:pt x="65983" y="83042"/>
                  <a:pt x="64561" y="83058"/>
                  <a:pt x="63139" y="83079"/>
                </a:cubicBezTo>
                <a:cubicBezTo>
                  <a:pt x="63068" y="81007"/>
                  <a:pt x="63020" y="78935"/>
                  <a:pt x="62996" y="76864"/>
                </a:cubicBezTo>
                <a:lnTo>
                  <a:pt x="64925" y="76852"/>
                </a:lnTo>
                <a:cubicBezTo>
                  <a:pt x="66556" y="76852"/>
                  <a:pt x="68186" y="76883"/>
                  <a:pt x="69814" y="76883"/>
                </a:cubicBezTo>
                <a:cubicBezTo>
                  <a:pt x="70861" y="76883"/>
                  <a:pt x="71906" y="76870"/>
                  <a:pt x="72950" y="76828"/>
                </a:cubicBezTo>
                <a:cubicBezTo>
                  <a:pt x="73378" y="76816"/>
                  <a:pt x="73378" y="76173"/>
                  <a:pt x="72950" y="76161"/>
                </a:cubicBezTo>
                <a:cubicBezTo>
                  <a:pt x="71073" y="76074"/>
                  <a:pt x="69189" y="76047"/>
                  <a:pt x="67303" y="76047"/>
                </a:cubicBezTo>
                <a:cubicBezTo>
                  <a:pt x="65863" y="76047"/>
                  <a:pt x="64423" y="76063"/>
                  <a:pt x="62984" y="76078"/>
                </a:cubicBezTo>
                <a:cubicBezTo>
                  <a:pt x="62948" y="74006"/>
                  <a:pt x="62937" y="71935"/>
                  <a:pt x="62937" y="69863"/>
                </a:cubicBezTo>
                <a:lnTo>
                  <a:pt x="64925" y="69863"/>
                </a:lnTo>
                <a:cubicBezTo>
                  <a:pt x="66456" y="69863"/>
                  <a:pt x="67987" y="69886"/>
                  <a:pt x="69515" y="69886"/>
                </a:cubicBezTo>
                <a:cubicBezTo>
                  <a:pt x="70662" y="69886"/>
                  <a:pt x="71807" y="69873"/>
                  <a:pt x="72950" y="69827"/>
                </a:cubicBezTo>
                <a:cubicBezTo>
                  <a:pt x="73378" y="69815"/>
                  <a:pt x="73378" y="69184"/>
                  <a:pt x="72950" y="69160"/>
                </a:cubicBezTo>
                <a:cubicBezTo>
                  <a:pt x="71070" y="69080"/>
                  <a:pt x="69183" y="69052"/>
                  <a:pt x="67293" y="69052"/>
                </a:cubicBezTo>
                <a:cubicBezTo>
                  <a:pt x="65842" y="69052"/>
                  <a:pt x="64389" y="69068"/>
                  <a:pt x="62937" y="69089"/>
                </a:cubicBezTo>
                <a:cubicBezTo>
                  <a:pt x="62948" y="67815"/>
                  <a:pt x="62948" y="66541"/>
                  <a:pt x="62960" y="65267"/>
                </a:cubicBezTo>
                <a:cubicBezTo>
                  <a:pt x="62972" y="64469"/>
                  <a:pt x="62972" y="63672"/>
                  <a:pt x="62984" y="62874"/>
                </a:cubicBezTo>
                <a:cubicBezTo>
                  <a:pt x="63639" y="62874"/>
                  <a:pt x="64282" y="62862"/>
                  <a:pt x="64925" y="62862"/>
                </a:cubicBezTo>
                <a:cubicBezTo>
                  <a:pt x="66532" y="62862"/>
                  <a:pt x="68140" y="62888"/>
                  <a:pt x="69744" y="62888"/>
                </a:cubicBezTo>
                <a:cubicBezTo>
                  <a:pt x="70814" y="62888"/>
                  <a:pt x="71883" y="62876"/>
                  <a:pt x="72950" y="62838"/>
                </a:cubicBezTo>
                <a:cubicBezTo>
                  <a:pt x="73378" y="62826"/>
                  <a:pt x="73378" y="62183"/>
                  <a:pt x="72950" y="62172"/>
                </a:cubicBezTo>
                <a:cubicBezTo>
                  <a:pt x="71073" y="62084"/>
                  <a:pt x="69193" y="62057"/>
                  <a:pt x="67310" y="62057"/>
                </a:cubicBezTo>
                <a:cubicBezTo>
                  <a:pt x="65873" y="62057"/>
                  <a:pt x="64434" y="62073"/>
                  <a:pt x="62996" y="62088"/>
                </a:cubicBezTo>
                <a:cubicBezTo>
                  <a:pt x="63020" y="60016"/>
                  <a:pt x="63056" y="57945"/>
                  <a:pt x="63103" y="55873"/>
                </a:cubicBezTo>
                <a:lnTo>
                  <a:pt x="64925" y="55873"/>
                </a:lnTo>
                <a:cubicBezTo>
                  <a:pt x="66456" y="55873"/>
                  <a:pt x="67987" y="55896"/>
                  <a:pt x="69515" y="55896"/>
                </a:cubicBezTo>
                <a:cubicBezTo>
                  <a:pt x="70662" y="55896"/>
                  <a:pt x="71807" y="55883"/>
                  <a:pt x="72950" y="55837"/>
                </a:cubicBezTo>
                <a:cubicBezTo>
                  <a:pt x="73378" y="55825"/>
                  <a:pt x="73378" y="55194"/>
                  <a:pt x="72950" y="55171"/>
                </a:cubicBezTo>
                <a:cubicBezTo>
                  <a:pt x="71104" y="55090"/>
                  <a:pt x="69251" y="55062"/>
                  <a:pt x="67394" y="55062"/>
                </a:cubicBezTo>
                <a:cubicBezTo>
                  <a:pt x="65969" y="55062"/>
                  <a:pt x="64542" y="55079"/>
                  <a:pt x="63115" y="55099"/>
                </a:cubicBezTo>
                <a:cubicBezTo>
                  <a:pt x="63163" y="53028"/>
                  <a:pt x="63210" y="50956"/>
                  <a:pt x="63258" y="48884"/>
                </a:cubicBezTo>
                <a:cubicBezTo>
                  <a:pt x="63806" y="48884"/>
                  <a:pt x="64365" y="48872"/>
                  <a:pt x="64925" y="48872"/>
                </a:cubicBezTo>
                <a:cubicBezTo>
                  <a:pt x="66548" y="48872"/>
                  <a:pt x="68181" y="48903"/>
                  <a:pt x="69811" y="48903"/>
                </a:cubicBezTo>
                <a:cubicBezTo>
                  <a:pt x="70859" y="48903"/>
                  <a:pt x="71906" y="48890"/>
                  <a:pt x="72950" y="48848"/>
                </a:cubicBezTo>
                <a:cubicBezTo>
                  <a:pt x="73378" y="48837"/>
                  <a:pt x="73378" y="48194"/>
                  <a:pt x="72950" y="48182"/>
                </a:cubicBezTo>
                <a:cubicBezTo>
                  <a:pt x="71127" y="48094"/>
                  <a:pt x="69297" y="48067"/>
                  <a:pt x="67465" y="48067"/>
                </a:cubicBezTo>
                <a:cubicBezTo>
                  <a:pt x="66066" y="48067"/>
                  <a:pt x="64667" y="48083"/>
                  <a:pt x="63270" y="48098"/>
                </a:cubicBezTo>
                <a:cubicBezTo>
                  <a:pt x="63318" y="46027"/>
                  <a:pt x="63365" y="43955"/>
                  <a:pt x="63413" y="41883"/>
                </a:cubicBezTo>
                <a:lnTo>
                  <a:pt x="64925" y="41883"/>
                </a:lnTo>
                <a:cubicBezTo>
                  <a:pt x="66449" y="41883"/>
                  <a:pt x="67977" y="41907"/>
                  <a:pt x="69506" y="41907"/>
                </a:cubicBezTo>
                <a:cubicBezTo>
                  <a:pt x="70654" y="41907"/>
                  <a:pt x="71802" y="41894"/>
                  <a:pt x="72950" y="41848"/>
                </a:cubicBezTo>
                <a:cubicBezTo>
                  <a:pt x="73378" y="41836"/>
                  <a:pt x="73378" y="41205"/>
                  <a:pt x="72950" y="41181"/>
                </a:cubicBezTo>
                <a:cubicBezTo>
                  <a:pt x="71080" y="41096"/>
                  <a:pt x="69206" y="41070"/>
                  <a:pt x="67330" y="41070"/>
                </a:cubicBezTo>
                <a:cubicBezTo>
                  <a:pt x="66029" y="41070"/>
                  <a:pt x="64727" y="41083"/>
                  <a:pt x="63425" y="41097"/>
                </a:cubicBezTo>
                <a:cubicBezTo>
                  <a:pt x="63472" y="39038"/>
                  <a:pt x="63508" y="36954"/>
                  <a:pt x="63544" y="34894"/>
                </a:cubicBezTo>
                <a:cubicBezTo>
                  <a:pt x="64008" y="34882"/>
                  <a:pt x="64461" y="34882"/>
                  <a:pt x="64925" y="34882"/>
                </a:cubicBezTo>
                <a:cubicBezTo>
                  <a:pt x="66525" y="34882"/>
                  <a:pt x="68130" y="34908"/>
                  <a:pt x="69736" y="34908"/>
                </a:cubicBezTo>
                <a:cubicBezTo>
                  <a:pt x="70807" y="34908"/>
                  <a:pt x="71878" y="34897"/>
                  <a:pt x="72950" y="34859"/>
                </a:cubicBezTo>
                <a:cubicBezTo>
                  <a:pt x="73378" y="34835"/>
                  <a:pt x="73378" y="34204"/>
                  <a:pt x="72950" y="34192"/>
                </a:cubicBezTo>
                <a:cubicBezTo>
                  <a:pt x="71108" y="34108"/>
                  <a:pt x="69258" y="34081"/>
                  <a:pt x="67407" y="34081"/>
                </a:cubicBezTo>
                <a:cubicBezTo>
                  <a:pt x="66123" y="34081"/>
                  <a:pt x="64838" y="34094"/>
                  <a:pt x="63556" y="34109"/>
                </a:cubicBezTo>
                <a:cubicBezTo>
                  <a:pt x="63591" y="32037"/>
                  <a:pt x="63615" y="29965"/>
                  <a:pt x="63627" y="27893"/>
                </a:cubicBezTo>
                <a:lnTo>
                  <a:pt x="64925" y="27893"/>
                </a:lnTo>
                <a:cubicBezTo>
                  <a:pt x="65111" y="27893"/>
                  <a:pt x="65297" y="27892"/>
                  <a:pt x="65484" y="27892"/>
                </a:cubicBezTo>
                <a:cubicBezTo>
                  <a:pt x="66890" y="27892"/>
                  <a:pt x="68300" y="27913"/>
                  <a:pt x="69711" y="27913"/>
                </a:cubicBezTo>
                <a:cubicBezTo>
                  <a:pt x="70790" y="27913"/>
                  <a:pt x="71870" y="27901"/>
                  <a:pt x="72950" y="27858"/>
                </a:cubicBezTo>
                <a:cubicBezTo>
                  <a:pt x="73378" y="27846"/>
                  <a:pt x="73378" y="27215"/>
                  <a:pt x="72950" y="27191"/>
                </a:cubicBezTo>
                <a:cubicBezTo>
                  <a:pt x="71122" y="27107"/>
                  <a:pt x="69286" y="27080"/>
                  <a:pt x="67451" y="27080"/>
                </a:cubicBezTo>
                <a:cubicBezTo>
                  <a:pt x="66179" y="27080"/>
                  <a:pt x="64907" y="27093"/>
                  <a:pt x="63639" y="27108"/>
                </a:cubicBezTo>
                <a:cubicBezTo>
                  <a:pt x="63639" y="25953"/>
                  <a:pt x="63639" y="24786"/>
                  <a:pt x="63639" y="23619"/>
                </a:cubicBezTo>
                <a:cubicBezTo>
                  <a:pt x="63639" y="22714"/>
                  <a:pt x="63639" y="21809"/>
                  <a:pt x="63627" y="20893"/>
                </a:cubicBezTo>
                <a:lnTo>
                  <a:pt x="64925" y="20893"/>
                </a:lnTo>
                <a:cubicBezTo>
                  <a:pt x="66563" y="20893"/>
                  <a:pt x="68196" y="20924"/>
                  <a:pt x="69825" y="20924"/>
                </a:cubicBezTo>
                <a:cubicBezTo>
                  <a:pt x="70873" y="20924"/>
                  <a:pt x="71918" y="20911"/>
                  <a:pt x="72962" y="20869"/>
                </a:cubicBezTo>
                <a:cubicBezTo>
                  <a:pt x="73390" y="20857"/>
                  <a:pt x="73390" y="20226"/>
                  <a:pt x="72962" y="20202"/>
                </a:cubicBezTo>
                <a:cubicBezTo>
                  <a:pt x="71134" y="20118"/>
                  <a:pt x="69298" y="20091"/>
                  <a:pt x="67461" y="20091"/>
                </a:cubicBezTo>
                <a:cubicBezTo>
                  <a:pt x="66187" y="20091"/>
                  <a:pt x="64912" y="20104"/>
                  <a:pt x="63639" y="20119"/>
                </a:cubicBezTo>
                <a:cubicBezTo>
                  <a:pt x="63615" y="18047"/>
                  <a:pt x="63591" y="15975"/>
                  <a:pt x="63532" y="13904"/>
                </a:cubicBezTo>
                <a:lnTo>
                  <a:pt x="64937" y="13904"/>
                </a:lnTo>
                <a:cubicBezTo>
                  <a:pt x="66544" y="13904"/>
                  <a:pt x="68152" y="13929"/>
                  <a:pt x="69756" y="13929"/>
                </a:cubicBezTo>
                <a:cubicBezTo>
                  <a:pt x="70826" y="13929"/>
                  <a:pt x="71895" y="13918"/>
                  <a:pt x="72962" y="13880"/>
                </a:cubicBezTo>
                <a:cubicBezTo>
                  <a:pt x="73390" y="13856"/>
                  <a:pt x="73390" y="13225"/>
                  <a:pt x="72962" y="13201"/>
                </a:cubicBezTo>
                <a:cubicBezTo>
                  <a:pt x="71113" y="13124"/>
                  <a:pt x="69261" y="13097"/>
                  <a:pt x="67407" y="13097"/>
                </a:cubicBezTo>
                <a:cubicBezTo>
                  <a:pt x="66108" y="13097"/>
                  <a:pt x="64808" y="13110"/>
                  <a:pt x="63508" y="13130"/>
                </a:cubicBezTo>
                <a:cubicBezTo>
                  <a:pt x="63496" y="12737"/>
                  <a:pt x="63484" y="12344"/>
                  <a:pt x="63472" y="11951"/>
                </a:cubicBezTo>
                <a:cubicBezTo>
                  <a:pt x="63377" y="9379"/>
                  <a:pt x="63199" y="6819"/>
                  <a:pt x="63008" y="4260"/>
                </a:cubicBezTo>
                <a:cubicBezTo>
                  <a:pt x="62913" y="2890"/>
                  <a:pt x="62806" y="1521"/>
                  <a:pt x="62698" y="152"/>
                </a:cubicBezTo>
                <a:cubicBezTo>
                  <a:pt x="62692" y="51"/>
                  <a:pt x="62615" y="0"/>
                  <a:pt x="62541" y="0"/>
                </a:cubicBezTo>
                <a:cubicBezTo>
                  <a:pt x="62466" y="0"/>
                  <a:pt x="62395" y="51"/>
                  <a:pt x="62401" y="152"/>
                </a:cubicBezTo>
                <a:cubicBezTo>
                  <a:pt x="62484" y="1521"/>
                  <a:pt x="62544" y="2890"/>
                  <a:pt x="62579" y="4260"/>
                </a:cubicBezTo>
                <a:cubicBezTo>
                  <a:pt x="62639" y="6391"/>
                  <a:pt x="62663" y="8522"/>
                  <a:pt x="62710" y="10641"/>
                </a:cubicBezTo>
                <a:cubicBezTo>
                  <a:pt x="62734" y="11475"/>
                  <a:pt x="62746" y="12296"/>
                  <a:pt x="62758" y="13130"/>
                </a:cubicBezTo>
                <a:cubicBezTo>
                  <a:pt x="61413" y="13154"/>
                  <a:pt x="60055" y="13165"/>
                  <a:pt x="58698" y="13177"/>
                </a:cubicBezTo>
                <a:lnTo>
                  <a:pt x="57555" y="13177"/>
                </a:lnTo>
                <a:cubicBezTo>
                  <a:pt x="57543" y="12773"/>
                  <a:pt x="57531" y="12356"/>
                  <a:pt x="57519" y="11951"/>
                </a:cubicBezTo>
                <a:cubicBezTo>
                  <a:pt x="57424" y="9379"/>
                  <a:pt x="57245" y="6819"/>
                  <a:pt x="57055" y="4260"/>
                </a:cubicBezTo>
                <a:cubicBezTo>
                  <a:pt x="56948" y="2890"/>
                  <a:pt x="56852" y="1521"/>
                  <a:pt x="56745" y="152"/>
                </a:cubicBezTo>
                <a:cubicBezTo>
                  <a:pt x="56739" y="51"/>
                  <a:pt x="56662" y="0"/>
                  <a:pt x="56588" y="0"/>
                </a:cubicBezTo>
                <a:cubicBezTo>
                  <a:pt x="56513" y="0"/>
                  <a:pt x="56442" y="51"/>
                  <a:pt x="56448" y="152"/>
                </a:cubicBezTo>
                <a:cubicBezTo>
                  <a:pt x="56531" y="1521"/>
                  <a:pt x="56591" y="2890"/>
                  <a:pt x="56626" y="4260"/>
                </a:cubicBezTo>
                <a:cubicBezTo>
                  <a:pt x="56686" y="6391"/>
                  <a:pt x="56710" y="8522"/>
                  <a:pt x="56757" y="10641"/>
                </a:cubicBezTo>
                <a:cubicBezTo>
                  <a:pt x="56781" y="11487"/>
                  <a:pt x="56793" y="12332"/>
                  <a:pt x="56817" y="13189"/>
                </a:cubicBezTo>
                <a:cubicBezTo>
                  <a:pt x="55078" y="13201"/>
                  <a:pt x="53340" y="13201"/>
                  <a:pt x="51602" y="13225"/>
                </a:cubicBezTo>
                <a:cubicBezTo>
                  <a:pt x="51590" y="12796"/>
                  <a:pt x="51578" y="12380"/>
                  <a:pt x="51566" y="11951"/>
                </a:cubicBezTo>
                <a:cubicBezTo>
                  <a:pt x="51471" y="9379"/>
                  <a:pt x="51292" y="6819"/>
                  <a:pt x="51102" y="4260"/>
                </a:cubicBezTo>
                <a:cubicBezTo>
                  <a:pt x="51007" y="2890"/>
                  <a:pt x="50899" y="1521"/>
                  <a:pt x="50792" y="152"/>
                </a:cubicBezTo>
                <a:cubicBezTo>
                  <a:pt x="50786" y="51"/>
                  <a:pt x="50709" y="0"/>
                  <a:pt x="50634" y="0"/>
                </a:cubicBezTo>
                <a:cubicBezTo>
                  <a:pt x="50560" y="0"/>
                  <a:pt x="50489" y="51"/>
                  <a:pt x="50495" y="152"/>
                </a:cubicBezTo>
                <a:cubicBezTo>
                  <a:pt x="50578" y="1521"/>
                  <a:pt x="50637" y="2890"/>
                  <a:pt x="50673" y="4260"/>
                </a:cubicBezTo>
                <a:cubicBezTo>
                  <a:pt x="50733" y="6391"/>
                  <a:pt x="50756" y="8522"/>
                  <a:pt x="50804" y="10641"/>
                </a:cubicBezTo>
                <a:cubicBezTo>
                  <a:pt x="50828" y="11499"/>
                  <a:pt x="50840" y="12368"/>
                  <a:pt x="50864" y="13225"/>
                </a:cubicBezTo>
                <a:cubicBezTo>
                  <a:pt x="49125" y="13249"/>
                  <a:pt x="47387" y="13261"/>
                  <a:pt x="45649" y="13285"/>
                </a:cubicBezTo>
                <a:cubicBezTo>
                  <a:pt x="45637" y="12844"/>
                  <a:pt x="45625" y="12392"/>
                  <a:pt x="45613" y="11951"/>
                </a:cubicBezTo>
                <a:cubicBezTo>
                  <a:pt x="45518" y="9379"/>
                  <a:pt x="45339" y="6819"/>
                  <a:pt x="45149" y="4260"/>
                </a:cubicBezTo>
                <a:cubicBezTo>
                  <a:pt x="45041" y="2890"/>
                  <a:pt x="44946" y="1521"/>
                  <a:pt x="44839" y="152"/>
                </a:cubicBezTo>
                <a:cubicBezTo>
                  <a:pt x="44833" y="51"/>
                  <a:pt x="44756" y="0"/>
                  <a:pt x="44681" y="0"/>
                </a:cubicBezTo>
                <a:cubicBezTo>
                  <a:pt x="44607" y="0"/>
                  <a:pt x="44535" y="51"/>
                  <a:pt x="44541" y="152"/>
                </a:cubicBezTo>
                <a:cubicBezTo>
                  <a:pt x="44625" y="1521"/>
                  <a:pt x="44684" y="2890"/>
                  <a:pt x="44720" y="4260"/>
                </a:cubicBezTo>
                <a:cubicBezTo>
                  <a:pt x="44780" y="6391"/>
                  <a:pt x="44803" y="8522"/>
                  <a:pt x="44851" y="10641"/>
                </a:cubicBezTo>
                <a:cubicBezTo>
                  <a:pt x="44875" y="11522"/>
                  <a:pt x="44887" y="12403"/>
                  <a:pt x="44911" y="13296"/>
                </a:cubicBezTo>
                <a:lnTo>
                  <a:pt x="44446" y="13296"/>
                </a:lnTo>
                <a:cubicBezTo>
                  <a:pt x="42863" y="13320"/>
                  <a:pt x="41279" y="13344"/>
                  <a:pt x="39707" y="13368"/>
                </a:cubicBezTo>
                <a:cubicBezTo>
                  <a:pt x="39696" y="12892"/>
                  <a:pt x="39672" y="12427"/>
                  <a:pt x="39660" y="11951"/>
                </a:cubicBezTo>
                <a:cubicBezTo>
                  <a:pt x="39565" y="9379"/>
                  <a:pt x="39386" y="6819"/>
                  <a:pt x="39196" y="4260"/>
                </a:cubicBezTo>
                <a:cubicBezTo>
                  <a:pt x="39088" y="2890"/>
                  <a:pt x="38993" y="1521"/>
                  <a:pt x="38886" y="152"/>
                </a:cubicBezTo>
                <a:cubicBezTo>
                  <a:pt x="38880" y="51"/>
                  <a:pt x="38803" y="0"/>
                  <a:pt x="38728" y="0"/>
                </a:cubicBezTo>
                <a:cubicBezTo>
                  <a:pt x="38654" y="0"/>
                  <a:pt x="38582" y="51"/>
                  <a:pt x="38588" y="152"/>
                </a:cubicBezTo>
                <a:cubicBezTo>
                  <a:pt x="38672" y="1521"/>
                  <a:pt x="38731" y="2890"/>
                  <a:pt x="38767" y="4260"/>
                </a:cubicBezTo>
                <a:cubicBezTo>
                  <a:pt x="38826" y="6391"/>
                  <a:pt x="38850" y="8522"/>
                  <a:pt x="38898" y="10641"/>
                </a:cubicBezTo>
                <a:cubicBezTo>
                  <a:pt x="38922" y="11558"/>
                  <a:pt x="38934" y="12463"/>
                  <a:pt x="38957" y="13380"/>
                </a:cubicBezTo>
                <a:cubicBezTo>
                  <a:pt x="37219" y="13404"/>
                  <a:pt x="35493" y="13439"/>
                  <a:pt x="33754" y="13475"/>
                </a:cubicBezTo>
                <a:cubicBezTo>
                  <a:pt x="33742" y="12963"/>
                  <a:pt x="33719" y="12463"/>
                  <a:pt x="33707" y="11951"/>
                </a:cubicBezTo>
                <a:cubicBezTo>
                  <a:pt x="33611" y="9379"/>
                  <a:pt x="33433" y="6819"/>
                  <a:pt x="33242" y="4260"/>
                </a:cubicBezTo>
                <a:cubicBezTo>
                  <a:pt x="33135" y="2890"/>
                  <a:pt x="33028" y="1521"/>
                  <a:pt x="32933" y="152"/>
                </a:cubicBezTo>
                <a:cubicBezTo>
                  <a:pt x="32927" y="51"/>
                  <a:pt x="32849" y="0"/>
                  <a:pt x="32775" y="0"/>
                </a:cubicBezTo>
                <a:cubicBezTo>
                  <a:pt x="32701" y="0"/>
                  <a:pt x="32629" y="51"/>
                  <a:pt x="32635" y="152"/>
                </a:cubicBezTo>
                <a:cubicBezTo>
                  <a:pt x="32719" y="1521"/>
                  <a:pt x="32778" y="2890"/>
                  <a:pt x="32814" y="4260"/>
                </a:cubicBezTo>
                <a:cubicBezTo>
                  <a:pt x="32873" y="6391"/>
                  <a:pt x="32897" y="8522"/>
                  <a:pt x="32945" y="10641"/>
                </a:cubicBezTo>
                <a:cubicBezTo>
                  <a:pt x="32969" y="11594"/>
                  <a:pt x="32980" y="12534"/>
                  <a:pt x="33004" y="13487"/>
                </a:cubicBezTo>
                <a:cubicBezTo>
                  <a:pt x="31266" y="13523"/>
                  <a:pt x="29540" y="13558"/>
                  <a:pt x="27801" y="13606"/>
                </a:cubicBezTo>
                <a:cubicBezTo>
                  <a:pt x="27789" y="13046"/>
                  <a:pt x="27766" y="12499"/>
                  <a:pt x="27754" y="11951"/>
                </a:cubicBezTo>
                <a:cubicBezTo>
                  <a:pt x="27658" y="9379"/>
                  <a:pt x="27480" y="6819"/>
                  <a:pt x="27289" y="4260"/>
                </a:cubicBezTo>
                <a:cubicBezTo>
                  <a:pt x="27182" y="2890"/>
                  <a:pt x="27075" y="1521"/>
                  <a:pt x="26980" y="152"/>
                </a:cubicBezTo>
                <a:cubicBezTo>
                  <a:pt x="26974" y="51"/>
                  <a:pt x="26896" y="0"/>
                  <a:pt x="26822" y="0"/>
                </a:cubicBezTo>
                <a:cubicBezTo>
                  <a:pt x="26748" y="0"/>
                  <a:pt x="26676" y="51"/>
                  <a:pt x="26682" y="152"/>
                </a:cubicBezTo>
                <a:cubicBezTo>
                  <a:pt x="26765" y="1521"/>
                  <a:pt x="26825" y="2890"/>
                  <a:pt x="26861" y="4260"/>
                </a:cubicBezTo>
                <a:cubicBezTo>
                  <a:pt x="26920" y="6391"/>
                  <a:pt x="26944" y="8522"/>
                  <a:pt x="26992" y="10641"/>
                </a:cubicBezTo>
                <a:cubicBezTo>
                  <a:pt x="27015" y="11630"/>
                  <a:pt x="27039" y="12630"/>
                  <a:pt x="27051" y="13618"/>
                </a:cubicBezTo>
                <a:cubicBezTo>
                  <a:pt x="25325" y="13666"/>
                  <a:pt x="23586" y="13701"/>
                  <a:pt x="21848" y="13749"/>
                </a:cubicBezTo>
                <a:cubicBezTo>
                  <a:pt x="21836" y="13154"/>
                  <a:pt x="21812" y="12546"/>
                  <a:pt x="21800" y="11951"/>
                </a:cubicBezTo>
                <a:cubicBezTo>
                  <a:pt x="21705" y="9379"/>
                  <a:pt x="21527" y="6819"/>
                  <a:pt x="21336" y="4272"/>
                </a:cubicBezTo>
                <a:cubicBezTo>
                  <a:pt x="21229" y="2890"/>
                  <a:pt x="21122" y="1521"/>
                  <a:pt x="21027" y="152"/>
                </a:cubicBezTo>
                <a:cubicBezTo>
                  <a:pt x="21021" y="51"/>
                  <a:pt x="20943" y="0"/>
                  <a:pt x="20869" y="0"/>
                </a:cubicBezTo>
                <a:close/>
              </a:path>
            </a:pathLst>
          </a:custGeom>
          <a:solidFill>
            <a:srgbClr val="FFAFC1">
              <a:alpha val="2813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1" name="Google Shape;731;p5"/>
          <p:cNvSpPr/>
          <p:nvPr/>
        </p:nvSpPr>
        <p:spPr>
          <a:xfrm>
            <a:off x="4581450" y="-57150"/>
            <a:ext cx="4572000" cy="5229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2" name="Google Shape;732;p5"/>
          <p:cNvSpPr/>
          <p:nvPr/>
        </p:nvSpPr>
        <p:spPr>
          <a:xfrm rot="-5400000">
            <a:off x="3068200" y="808500"/>
            <a:ext cx="5203200" cy="3526500"/>
          </a:xfrm>
          <a:prstGeom prst="doubleWave">
            <a:avLst>
              <a:gd name="adj1" fmla="val 6250"/>
              <a:gd name="adj2" fmla="val -129"/>
            </a:avLst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3" name="Google Shape;733;p5"/>
          <p:cNvSpPr txBox="1">
            <a:spLocks noGrp="1"/>
          </p:cNvSpPr>
          <p:nvPr>
            <p:ph type="title"/>
          </p:nvPr>
        </p:nvSpPr>
        <p:spPr>
          <a:xfrm>
            <a:off x="4819650" y="445025"/>
            <a:ext cx="35718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734" name="Google Shape;734;p5"/>
          <p:cNvSpPr txBox="1">
            <a:spLocks noGrp="1"/>
          </p:cNvSpPr>
          <p:nvPr>
            <p:ph type="body" idx="1"/>
          </p:nvPr>
        </p:nvSpPr>
        <p:spPr>
          <a:xfrm>
            <a:off x="5596249" y="2962225"/>
            <a:ext cx="2795400" cy="175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algn="r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 algn="r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algn="r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algn="r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algn="r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algn="r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algn="r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algn="r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algn="r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735" name="Google Shape;735;p5"/>
          <p:cNvSpPr txBox="1">
            <a:spLocks noGrp="1"/>
          </p:cNvSpPr>
          <p:nvPr>
            <p:ph type="body" idx="2"/>
          </p:nvPr>
        </p:nvSpPr>
        <p:spPr>
          <a:xfrm>
            <a:off x="5596249" y="1190575"/>
            <a:ext cx="2795400" cy="175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algn="r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 algn="r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algn="r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algn="r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algn="r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algn="r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algn="r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algn="r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algn="r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bg>
      <p:bgPr>
        <a:solidFill>
          <a:schemeClr val="accent2"/>
        </a:solidFill>
        <a:effectLst/>
      </p:bgPr>
    </p:bg>
    <p:spTree>
      <p:nvGrpSpPr>
        <p:cNvPr id="1" name="Shape 7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" name="Google Shape;737;p6"/>
          <p:cNvSpPr/>
          <p:nvPr/>
        </p:nvSpPr>
        <p:spPr>
          <a:xfrm>
            <a:off x="0" y="-6"/>
            <a:ext cx="150140" cy="150328"/>
          </a:xfrm>
          <a:custGeom>
            <a:avLst/>
            <a:gdLst/>
            <a:ahLst/>
            <a:cxnLst/>
            <a:rect l="l" t="t" r="r" b="b"/>
            <a:pathLst>
              <a:path w="798" h="799" extrusionOk="0">
                <a:moveTo>
                  <a:pt x="798" y="406"/>
                </a:moveTo>
                <a:cubicBezTo>
                  <a:pt x="798" y="620"/>
                  <a:pt x="619" y="799"/>
                  <a:pt x="405" y="799"/>
                </a:cubicBezTo>
                <a:cubicBezTo>
                  <a:pt x="179" y="799"/>
                  <a:pt x="0" y="620"/>
                  <a:pt x="0" y="406"/>
                </a:cubicBezTo>
                <a:cubicBezTo>
                  <a:pt x="0" y="179"/>
                  <a:pt x="179" y="1"/>
                  <a:pt x="405" y="1"/>
                </a:cubicBezTo>
                <a:cubicBezTo>
                  <a:pt x="619" y="1"/>
                  <a:pt x="798" y="179"/>
                  <a:pt x="798" y="406"/>
                </a:cubicBezTo>
                <a:close/>
              </a:path>
            </a:pathLst>
          </a:custGeom>
          <a:solidFill>
            <a:srgbClr val="80D6AC">
              <a:alpha val="187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8" name="Google Shape;738;p6"/>
          <p:cNvSpPr/>
          <p:nvPr/>
        </p:nvSpPr>
        <p:spPr>
          <a:xfrm>
            <a:off x="1095371" y="-6"/>
            <a:ext cx="150328" cy="150328"/>
          </a:xfrm>
          <a:custGeom>
            <a:avLst/>
            <a:gdLst/>
            <a:ahLst/>
            <a:cxnLst/>
            <a:rect l="l" t="t" r="r" b="b"/>
            <a:pathLst>
              <a:path w="799" h="799" extrusionOk="0">
                <a:moveTo>
                  <a:pt x="798" y="406"/>
                </a:moveTo>
                <a:cubicBezTo>
                  <a:pt x="798" y="620"/>
                  <a:pt x="620" y="799"/>
                  <a:pt x="405" y="799"/>
                </a:cubicBezTo>
                <a:cubicBezTo>
                  <a:pt x="179" y="799"/>
                  <a:pt x="0" y="620"/>
                  <a:pt x="0" y="406"/>
                </a:cubicBezTo>
                <a:cubicBezTo>
                  <a:pt x="0" y="179"/>
                  <a:pt x="179" y="1"/>
                  <a:pt x="405" y="1"/>
                </a:cubicBezTo>
                <a:cubicBezTo>
                  <a:pt x="620" y="1"/>
                  <a:pt x="798" y="179"/>
                  <a:pt x="798" y="406"/>
                </a:cubicBezTo>
                <a:close/>
              </a:path>
            </a:pathLst>
          </a:custGeom>
          <a:solidFill>
            <a:srgbClr val="80D6AC">
              <a:alpha val="187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9" name="Google Shape;739;p6"/>
          <p:cNvSpPr/>
          <p:nvPr/>
        </p:nvSpPr>
        <p:spPr>
          <a:xfrm>
            <a:off x="2190742" y="-6"/>
            <a:ext cx="150328" cy="150328"/>
          </a:xfrm>
          <a:custGeom>
            <a:avLst/>
            <a:gdLst/>
            <a:ahLst/>
            <a:cxnLst/>
            <a:rect l="l" t="t" r="r" b="b"/>
            <a:pathLst>
              <a:path w="799" h="799" extrusionOk="0">
                <a:moveTo>
                  <a:pt x="798" y="406"/>
                </a:moveTo>
                <a:cubicBezTo>
                  <a:pt x="798" y="620"/>
                  <a:pt x="620" y="799"/>
                  <a:pt x="405" y="799"/>
                </a:cubicBezTo>
                <a:cubicBezTo>
                  <a:pt x="179" y="799"/>
                  <a:pt x="1" y="620"/>
                  <a:pt x="1" y="406"/>
                </a:cubicBezTo>
                <a:cubicBezTo>
                  <a:pt x="1" y="179"/>
                  <a:pt x="179" y="1"/>
                  <a:pt x="405" y="1"/>
                </a:cubicBezTo>
                <a:cubicBezTo>
                  <a:pt x="620" y="1"/>
                  <a:pt x="798" y="179"/>
                  <a:pt x="798" y="406"/>
                </a:cubicBezTo>
                <a:close/>
              </a:path>
            </a:pathLst>
          </a:custGeom>
          <a:solidFill>
            <a:srgbClr val="80D6AC">
              <a:alpha val="187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0" name="Google Shape;740;p6"/>
          <p:cNvSpPr/>
          <p:nvPr/>
        </p:nvSpPr>
        <p:spPr>
          <a:xfrm>
            <a:off x="3286113" y="-6"/>
            <a:ext cx="150328" cy="150328"/>
          </a:xfrm>
          <a:custGeom>
            <a:avLst/>
            <a:gdLst/>
            <a:ahLst/>
            <a:cxnLst/>
            <a:rect l="l" t="t" r="r" b="b"/>
            <a:pathLst>
              <a:path w="799" h="799" extrusionOk="0">
                <a:moveTo>
                  <a:pt x="798" y="406"/>
                </a:moveTo>
                <a:cubicBezTo>
                  <a:pt x="798" y="620"/>
                  <a:pt x="620" y="799"/>
                  <a:pt x="394" y="799"/>
                </a:cubicBezTo>
                <a:cubicBezTo>
                  <a:pt x="179" y="799"/>
                  <a:pt x="1" y="620"/>
                  <a:pt x="1" y="406"/>
                </a:cubicBezTo>
                <a:cubicBezTo>
                  <a:pt x="1" y="179"/>
                  <a:pt x="179" y="1"/>
                  <a:pt x="394" y="1"/>
                </a:cubicBezTo>
                <a:cubicBezTo>
                  <a:pt x="620" y="1"/>
                  <a:pt x="798" y="179"/>
                  <a:pt x="798" y="406"/>
                </a:cubicBezTo>
                <a:close/>
              </a:path>
            </a:pathLst>
          </a:custGeom>
          <a:solidFill>
            <a:srgbClr val="80D6AC">
              <a:alpha val="187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1" name="Google Shape;741;p6"/>
          <p:cNvSpPr/>
          <p:nvPr/>
        </p:nvSpPr>
        <p:spPr>
          <a:xfrm>
            <a:off x="4381484" y="-6"/>
            <a:ext cx="150328" cy="150328"/>
          </a:xfrm>
          <a:custGeom>
            <a:avLst/>
            <a:gdLst/>
            <a:ahLst/>
            <a:cxnLst/>
            <a:rect l="l" t="t" r="r" b="b"/>
            <a:pathLst>
              <a:path w="799" h="799" extrusionOk="0">
                <a:moveTo>
                  <a:pt x="799" y="406"/>
                </a:moveTo>
                <a:cubicBezTo>
                  <a:pt x="799" y="620"/>
                  <a:pt x="620" y="799"/>
                  <a:pt x="394" y="799"/>
                </a:cubicBezTo>
                <a:cubicBezTo>
                  <a:pt x="180" y="799"/>
                  <a:pt x="1" y="620"/>
                  <a:pt x="1" y="406"/>
                </a:cubicBezTo>
                <a:cubicBezTo>
                  <a:pt x="1" y="179"/>
                  <a:pt x="180" y="1"/>
                  <a:pt x="394" y="1"/>
                </a:cubicBezTo>
                <a:cubicBezTo>
                  <a:pt x="620" y="1"/>
                  <a:pt x="799" y="179"/>
                  <a:pt x="799" y="406"/>
                </a:cubicBezTo>
                <a:close/>
              </a:path>
            </a:pathLst>
          </a:custGeom>
          <a:solidFill>
            <a:srgbClr val="80D6AC">
              <a:alpha val="187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2" name="Google Shape;742;p6"/>
          <p:cNvSpPr/>
          <p:nvPr/>
        </p:nvSpPr>
        <p:spPr>
          <a:xfrm>
            <a:off x="5474785" y="-6"/>
            <a:ext cx="152397" cy="150328"/>
          </a:xfrm>
          <a:custGeom>
            <a:avLst/>
            <a:gdLst/>
            <a:ahLst/>
            <a:cxnLst/>
            <a:rect l="l" t="t" r="r" b="b"/>
            <a:pathLst>
              <a:path w="810" h="799" extrusionOk="0">
                <a:moveTo>
                  <a:pt x="810" y="406"/>
                </a:moveTo>
                <a:cubicBezTo>
                  <a:pt x="810" y="620"/>
                  <a:pt x="631" y="799"/>
                  <a:pt x="405" y="799"/>
                </a:cubicBezTo>
                <a:cubicBezTo>
                  <a:pt x="191" y="799"/>
                  <a:pt x="0" y="620"/>
                  <a:pt x="0" y="406"/>
                </a:cubicBezTo>
                <a:cubicBezTo>
                  <a:pt x="0" y="179"/>
                  <a:pt x="191" y="1"/>
                  <a:pt x="405" y="1"/>
                </a:cubicBezTo>
                <a:cubicBezTo>
                  <a:pt x="631" y="1"/>
                  <a:pt x="810" y="179"/>
                  <a:pt x="810" y="406"/>
                </a:cubicBezTo>
                <a:close/>
              </a:path>
            </a:pathLst>
          </a:custGeom>
          <a:solidFill>
            <a:srgbClr val="80D6AC">
              <a:alpha val="187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3" name="Google Shape;743;p6"/>
          <p:cNvSpPr/>
          <p:nvPr/>
        </p:nvSpPr>
        <p:spPr>
          <a:xfrm>
            <a:off x="548814" y="714568"/>
            <a:ext cx="150328" cy="150328"/>
          </a:xfrm>
          <a:custGeom>
            <a:avLst/>
            <a:gdLst/>
            <a:ahLst/>
            <a:cxnLst/>
            <a:rect l="l" t="t" r="r" b="b"/>
            <a:pathLst>
              <a:path w="799" h="799" extrusionOk="0">
                <a:moveTo>
                  <a:pt x="798" y="394"/>
                </a:moveTo>
                <a:cubicBezTo>
                  <a:pt x="798" y="620"/>
                  <a:pt x="619" y="799"/>
                  <a:pt x="393" y="799"/>
                </a:cubicBezTo>
                <a:cubicBezTo>
                  <a:pt x="179" y="799"/>
                  <a:pt x="0" y="620"/>
                  <a:pt x="0" y="394"/>
                </a:cubicBezTo>
                <a:cubicBezTo>
                  <a:pt x="0" y="180"/>
                  <a:pt x="179" y="1"/>
                  <a:pt x="393" y="1"/>
                </a:cubicBezTo>
                <a:cubicBezTo>
                  <a:pt x="619" y="1"/>
                  <a:pt x="798" y="180"/>
                  <a:pt x="798" y="394"/>
                </a:cubicBezTo>
                <a:close/>
              </a:path>
            </a:pathLst>
          </a:custGeom>
          <a:solidFill>
            <a:srgbClr val="80D6AC">
              <a:alpha val="187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4" name="Google Shape;744;p6"/>
          <p:cNvSpPr/>
          <p:nvPr/>
        </p:nvSpPr>
        <p:spPr>
          <a:xfrm>
            <a:off x="1644185" y="714568"/>
            <a:ext cx="150328" cy="150328"/>
          </a:xfrm>
          <a:custGeom>
            <a:avLst/>
            <a:gdLst/>
            <a:ahLst/>
            <a:cxnLst/>
            <a:rect l="l" t="t" r="r" b="b"/>
            <a:pathLst>
              <a:path w="799" h="799" extrusionOk="0">
                <a:moveTo>
                  <a:pt x="798" y="394"/>
                </a:moveTo>
                <a:cubicBezTo>
                  <a:pt x="798" y="620"/>
                  <a:pt x="620" y="799"/>
                  <a:pt x="393" y="799"/>
                </a:cubicBezTo>
                <a:cubicBezTo>
                  <a:pt x="179" y="799"/>
                  <a:pt x="0" y="620"/>
                  <a:pt x="0" y="394"/>
                </a:cubicBezTo>
                <a:cubicBezTo>
                  <a:pt x="0" y="180"/>
                  <a:pt x="179" y="1"/>
                  <a:pt x="393" y="1"/>
                </a:cubicBezTo>
                <a:cubicBezTo>
                  <a:pt x="620" y="1"/>
                  <a:pt x="798" y="180"/>
                  <a:pt x="798" y="394"/>
                </a:cubicBezTo>
                <a:close/>
              </a:path>
            </a:pathLst>
          </a:custGeom>
          <a:solidFill>
            <a:srgbClr val="80D6AC">
              <a:alpha val="187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5" name="Google Shape;745;p6"/>
          <p:cNvSpPr/>
          <p:nvPr/>
        </p:nvSpPr>
        <p:spPr>
          <a:xfrm>
            <a:off x="2737298" y="714568"/>
            <a:ext cx="150328" cy="150328"/>
          </a:xfrm>
          <a:custGeom>
            <a:avLst/>
            <a:gdLst/>
            <a:ahLst/>
            <a:cxnLst/>
            <a:rect l="l" t="t" r="r" b="b"/>
            <a:pathLst>
              <a:path w="799" h="799" extrusionOk="0">
                <a:moveTo>
                  <a:pt x="798" y="394"/>
                </a:moveTo>
                <a:cubicBezTo>
                  <a:pt x="798" y="620"/>
                  <a:pt x="620" y="799"/>
                  <a:pt x="406" y="799"/>
                </a:cubicBezTo>
                <a:cubicBezTo>
                  <a:pt x="179" y="799"/>
                  <a:pt x="1" y="620"/>
                  <a:pt x="1" y="394"/>
                </a:cubicBezTo>
                <a:cubicBezTo>
                  <a:pt x="1" y="180"/>
                  <a:pt x="179" y="1"/>
                  <a:pt x="406" y="1"/>
                </a:cubicBezTo>
                <a:cubicBezTo>
                  <a:pt x="620" y="1"/>
                  <a:pt x="798" y="180"/>
                  <a:pt x="798" y="394"/>
                </a:cubicBezTo>
                <a:close/>
              </a:path>
            </a:pathLst>
          </a:custGeom>
          <a:solidFill>
            <a:srgbClr val="80D6AC">
              <a:alpha val="187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6" name="Google Shape;746;p6"/>
          <p:cNvSpPr/>
          <p:nvPr/>
        </p:nvSpPr>
        <p:spPr>
          <a:xfrm>
            <a:off x="3832669" y="714568"/>
            <a:ext cx="150328" cy="150328"/>
          </a:xfrm>
          <a:custGeom>
            <a:avLst/>
            <a:gdLst/>
            <a:ahLst/>
            <a:cxnLst/>
            <a:rect l="l" t="t" r="r" b="b"/>
            <a:pathLst>
              <a:path w="799" h="799" extrusionOk="0">
                <a:moveTo>
                  <a:pt x="799" y="394"/>
                </a:moveTo>
                <a:cubicBezTo>
                  <a:pt x="799" y="620"/>
                  <a:pt x="620" y="799"/>
                  <a:pt x="406" y="799"/>
                </a:cubicBezTo>
                <a:cubicBezTo>
                  <a:pt x="179" y="799"/>
                  <a:pt x="1" y="620"/>
                  <a:pt x="1" y="394"/>
                </a:cubicBezTo>
                <a:cubicBezTo>
                  <a:pt x="1" y="180"/>
                  <a:pt x="179" y="1"/>
                  <a:pt x="406" y="1"/>
                </a:cubicBezTo>
                <a:cubicBezTo>
                  <a:pt x="620" y="1"/>
                  <a:pt x="799" y="180"/>
                  <a:pt x="799" y="394"/>
                </a:cubicBezTo>
                <a:close/>
              </a:path>
            </a:pathLst>
          </a:custGeom>
          <a:solidFill>
            <a:srgbClr val="80D6AC">
              <a:alpha val="187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7" name="Google Shape;747;p6"/>
          <p:cNvSpPr/>
          <p:nvPr/>
        </p:nvSpPr>
        <p:spPr>
          <a:xfrm>
            <a:off x="4928228" y="714568"/>
            <a:ext cx="150140" cy="150328"/>
          </a:xfrm>
          <a:custGeom>
            <a:avLst/>
            <a:gdLst/>
            <a:ahLst/>
            <a:cxnLst/>
            <a:rect l="l" t="t" r="r" b="b"/>
            <a:pathLst>
              <a:path w="798" h="799" extrusionOk="0">
                <a:moveTo>
                  <a:pt x="798" y="394"/>
                </a:moveTo>
                <a:cubicBezTo>
                  <a:pt x="798" y="620"/>
                  <a:pt x="619" y="799"/>
                  <a:pt x="405" y="799"/>
                </a:cubicBezTo>
                <a:cubicBezTo>
                  <a:pt x="179" y="799"/>
                  <a:pt x="0" y="620"/>
                  <a:pt x="0" y="394"/>
                </a:cubicBezTo>
                <a:cubicBezTo>
                  <a:pt x="0" y="180"/>
                  <a:pt x="179" y="1"/>
                  <a:pt x="405" y="1"/>
                </a:cubicBezTo>
                <a:cubicBezTo>
                  <a:pt x="619" y="1"/>
                  <a:pt x="798" y="180"/>
                  <a:pt x="798" y="394"/>
                </a:cubicBezTo>
                <a:close/>
              </a:path>
            </a:pathLst>
          </a:custGeom>
          <a:solidFill>
            <a:srgbClr val="80D6AC">
              <a:alpha val="187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8" name="Google Shape;748;p6"/>
          <p:cNvSpPr/>
          <p:nvPr/>
        </p:nvSpPr>
        <p:spPr>
          <a:xfrm>
            <a:off x="0" y="1427072"/>
            <a:ext cx="150140" cy="150140"/>
          </a:xfrm>
          <a:custGeom>
            <a:avLst/>
            <a:gdLst/>
            <a:ahLst/>
            <a:cxnLst/>
            <a:rect l="l" t="t" r="r" b="b"/>
            <a:pathLst>
              <a:path w="798" h="798" extrusionOk="0">
                <a:moveTo>
                  <a:pt x="798" y="405"/>
                </a:moveTo>
                <a:cubicBezTo>
                  <a:pt x="798" y="619"/>
                  <a:pt x="619" y="798"/>
                  <a:pt x="405" y="798"/>
                </a:cubicBezTo>
                <a:cubicBezTo>
                  <a:pt x="179" y="798"/>
                  <a:pt x="0" y="619"/>
                  <a:pt x="0" y="405"/>
                </a:cubicBezTo>
                <a:cubicBezTo>
                  <a:pt x="0" y="179"/>
                  <a:pt x="179" y="0"/>
                  <a:pt x="405" y="0"/>
                </a:cubicBezTo>
                <a:cubicBezTo>
                  <a:pt x="619" y="0"/>
                  <a:pt x="798" y="179"/>
                  <a:pt x="798" y="405"/>
                </a:cubicBezTo>
                <a:close/>
              </a:path>
            </a:pathLst>
          </a:custGeom>
          <a:solidFill>
            <a:srgbClr val="80D6AC">
              <a:alpha val="187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9" name="Google Shape;749;p6"/>
          <p:cNvSpPr/>
          <p:nvPr/>
        </p:nvSpPr>
        <p:spPr>
          <a:xfrm>
            <a:off x="1095371" y="1427072"/>
            <a:ext cx="150328" cy="150140"/>
          </a:xfrm>
          <a:custGeom>
            <a:avLst/>
            <a:gdLst/>
            <a:ahLst/>
            <a:cxnLst/>
            <a:rect l="l" t="t" r="r" b="b"/>
            <a:pathLst>
              <a:path w="799" h="798" extrusionOk="0">
                <a:moveTo>
                  <a:pt x="798" y="405"/>
                </a:moveTo>
                <a:cubicBezTo>
                  <a:pt x="798" y="619"/>
                  <a:pt x="620" y="798"/>
                  <a:pt x="405" y="798"/>
                </a:cubicBezTo>
                <a:cubicBezTo>
                  <a:pt x="179" y="798"/>
                  <a:pt x="0" y="619"/>
                  <a:pt x="0" y="405"/>
                </a:cubicBezTo>
                <a:cubicBezTo>
                  <a:pt x="0" y="179"/>
                  <a:pt x="179" y="0"/>
                  <a:pt x="405" y="0"/>
                </a:cubicBezTo>
                <a:cubicBezTo>
                  <a:pt x="620" y="0"/>
                  <a:pt x="798" y="179"/>
                  <a:pt x="798" y="405"/>
                </a:cubicBezTo>
                <a:close/>
              </a:path>
            </a:pathLst>
          </a:custGeom>
          <a:solidFill>
            <a:srgbClr val="80D6AC">
              <a:alpha val="187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0" name="Google Shape;750;p6"/>
          <p:cNvSpPr/>
          <p:nvPr/>
        </p:nvSpPr>
        <p:spPr>
          <a:xfrm>
            <a:off x="2190742" y="1427072"/>
            <a:ext cx="150328" cy="150140"/>
          </a:xfrm>
          <a:custGeom>
            <a:avLst/>
            <a:gdLst/>
            <a:ahLst/>
            <a:cxnLst/>
            <a:rect l="l" t="t" r="r" b="b"/>
            <a:pathLst>
              <a:path w="799" h="798" extrusionOk="0">
                <a:moveTo>
                  <a:pt x="798" y="405"/>
                </a:moveTo>
                <a:cubicBezTo>
                  <a:pt x="798" y="619"/>
                  <a:pt x="620" y="798"/>
                  <a:pt x="405" y="798"/>
                </a:cubicBezTo>
                <a:cubicBezTo>
                  <a:pt x="179" y="798"/>
                  <a:pt x="1" y="619"/>
                  <a:pt x="1" y="405"/>
                </a:cubicBezTo>
                <a:cubicBezTo>
                  <a:pt x="1" y="179"/>
                  <a:pt x="179" y="0"/>
                  <a:pt x="405" y="0"/>
                </a:cubicBezTo>
                <a:cubicBezTo>
                  <a:pt x="620" y="0"/>
                  <a:pt x="798" y="179"/>
                  <a:pt x="798" y="405"/>
                </a:cubicBezTo>
                <a:close/>
              </a:path>
            </a:pathLst>
          </a:custGeom>
          <a:solidFill>
            <a:srgbClr val="80D6AC">
              <a:alpha val="187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1" name="Google Shape;751;p6"/>
          <p:cNvSpPr/>
          <p:nvPr/>
        </p:nvSpPr>
        <p:spPr>
          <a:xfrm>
            <a:off x="3286113" y="1427072"/>
            <a:ext cx="150328" cy="150140"/>
          </a:xfrm>
          <a:custGeom>
            <a:avLst/>
            <a:gdLst/>
            <a:ahLst/>
            <a:cxnLst/>
            <a:rect l="l" t="t" r="r" b="b"/>
            <a:pathLst>
              <a:path w="799" h="798" extrusionOk="0">
                <a:moveTo>
                  <a:pt x="798" y="405"/>
                </a:moveTo>
                <a:cubicBezTo>
                  <a:pt x="798" y="619"/>
                  <a:pt x="620" y="798"/>
                  <a:pt x="394" y="798"/>
                </a:cubicBezTo>
                <a:cubicBezTo>
                  <a:pt x="179" y="798"/>
                  <a:pt x="1" y="619"/>
                  <a:pt x="1" y="405"/>
                </a:cubicBezTo>
                <a:cubicBezTo>
                  <a:pt x="1" y="179"/>
                  <a:pt x="179" y="0"/>
                  <a:pt x="394" y="0"/>
                </a:cubicBezTo>
                <a:cubicBezTo>
                  <a:pt x="620" y="0"/>
                  <a:pt x="798" y="179"/>
                  <a:pt x="798" y="405"/>
                </a:cubicBezTo>
                <a:close/>
              </a:path>
            </a:pathLst>
          </a:custGeom>
          <a:solidFill>
            <a:srgbClr val="80D6AC">
              <a:alpha val="187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2" name="Google Shape;752;p6"/>
          <p:cNvSpPr/>
          <p:nvPr/>
        </p:nvSpPr>
        <p:spPr>
          <a:xfrm>
            <a:off x="4381484" y="1427072"/>
            <a:ext cx="150328" cy="150140"/>
          </a:xfrm>
          <a:custGeom>
            <a:avLst/>
            <a:gdLst/>
            <a:ahLst/>
            <a:cxnLst/>
            <a:rect l="l" t="t" r="r" b="b"/>
            <a:pathLst>
              <a:path w="799" h="798" extrusionOk="0">
                <a:moveTo>
                  <a:pt x="799" y="405"/>
                </a:moveTo>
                <a:cubicBezTo>
                  <a:pt x="799" y="619"/>
                  <a:pt x="620" y="798"/>
                  <a:pt x="394" y="798"/>
                </a:cubicBezTo>
                <a:cubicBezTo>
                  <a:pt x="180" y="798"/>
                  <a:pt x="1" y="619"/>
                  <a:pt x="1" y="405"/>
                </a:cubicBezTo>
                <a:cubicBezTo>
                  <a:pt x="1" y="179"/>
                  <a:pt x="180" y="0"/>
                  <a:pt x="394" y="0"/>
                </a:cubicBezTo>
                <a:cubicBezTo>
                  <a:pt x="620" y="0"/>
                  <a:pt x="799" y="179"/>
                  <a:pt x="799" y="405"/>
                </a:cubicBezTo>
                <a:close/>
              </a:path>
            </a:pathLst>
          </a:custGeom>
          <a:solidFill>
            <a:srgbClr val="80D6AC">
              <a:alpha val="187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3" name="Google Shape;753;p6"/>
          <p:cNvSpPr/>
          <p:nvPr/>
        </p:nvSpPr>
        <p:spPr>
          <a:xfrm>
            <a:off x="5474785" y="1427072"/>
            <a:ext cx="152397" cy="150140"/>
          </a:xfrm>
          <a:custGeom>
            <a:avLst/>
            <a:gdLst/>
            <a:ahLst/>
            <a:cxnLst/>
            <a:rect l="l" t="t" r="r" b="b"/>
            <a:pathLst>
              <a:path w="810" h="798" extrusionOk="0">
                <a:moveTo>
                  <a:pt x="810" y="405"/>
                </a:moveTo>
                <a:cubicBezTo>
                  <a:pt x="810" y="619"/>
                  <a:pt x="631" y="798"/>
                  <a:pt x="405" y="798"/>
                </a:cubicBezTo>
                <a:cubicBezTo>
                  <a:pt x="191" y="798"/>
                  <a:pt x="0" y="619"/>
                  <a:pt x="0" y="405"/>
                </a:cubicBezTo>
                <a:cubicBezTo>
                  <a:pt x="0" y="179"/>
                  <a:pt x="191" y="0"/>
                  <a:pt x="405" y="0"/>
                </a:cubicBezTo>
                <a:cubicBezTo>
                  <a:pt x="631" y="0"/>
                  <a:pt x="810" y="179"/>
                  <a:pt x="810" y="405"/>
                </a:cubicBezTo>
                <a:close/>
              </a:path>
            </a:pathLst>
          </a:custGeom>
          <a:solidFill>
            <a:srgbClr val="80D6AC">
              <a:alpha val="187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4" name="Google Shape;754;p6"/>
          <p:cNvSpPr/>
          <p:nvPr/>
        </p:nvSpPr>
        <p:spPr>
          <a:xfrm>
            <a:off x="548814" y="2141645"/>
            <a:ext cx="150328" cy="150140"/>
          </a:xfrm>
          <a:custGeom>
            <a:avLst/>
            <a:gdLst/>
            <a:ahLst/>
            <a:cxnLst/>
            <a:rect l="l" t="t" r="r" b="b"/>
            <a:pathLst>
              <a:path w="799" h="798" extrusionOk="0">
                <a:moveTo>
                  <a:pt x="798" y="393"/>
                </a:moveTo>
                <a:cubicBezTo>
                  <a:pt x="798" y="619"/>
                  <a:pt x="619" y="798"/>
                  <a:pt x="393" y="798"/>
                </a:cubicBezTo>
                <a:cubicBezTo>
                  <a:pt x="179" y="798"/>
                  <a:pt x="0" y="619"/>
                  <a:pt x="0" y="393"/>
                </a:cubicBezTo>
                <a:cubicBezTo>
                  <a:pt x="0" y="179"/>
                  <a:pt x="179" y="0"/>
                  <a:pt x="393" y="0"/>
                </a:cubicBezTo>
                <a:cubicBezTo>
                  <a:pt x="619" y="0"/>
                  <a:pt x="798" y="179"/>
                  <a:pt x="798" y="393"/>
                </a:cubicBezTo>
                <a:close/>
              </a:path>
            </a:pathLst>
          </a:custGeom>
          <a:solidFill>
            <a:srgbClr val="80D6AC">
              <a:alpha val="187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5" name="Google Shape;755;p6"/>
          <p:cNvSpPr/>
          <p:nvPr/>
        </p:nvSpPr>
        <p:spPr>
          <a:xfrm>
            <a:off x="1644185" y="2141645"/>
            <a:ext cx="150328" cy="150140"/>
          </a:xfrm>
          <a:custGeom>
            <a:avLst/>
            <a:gdLst/>
            <a:ahLst/>
            <a:cxnLst/>
            <a:rect l="l" t="t" r="r" b="b"/>
            <a:pathLst>
              <a:path w="799" h="798" extrusionOk="0">
                <a:moveTo>
                  <a:pt x="798" y="393"/>
                </a:moveTo>
                <a:cubicBezTo>
                  <a:pt x="798" y="619"/>
                  <a:pt x="620" y="798"/>
                  <a:pt x="393" y="798"/>
                </a:cubicBezTo>
                <a:cubicBezTo>
                  <a:pt x="179" y="798"/>
                  <a:pt x="0" y="619"/>
                  <a:pt x="0" y="393"/>
                </a:cubicBezTo>
                <a:cubicBezTo>
                  <a:pt x="0" y="179"/>
                  <a:pt x="179" y="0"/>
                  <a:pt x="393" y="0"/>
                </a:cubicBezTo>
                <a:cubicBezTo>
                  <a:pt x="620" y="0"/>
                  <a:pt x="798" y="179"/>
                  <a:pt x="798" y="393"/>
                </a:cubicBezTo>
                <a:close/>
              </a:path>
            </a:pathLst>
          </a:custGeom>
          <a:solidFill>
            <a:srgbClr val="80D6AC">
              <a:alpha val="187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6" name="Google Shape;756;p6"/>
          <p:cNvSpPr/>
          <p:nvPr/>
        </p:nvSpPr>
        <p:spPr>
          <a:xfrm>
            <a:off x="2737298" y="2141645"/>
            <a:ext cx="150328" cy="150140"/>
          </a:xfrm>
          <a:custGeom>
            <a:avLst/>
            <a:gdLst/>
            <a:ahLst/>
            <a:cxnLst/>
            <a:rect l="l" t="t" r="r" b="b"/>
            <a:pathLst>
              <a:path w="799" h="798" extrusionOk="0">
                <a:moveTo>
                  <a:pt x="798" y="393"/>
                </a:moveTo>
                <a:cubicBezTo>
                  <a:pt x="798" y="619"/>
                  <a:pt x="620" y="798"/>
                  <a:pt x="406" y="798"/>
                </a:cubicBezTo>
                <a:cubicBezTo>
                  <a:pt x="179" y="798"/>
                  <a:pt x="1" y="619"/>
                  <a:pt x="1" y="393"/>
                </a:cubicBezTo>
                <a:cubicBezTo>
                  <a:pt x="1" y="179"/>
                  <a:pt x="179" y="0"/>
                  <a:pt x="406" y="0"/>
                </a:cubicBezTo>
                <a:cubicBezTo>
                  <a:pt x="620" y="0"/>
                  <a:pt x="798" y="179"/>
                  <a:pt x="798" y="393"/>
                </a:cubicBezTo>
                <a:close/>
              </a:path>
            </a:pathLst>
          </a:custGeom>
          <a:solidFill>
            <a:srgbClr val="80D6AC">
              <a:alpha val="187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7" name="Google Shape;757;p6"/>
          <p:cNvSpPr/>
          <p:nvPr/>
        </p:nvSpPr>
        <p:spPr>
          <a:xfrm>
            <a:off x="3832669" y="2141645"/>
            <a:ext cx="150328" cy="150140"/>
          </a:xfrm>
          <a:custGeom>
            <a:avLst/>
            <a:gdLst/>
            <a:ahLst/>
            <a:cxnLst/>
            <a:rect l="l" t="t" r="r" b="b"/>
            <a:pathLst>
              <a:path w="799" h="798" extrusionOk="0">
                <a:moveTo>
                  <a:pt x="799" y="393"/>
                </a:moveTo>
                <a:cubicBezTo>
                  <a:pt x="799" y="619"/>
                  <a:pt x="620" y="798"/>
                  <a:pt x="406" y="798"/>
                </a:cubicBezTo>
                <a:cubicBezTo>
                  <a:pt x="179" y="798"/>
                  <a:pt x="1" y="619"/>
                  <a:pt x="1" y="393"/>
                </a:cubicBezTo>
                <a:cubicBezTo>
                  <a:pt x="1" y="179"/>
                  <a:pt x="179" y="0"/>
                  <a:pt x="406" y="0"/>
                </a:cubicBezTo>
                <a:cubicBezTo>
                  <a:pt x="620" y="0"/>
                  <a:pt x="799" y="179"/>
                  <a:pt x="799" y="393"/>
                </a:cubicBezTo>
                <a:close/>
              </a:path>
            </a:pathLst>
          </a:custGeom>
          <a:solidFill>
            <a:srgbClr val="80D6AC">
              <a:alpha val="187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8" name="Google Shape;758;p6"/>
          <p:cNvSpPr/>
          <p:nvPr/>
        </p:nvSpPr>
        <p:spPr>
          <a:xfrm>
            <a:off x="4928228" y="2141645"/>
            <a:ext cx="150140" cy="150140"/>
          </a:xfrm>
          <a:custGeom>
            <a:avLst/>
            <a:gdLst/>
            <a:ahLst/>
            <a:cxnLst/>
            <a:rect l="l" t="t" r="r" b="b"/>
            <a:pathLst>
              <a:path w="798" h="798" extrusionOk="0">
                <a:moveTo>
                  <a:pt x="798" y="393"/>
                </a:moveTo>
                <a:cubicBezTo>
                  <a:pt x="798" y="619"/>
                  <a:pt x="619" y="798"/>
                  <a:pt x="405" y="798"/>
                </a:cubicBezTo>
                <a:cubicBezTo>
                  <a:pt x="179" y="798"/>
                  <a:pt x="0" y="619"/>
                  <a:pt x="0" y="393"/>
                </a:cubicBezTo>
                <a:cubicBezTo>
                  <a:pt x="0" y="179"/>
                  <a:pt x="179" y="0"/>
                  <a:pt x="405" y="0"/>
                </a:cubicBezTo>
                <a:cubicBezTo>
                  <a:pt x="619" y="0"/>
                  <a:pt x="798" y="179"/>
                  <a:pt x="798" y="393"/>
                </a:cubicBezTo>
                <a:close/>
              </a:path>
            </a:pathLst>
          </a:custGeom>
          <a:solidFill>
            <a:srgbClr val="80D6AC">
              <a:alpha val="187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9" name="Google Shape;759;p6"/>
          <p:cNvSpPr/>
          <p:nvPr/>
        </p:nvSpPr>
        <p:spPr>
          <a:xfrm>
            <a:off x="0" y="2853961"/>
            <a:ext cx="150140" cy="150328"/>
          </a:xfrm>
          <a:custGeom>
            <a:avLst/>
            <a:gdLst/>
            <a:ahLst/>
            <a:cxnLst/>
            <a:rect l="l" t="t" r="r" b="b"/>
            <a:pathLst>
              <a:path w="798" h="799" extrusionOk="0">
                <a:moveTo>
                  <a:pt x="798" y="405"/>
                </a:moveTo>
                <a:cubicBezTo>
                  <a:pt x="798" y="620"/>
                  <a:pt x="619" y="798"/>
                  <a:pt x="405" y="798"/>
                </a:cubicBezTo>
                <a:cubicBezTo>
                  <a:pt x="179" y="798"/>
                  <a:pt x="0" y="620"/>
                  <a:pt x="0" y="405"/>
                </a:cubicBezTo>
                <a:cubicBezTo>
                  <a:pt x="0" y="179"/>
                  <a:pt x="179" y="0"/>
                  <a:pt x="405" y="0"/>
                </a:cubicBezTo>
                <a:cubicBezTo>
                  <a:pt x="619" y="0"/>
                  <a:pt x="798" y="179"/>
                  <a:pt x="798" y="405"/>
                </a:cubicBezTo>
                <a:close/>
              </a:path>
            </a:pathLst>
          </a:custGeom>
          <a:solidFill>
            <a:srgbClr val="80D6AC">
              <a:alpha val="187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0" name="Google Shape;760;p6"/>
          <p:cNvSpPr/>
          <p:nvPr/>
        </p:nvSpPr>
        <p:spPr>
          <a:xfrm>
            <a:off x="1095371" y="2853961"/>
            <a:ext cx="150328" cy="150328"/>
          </a:xfrm>
          <a:custGeom>
            <a:avLst/>
            <a:gdLst/>
            <a:ahLst/>
            <a:cxnLst/>
            <a:rect l="l" t="t" r="r" b="b"/>
            <a:pathLst>
              <a:path w="799" h="799" extrusionOk="0">
                <a:moveTo>
                  <a:pt x="798" y="405"/>
                </a:moveTo>
                <a:cubicBezTo>
                  <a:pt x="798" y="620"/>
                  <a:pt x="620" y="798"/>
                  <a:pt x="405" y="798"/>
                </a:cubicBezTo>
                <a:cubicBezTo>
                  <a:pt x="179" y="798"/>
                  <a:pt x="0" y="620"/>
                  <a:pt x="0" y="405"/>
                </a:cubicBezTo>
                <a:cubicBezTo>
                  <a:pt x="0" y="179"/>
                  <a:pt x="179" y="0"/>
                  <a:pt x="405" y="0"/>
                </a:cubicBezTo>
                <a:cubicBezTo>
                  <a:pt x="620" y="0"/>
                  <a:pt x="798" y="179"/>
                  <a:pt x="798" y="405"/>
                </a:cubicBezTo>
                <a:close/>
              </a:path>
            </a:pathLst>
          </a:custGeom>
          <a:solidFill>
            <a:srgbClr val="80D6AC">
              <a:alpha val="187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1" name="Google Shape;761;p6"/>
          <p:cNvSpPr/>
          <p:nvPr/>
        </p:nvSpPr>
        <p:spPr>
          <a:xfrm>
            <a:off x="2190742" y="2853961"/>
            <a:ext cx="150328" cy="150328"/>
          </a:xfrm>
          <a:custGeom>
            <a:avLst/>
            <a:gdLst/>
            <a:ahLst/>
            <a:cxnLst/>
            <a:rect l="l" t="t" r="r" b="b"/>
            <a:pathLst>
              <a:path w="799" h="799" extrusionOk="0">
                <a:moveTo>
                  <a:pt x="798" y="405"/>
                </a:moveTo>
                <a:cubicBezTo>
                  <a:pt x="798" y="620"/>
                  <a:pt x="620" y="798"/>
                  <a:pt x="405" y="798"/>
                </a:cubicBezTo>
                <a:cubicBezTo>
                  <a:pt x="179" y="798"/>
                  <a:pt x="1" y="620"/>
                  <a:pt x="1" y="405"/>
                </a:cubicBezTo>
                <a:cubicBezTo>
                  <a:pt x="1" y="179"/>
                  <a:pt x="179" y="0"/>
                  <a:pt x="405" y="0"/>
                </a:cubicBezTo>
                <a:cubicBezTo>
                  <a:pt x="620" y="0"/>
                  <a:pt x="798" y="179"/>
                  <a:pt x="798" y="405"/>
                </a:cubicBezTo>
                <a:close/>
              </a:path>
            </a:pathLst>
          </a:custGeom>
          <a:solidFill>
            <a:srgbClr val="80D6AC">
              <a:alpha val="187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2" name="Google Shape;762;p6"/>
          <p:cNvSpPr/>
          <p:nvPr/>
        </p:nvSpPr>
        <p:spPr>
          <a:xfrm>
            <a:off x="3286113" y="2853961"/>
            <a:ext cx="150328" cy="150328"/>
          </a:xfrm>
          <a:custGeom>
            <a:avLst/>
            <a:gdLst/>
            <a:ahLst/>
            <a:cxnLst/>
            <a:rect l="l" t="t" r="r" b="b"/>
            <a:pathLst>
              <a:path w="799" h="799" extrusionOk="0">
                <a:moveTo>
                  <a:pt x="798" y="405"/>
                </a:moveTo>
                <a:cubicBezTo>
                  <a:pt x="798" y="620"/>
                  <a:pt x="620" y="798"/>
                  <a:pt x="394" y="798"/>
                </a:cubicBezTo>
                <a:cubicBezTo>
                  <a:pt x="179" y="798"/>
                  <a:pt x="1" y="620"/>
                  <a:pt x="1" y="405"/>
                </a:cubicBezTo>
                <a:cubicBezTo>
                  <a:pt x="1" y="179"/>
                  <a:pt x="179" y="0"/>
                  <a:pt x="394" y="0"/>
                </a:cubicBezTo>
                <a:cubicBezTo>
                  <a:pt x="620" y="0"/>
                  <a:pt x="798" y="179"/>
                  <a:pt x="798" y="405"/>
                </a:cubicBezTo>
                <a:close/>
              </a:path>
            </a:pathLst>
          </a:custGeom>
          <a:solidFill>
            <a:srgbClr val="80D6AC">
              <a:alpha val="187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3" name="Google Shape;763;p6"/>
          <p:cNvSpPr/>
          <p:nvPr/>
        </p:nvSpPr>
        <p:spPr>
          <a:xfrm>
            <a:off x="4381484" y="2853961"/>
            <a:ext cx="150328" cy="150328"/>
          </a:xfrm>
          <a:custGeom>
            <a:avLst/>
            <a:gdLst/>
            <a:ahLst/>
            <a:cxnLst/>
            <a:rect l="l" t="t" r="r" b="b"/>
            <a:pathLst>
              <a:path w="799" h="799" extrusionOk="0">
                <a:moveTo>
                  <a:pt x="799" y="405"/>
                </a:moveTo>
                <a:cubicBezTo>
                  <a:pt x="799" y="620"/>
                  <a:pt x="620" y="798"/>
                  <a:pt x="394" y="798"/>
                </a:cubicBezTo>
                <a:cubicBezTo>
                  <a:pt x="180" y="798"/>
                  <a:pt x="1" y="620"/>
                  <a:pt x="1" y="405"/>
                </a:cubicBezTo>
                <a:cubicBezTo>
                  <a:pt x="1" y="179"/>
                  <a:pt x="180" y="0"/>
                  <a:pt x="394" y="0"/>
                </a:cubicBezTo>
                <a:cubicBezTo>
                  <a:pt x="620" y="0"/>
                  <a:pt x="799" y="179"/>
                  <a:pt x="799" y="405"/>
                </a:cubicBezTo>
                <a:close/>
              </a:path>
            </a:pathLst>
          </a:custGeom>
          <a:solidFill>
            <a:srgbClr val="80D6AC">
              <a:alpha val="187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4" name="Google Shape;764;p6"/>
          <p:cNvSpPr/>
          <p:nvPr/>
        </p:nvSpPr>
        <p:spPr>
          <a:xfrm>
            <a:off x="5474785" y="2853961"/>
            <a:ext cx="152397" cy="150328"/>
          </a:xfrm>
          <a:custGeom>
            <a:avLst/>
            <a:gdLst/>
            <a:ahLst/>
            <a:cxnLst/>
            <a:rect l="l" t="t" r="r" b="b"/>
            <a:pathLst>
              <a:path w="810" h="799" extrusionOk="0">
                <a:moveTo>
                  <a:pt x="810" y="405"/>
                </a:moveTo>
                <a:cubicBezTo>
                  <a:pt x="810" y="620"/>
                  <a:pt x="631" y="798"/>
                  <a:pt x="405" y="798"/>
                </a:cubicBezTo>
                <a:cubicBezTo>
                  <a:pt x="191" y="798"/>
                  <a:pt x="0" y="620"/>
                  <a:pt x="0" y="405"/>
                </a:cubicBezTo>
                <a:cubicBezTo>
                  <a:pt x="0" y="179"/>
                  <a:pt x="191" y="0"/>
                  <a:pt x="405" y="0"/>
                </a:cubicBezTo>
                <a:cubicBezTo>
                  <a:pt x="631" y="0"/>
                  <a:pt x="810" y="179"/>
                  <a:pt x="810" y="405"/>
                </a:cubicBezTo>
                <a:close/>
              </a:path>
            </a:pathLst>
          </a:custGeom>
          <a:solidFill>
            <a:srgbClr val="80D6AC">
              <a:alpha val="187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5" name="Google Shape;765;p6"/>
          <p:cNvSpPr/>
          <p:nvPr/>
        </p:nvSpPr>
        <p:spPr>
          <a:xfrm>
            <a:off x="548814" y="3568534"/>
            <a:ext cx="150328" cy="148070"/>
          </a:xfrm>
          <a:custGeom>
            <a:avLst/>
            <a:gdLst/>
            <a:ahLst/>
            <a:cxnLst/>
            <a:rect l="l" t="t" r="r" b="b"/>
            <a:pathLst>
              <a:path w="799" h="787" extrusionOk="0">
                <a:moveTo>
                  <a:pt x="798" y="393"/>
                </a:moveTo>
                <a:cubicBezTo>
                  <a:pt x="798" y="620"/>
                  <a:pt x="619" y="786"/>
                  <a:pt x="393" y="786"/>
                </a:cubicBezTo>
                <a:cubicBezTo>
                  <a:pt x="179" y="786"/>
                  <a:pt x="0" y="608"/>
                  <a:pt x="0" y="393"/>
                </a:cubicBezTo>
                <a:cubicBezTo>
                  <a:pt x="0" y="179"/>
                  <a:pt x="179" y="0"/>
                  <a:pt x="393" y="0"/>
                </a:cubicBezTo>
                <a:cubicBezTo>
                  <a:pt x="619" y="0"/>
                  <a:pt x="798" y="179"/>
                  <a:pt x="798" y="393"/>
                </a:cubicBezTo>
                <a:close/>
              </a:path>
            </a:pathLst>
          </a:custGeom>
          <a:solidFill>
            <a:srgbClr val="80D6AC">
              <a:alpha val="187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6" name="Google Shape;766;p6"/>
          <p:cNvSpPr/>
          <p:nvPr/>
        </p:nvSpPr>
        <p:spPr>
          <a:xfrm>
            <a:off x="1644185" y="3568534"/>
            <a:ext cx="150328" cy="148070"/>
          </a:xfrm>
          <a:custGeom>
            <a:avLst/>
            <a:gdLst/>
            <a:ahLst/>
            <a:cxnLst/>
            <a:rect l="l" t="t" r="r" b="b"/>
            <a:pathLst>
              <a:path w="799" h="787" extrusionOk="0">
                <a:moveTo>
                  <a:pt x="798" y="393"/>
                </a:moveTo>
                <a:cubicBezTo>
                  <a:pt x="798" y="620"/>
                  <a:pt x="620" y="786"/>
                  <a:pt x="393" y="786"/>
                </a:cubicBezTo>
                <a:cubicBezTo>
                  <a:pt x="179" y="786"/>
                  <a:pt x="0" y="608"/>
                  <a:pt x="0" y="393"/>
                </a:cubicBezTo>
                <a:cubicBezTo>
                  <a:pt x="0" y="179"/>
                  <a:pt x="179" y="0"/>
                  <a:pt x="393" y="0"/>
                </a:cubicBezTo>
                <a:cubicBezTo>
                  <a:pt x="620" y="0"/>
                  <a:pt x="798" y="179"/>
                  <a:pt x="798" y="393"/>
                </a:cubicBezTo>
                <a:close/>
              </a:path>
            </a:pathLst>
          </a:custGeom>
          <a:solidFill>
            <a:srgbClr val="80D6AC">
              <a:alpha val="187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7" name="Google Shape;767;p6"/>
          <p:cNvSpPr/>
          <p:nvPr/>
        </p:nvSpPr>
        <p:spPr>
          <a:xfrm>
            <a:off x="2737298" y="3568534"/>
            <a:ext cx="150328" cy="148070"/>
          </a:xfrm>
          <a:custGeom>
            <a:avLst/>
            <a:gdLst/>
            <a:ahLst/>
            <a:cxnLst/>
            <a:rect l="l" t="t" r="r" b="b"/>
            <a:pathLst>
              <a:path w="799" h="787" extrusionOk="0">
                <a:moveTo>
                  <a:pt x="798" y="393"/>
                </a:moveTo>
                <a:cubicBezTo>
                  <a:pt x="798" y="620"/>
                  <a:pt x="620" y="786"/>
                  <a:pt x="406" y="786"/>
                </a:cubicBezTo>
                <a:cubicBezTo>
                  <a:pt x="179" y="786"/>
                  <a:pt x="1" y="608"/>
                  <a:pt x="1" y="393"/>
                </a:cubicBezTo>
                <a:cubicBezTo>
                  <a:pt x="1" y="179"/>
                  <a:pt x="179" y="0"/>
                  <a:pt x="406" y="0"/>
                </a:cubicBezTo>
                <a:cubicBezTo>
                  <a:pt x="620" y="0"/>
                  <a:pt x="798" y="179"/>
                  <a:pt x="798" y="393"/>
                </a:cubicBezTo>
                <a:close/>
              </a:path>
            </a:pathLst>
          </a:custGeom>
          <a:solidFill>
            <a:srgbClr val="80D6AC">
              <a:alpha val="187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8" name="Google Shape;768;p6"/>
          <p:cNvSpPr/>
          <p:nvPr/>
        </p:nvSpPr>
        <p:spPr>
          <a:xfrm>
            <a:off x="3832669" y="3568534"/>
            <a:ext cx="150328" cy="148070"/>
          </a:xfrm>
          <a:custGeom>
            <a:avLst/>
            <a:gdLst/>
            <a:ahLst/>
            <a:cxnLst/>
            <a:rect l="l" t="t" r="r" b="b"/>
            <a:pathLst>
              <a:path w="799" h="787" extrusionOk="0">
                <a:moveTo>
                  <a:pt x="799" y="393"/>
                </a:moveTo>
                <a:cubicBezTo>
                  <a:pt x="799" y="620"/>
                  <a:pt x="620" y="786"/>
                  <a:pt x="406" y="786"/>
                </a:cubicBezTo>
                <a:cubicBezTo>
                  <a:pt x="179" y="786"/>
                  <a:pt x="1" y="608"/>
                  <a:pt x="1" y="393"/>
                </a:cubicBezTo>
                <a:cubicBezTo>
                  <a:pt x="1" y="179"/>
                  <a:pt x="179" y="0"/>
                  <a:pt x="406" y="0"/>
                </a:cubicBezTo>
                <a:cubicBezTo>
                  <a:pt x="620" y="0"/>
                  <a:pt x="799" y="179"/>
                  <a:pt x="799" y="393"/>
                </a:cubicBezTo>
                <a:close/>
              </a:path>
            </a:pathLst>
          </a:custGeom>
          <a:solidFill>
            <a:srgbClr val="80D6AC">
              <a:alpha val="187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9" name="Google Shape;769;p6"/>
          <p:cNvSpPr/>
          <p:nvPr/>
        </p:nvSpPr>
        <p:spPr>
          <a:xfrm>
            <a:off x="4928228" y="3568534"/>
            <a:ext cx="150140" cy="148070"/>
          </a:xfrm>
          <a:custGeom>
            <a:avLst/>
            <a:gdLst/>
            <a:ahLst/>
            <a:cxnLst/>
            <a:rect l="l" t="t" r="r" b="b"/>
            <a:pathLst>
              <a:path w="798" h="787" extrusionOk="0">
                <a:moveTo>
                  <a:pt x="798" y="393"/>
                </a:moveTo>
                <a:cubicBezTo>
                  <a:pt x="798" y="620"/>
                  <a:pt x="619" y="786"/>
                  <a:pt x="405" y="786"/>
                </a:cubicBezTo>
                <a:cubicBezTo>
                  <a:pt x="179" y="786"/>
                  <a:pt x="0" y="608"/>
                  <a:pt x="0" y="393"/>
                </a:cubicBezTo>
                <a:cubicBezTo>
                  <a:pt x="0" y="179"/>
                  <a:pt x="179" y="0"/>
                  <a:pt x="405" y="0"/>
                </a:cubicBezTo>
                <a:cubicBezTo>
                  <a:pt x="619" y="0"/>
                  <a:pt x="798" y="179"/>
                  <a:pt x="798" y="393"/>
                </a:cubicBezTo>
                <a:close/>
              </a:path>
            </a:pathLst>
          </a:custGeom>
          <a:solidFill>
            <a:srgbClr val="80D6AC">
              <a:alpha val="187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0" name="Google Shape;770;p6"/>
          <p:cNvSpPr/>
          <p:nvPr/>
        </p:nvSpPr>
        <p:spPr>
          <a:xfrm>
            <a:off x="0" y="4280850"/>
            <a:ext cx="150140" cy="150328"/>
          </a:xfrm>
          <a:custGeom>
            <a:avLst/>
            <a:gdLst/>
            <a:ahLst/>
            <a:cxnLst/>
            <a:rect l="l" t="t" r="r" b="b"/>
            <a:pathLst>
              <a:path w="798" h="799" extrusionOk="0">
                <a:moveTo>
                  <a:pt x="798" y="405"/>
                </a:moveTo>
                <a:cubicBezTo>
                  <a:pt x="798" y="620"/>
                  <a:pt x="619" y="798"/>
                  <a:pt x="405" y="798"/>
                </a:cubicBezTo>
                <a:cubicBezTo>
                  <a:pt x="179" y="798"/>
                  <a:pt x="0" y="620"/>
                  <a:pt x="0" y="405"/>
                </a:cubicBezTo>
                <a:cubicBezTo>
                  <a:pt x="0" y="179"/>
                  <a:pt x="179" y="1"/>
                  <a:pt x="405" y="1"/>
                </a:cubicBezTo>
                <a:cubicBezTo>
                  <a:pt x="619" y="1"/>
                  <a:pt x="798" y="179"/>
                  <a:pt x="798" y="405"/>
                </a:cubicBezTo>
                <a:close/>
              </a:path>
            </a:pathLst>
          </a:custGeom>
          <a:solidFill>
            <a:srgbClr val="80D6AC">
              <a:alpha val="187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1" name="Google Shape;771;p6"/>
          <p:cNvSpPr/>
          <p:nvPr/>
        </p:nvSpPr>
        <p:spPr>
          <a:xfrm>
            <a:off x="1095371" y="4280850"/>
            <a:ext cx="150328" cy="150328"/>
          </a:xfrm>
          <a:custGeom>
            <a:avLst/>
            <a:gdLst/>
            <a:ahLst/>
            <a:cxnLst/>
            <a:rect l="l" t="t" r="r" b="b"/>
            <a:pathLst>
              <a:path w="799" h="799" extrusionOk="0">
                <a:moveTo>
                  <a:pt x="798" y="405"/>
                </a:moveTo>
                <a:cubicBezTo>
                  <a:pt x="798" y="620"/>
                  <a:pt x="620" y="798"/>
                  <a:pt x="405" y="798"/>
                </a:cubicBezTo>
                <a:cubicBezTo>
                  <a:pt x="179" y="798"/>
                  <a:pt x="0" y="620"/>
                  <a:pt x="0" y="405"/>
                </a:cubicBezTo>
                <a:cubicBezTo>
                  <a:pt x="0" y="179"/>
                  <a:pt x="179" y="1"/>
                  <a:pt x="405" y="1"/>
                </a:cubicBezTo>
                <a:cubicBezTo>
                  <a:pt x="620" y="1"/>
                  <a:pt x="798" y="179"/>
                  <a:pt x="798" y="405"/>
                </a:cubicBezTo>
                <a:close/>
              </a:path>
            </a:pathLst>
          </a:custGeom>
          <a:solidFill>
            <a:srgbClr val="80D6AC">
              <a:alpha val="187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2" name="Google Shape;772;p6"/>
          <p:cNvSpPr/>
          <p:nvPr/>
        </p:nvSpPr>
        <p:spPr>
          <a:xfrm>
            <a:off x="2190742" y="4280850"/>
            <a:ext cx="150328" cy="150328"/>
          </a:xfrm>
          <a:custGeom>
            <a:avLst/>
            <a:gdLst/>
            <a:ahLst/>
            <a:cxnLst/>
            <a:rect l="l" t="t" r="r" b="b"/>
            <a:pathLst>
              <a:path w="799" h="799" extrusionOk="0">
                <a:moveTo>
                  <a:pt x="798" y="405"/>
                </a:moveTo>
                <a:cubicBezTo>
                  <a:pt x="798" y="620"/>
                  <a:pt x="620" y="798"/>
                  <a:pt x="405" y="798"/>
                </a:cubicBezTo>
                <a:cubicBezTo>
                  <a:pt x="179" y="798"/>
                  <a:pt x="1" y="620"/>
                  <a:pt x="1" y="405"/>
                </a:cubicBezTo>
                <a:cubicBezTo>
                  <a:pt x="1" y="179"/>
                  <a:pt x="179" y="1"/>
                  <a:pt x="405" y="1"/>
                </a:cubicBezTo>
                <a:cubicBezTo>
                  <a:pt x="620" y="1"/>
                  <a:pt x="798" y="179"/>
                  <a:pt x="798" y="405"/>
                </a:cubicBezTo>
                <a:close/>
              </a:path>
            </a:pathLst>
          </a:custGeom>
          <a:solidFill>
            <a:srgbClr val="80D6AC">
              <a:alpha val="187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3" name="Google Shape;773;p6"/>
          <p:cNvSpPr/>
          <p:nvPr/>
        </p:nvSpPr>
        <p:spPr>
          <a:xfrm>
            <a:off x="3286113" y="4280850"/>
            <a:ext cx="150328" cy="150328"/>
          </a:xfrm>
          <a:custGeom>
            <a:avLst/>
            <a:gdLst/>
            <a:ahLst/>
            <a:cxnLst/>
            <a:rect l="l" t="t" r="r" b="b"/>
            <a:pathLst>
              <a:path w="799" h="799" extrusionOk="0">
                <a:moveTo>
                  <a:pt x="798" y="405"/>
                </a:moveTo>
                <a:cubicBezTo>
                  <a:pt x="798" y="620"/>
                  <a:pt x="620" y="798"/>
                  <a:pt x="394" y="798"/>
                </a:cubicBezTo>
                <a:cubicBezTo>
                  <a:pt x="179" y="798"/>
                  <a:pt x="1" y="620"/>
                  <a:pt x="1" y="405"/>
                </a:cubicBezTo>
                <a:cubicBezTo>
                  <a:pt x="1" y="179"/>
                  <a:pt x="179" y="1"/>
                  <a:pt x="394" y="1"/>
                </a:cubicBezTo>
                <a:cubicBezTo>
                  <a:pt x="620" y="1"/>
                  <a:pt x="798" y="179"/>
                  <a:pt x="798" y="405"/>
                </a:cubicBezTo>
                <a:close/>
              </a:path>
            </a:pathLst>
          </a:custGeom>
          <a:solidFill>
            <a:srgbClr val="80D6AC">
              <a:alpha val="187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4" name="Google Shape;774;p6"/>
          <p:cNvSpPr/>
          <p:nvPr/>
        </p:nvSpPr>
        <p:spPr>
          <a:xfrm>
            <a:off x="4381484" y="4280850"/>
            <a:ext cx="150328" cy="150328"/>
          </a:xfrm>
          <a:custGeom>
            <a:avLst/>
            <a:gdLst/>
            <a:ahLst/>
            <a:cxnLst/>
            <a:rect l="l" t="t" r="r" b="b"/>
            <a:pathLst>
              <a:path w="799" h="799" extrusionOk="0">
                <a:moveTo>
                  <a:pt x="799" y="405"/>
                </a:moveTo>
                <a:cubicBezTo>
                  <a:pt x="799" y="620"/>
                  <a:pt x="620" y="798"/>
                  <a:pt x="394" y="798"/>
                </a:cubicBezTo>
                <a:cubicBezTo>
                  <a:pt x="180" y="798"/>
                  <a:pt x="1" y="620"/>
                  <a:pt x="1" y="405"/>
                </a:cubicBezTo>
                <a:cubicBezTo>
                  <a:pt x="1" y="179"/>
                  <a:pt x="180" y="1"/>
                  <a:pt x="394" y="1"/>
                </a:cubicBezTo>
                <a:cubicBezTo>
                  <a:pt x="620" y="1"/>
                  <a:pt x="799" y="179"/>
                  <a:pt x="799" y="405"/>
                </a:cubicBezTo>
                <a:close/>
              </a:path>
            </a:pathLst>
          </a:custGeom>
          <a:solidFill>
            <a:srgbClr val="80D6AC">
              <a:alpha val="187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5" name="Google Shape;775;p6"/>
          <p:cNvSpPr/>
          <p:nvPr/>
        </p:nvSpPr>
        <p:spPr>
          <a:xfrm>
            <a:off x="5474785" y="4280850"/>
            <a:ext cx="152397" cy="150328"/>
          </a:xfrm>
          <a:custGeom>
            <a:avLst/>
            <a:gdLst/>
            <a:ahLst/>
            <a:cxnLst/>
            <a:rect l="l" t="t" r="r" b="b"/>
            <a:pathLst>
              <a:path w="810" h="799" extrusionOk="0">
                <a:moveTo>
                  <a:pt x="810" y="405"/>
                </a:moveTo>
                <a:cubicBezTo>
                  <a:pt x="810" y="620"/>
                  <a:pt x="631" y="798"/>
                  <a:pt x="405" y="798"/>
                </a:cubicBezTo>
                <a:cubicBezTo>
                  <a:pt x="191" y="798"/>
                  <a:pt x="0" y="620"/>
                  <a:pt x="0" y="405"/>
                </a:cubicBezTo>
                <a:cubicBezTo>
                  <a:pt x="0" y="179"/>
                  <a:pt x="191" y="1"/>
                  <a:pt x="405" y="1"/>
                </a:cubicBezTo>
                <a:cubicBezTo>
                  <a:pt x="631" y="1"/>
                  <a:pt x="810" y="179"/>
                  <a:pt x="810" y="405"/>
                </a:cubicBezTo>
                <a:close/>
              </a:path>
            </a:pathLst>
          </a:custGeom>
          <a:solidFill>
            <a:srgbClr val="80D6AC">
              <a:alpha val="187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6" name="Google Shape;776;p6"/>
          <p:cNvSpPr/>
          <p:nvPr/>
        </p:nvSpPr>
        <p:spPr>
          <a:xfrm>
            <a:off x="548814" y="4993165"/>
            <a:ext cx="150328" cy="150328"/>
          </a:xfrm>
          <a:custGeom>
            <a:avLst/>
            <a:gdLst/>
            <a:ahLst/>
            <a:cxnLst/>
            <a:rect l="l" t="t" r="r" b="b"/>
            <a:pathLst>
              <a:path w="799" h="799" extrusionOk="0">
                <a:moveTo>
                  <a:pt x="798" y="406"/>
                </a:moveTo>
                <a:cubicBezTo>
                  <a:pt x="798" y="620"/>
                  <a:pt x="619" y="799"/>
                  <a:pt x="393" y="799"/>
                </a:cubicBezTo>
                <a:cubicBezTo>
                  <a:pt x="179" y="799"/>
                  <a:pt x="0" y="620"/>
                  <a:pt x="0" y="406"/>
                </a:cubicBezTo>
                <a:cubicBezTo>
                  <a:pt x="0" y="179"/>
                  <a:pt x="179" y="1"/>
                  <a:pt x="393" y="1"/>
                </a:cubicBezTo>
                <a:cubicBezTo>
                  <a:pt x="619" y="1"/>
                  <a:pt x="798" y="179"/>
                  <a:pt x="798" y="406"/>
                </a:cubicBezTo>
                <a:close/>
              </a:path>
            </a:pathLst>
          </a:custGeom>
          <a:solidFill>
            <a:srgbClr val="80D6AC">
              <a:alpha val="187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7" name="Google Shape;777;p6"/>
          <p:cNvSpPr/>
          <p:nvPr/>
        </p:nvSpPr>
        <p:spPr>
          <a:xfrm>
            <a:off x="1644185" y="4993165"/>
            <a:ext cx="150328" cy="150328"/>
          </a:xfrm>
          <a:custGeom>
            <a:avLst/>
            <a:gdLst/>
            <a:ahLst/>
            <a:cxnLst/>
            <a:rect l="l" t="t" r="r" b="b"/>
            <a:pathLst>
              <a:path w="799" h="799" extrusionOk="0">
                <a:moveTo>
                  <a:pt x="798" y="406"/>
                </a:moveTo>
                <a:cubicBezTo>
                  <a:pt x="798" y="620"/>
                  <a:pt x="620" y="799"/>
                  <a:pt x="393" y="799"/>
                </a:cubicBezTo>
                <a:cubicBezTo>
                  <a:pt x="179" y="799"/>
                  <a:pt x="0" y="620"/>
                  <a:pt x="0" y="406"/>
                </a:cubicBezTo>
                <a:cubicBezTo>
                  <a:pt x="0" y="179"/>
                  <a:pt x="179" y="1"/>
                  <a:pt x="393" y="1"/>
                </a:cubicBezTo>
                <a:cubicBezTo>
                  <a:pt x="620" y="1"/>
                  <a:pt x="798" y="179"/>
                  <a:pt x="798" y="406"/>
                </a:cubicBezTo>
                <a:close/>
              </a:path>
            </a:pathLst>
          </a:custGeom>
          <a:solidFill>
            <a:srgbClr val="80D6AC">
              <a:alpha val="187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8" name="Google Shape;778;p6"/>
          <p:cNvSpPr/>
          <p:nvPr/>
        </p:nvSpPr>
        <p:spPr>
          <a:xfrm>
            <a:off x="2737298" y="4993165"/>
            <a:ext cx="150328" cy="150328"/>
          </a:xfrm>
          <a:custGeom>
            <a:avLst/>
            <a:gdLst/>
            <a:ahLst/>
            <a:cxnLst/>
            <a:rect l="l" t="t" r="r" b="b"/>
            <a:pathLst>
              <a:path w="799" h="799" extrusionOk="0">
                <a:moveTo>
                  <a:pt x="798" y="406"/>
                </a:moveTo>
                <a:cubicBezTo>
                  <a:pt x="798" y="620"/>
                  <a:pt x="620" y="799"/>
                  <a:pt x="406" y="799"/>
                </a:cubicBezTo>
                <a:cubicBezTo>
                  <a:pt x="179" y="799"/>
                  <a:pt x="1" y="620"/>
                  <a:pt x="1" y="406"/>
                </a:cubicBezTo>
                <a:cubicBezTo>
                  <a:pt x="1" y="179"/>
                  <a:pt x="179" y="1"/>
                  <a:pt x="406" y="1"/>
                </a:cubicBezTo>
                <a:cubicBezTo>
                  <a:pt x="620" y="1"/>
                  <a:pt x="798" y="179"/>
                  <a:pt x="798" y="406"/>
                </a:cubicBezTo>
                <a:close/>
              </a:path>
            </a:pathLst>
          </a:custGeom>
          <a:solidFill>
            <a:srgbClr val="80D6AC">
              <a:alpha val="187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9" name="Google Shape;779;p6"/>
          <p:cNvSpPr/>
          <p:nvPr/>
        </p:nvSpPr>
        <p:spPr>
          <a:xfrm>
            <a:off x="3832669" y="4993165"/>
            <a:ext cx="150328" cy="150328"/>
          </a:xfrm>
          <a:custGeom>
            <a:avLst/>
            <a:gdLst/>
            <a:ahLst/>
            <a:cxnLst/>
            <a:rect l="l" t="t" r="r" b="b"/>
            <a:pathLst>
              <a:path w="799" h="799" extrusionOk="0">
                <a:moveTo>
                  <a:pt x="799" y="406"/>
                </a:moveTo>
                <a:cubicBezTo>
                  <a:pt x="799" y="620"/>
                  <a:pt x="620" y="799"/>
                  <a:pt x="406" y="799"/>
                </a:cubicBezTo>
                <a:cubicBezTo>
                  <a:pt x="179" y="799"/>
                  <a:pt x="1" y="620"/>
                  <a:pt x="1" y="406"/>
                </a:cubicBezTo>
                <a:cubicBezTo>
                  <a:pt x="1" y="179"/>
                  <a:pt x="179" y="1"/>
                  <a:pt x="406" y="1"/>
                </a:cubicBezTo>
                <a:cubicBezTo>
                  <a:pt x="620" y="1"/>
                  <a:pt x="799" y="179"/>
                  <a:pt x="799" y="406"/>
                </a:cubicBezTo>
                <a:close/>
              </a:path>
            </a:pathLst>
          </a:custGeom>
          <a:solidFill>
            <a:srgbClr val="80D6AC">
              <a:alpha val="187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0" name="Google Shape;780;p6"/>
          <p:cNvSpPr/>
          <p:nvPr/>
        </p:nvSpPr>
        <p:spPr>
          <a:xfrm>
            <a:off x="4928228" y="4993165"/>
            <a:ext cx="150140" cy="150328"/>
          </a:xfrm>
          <a:custGeom>
            <a:avLst/>
            <a:gdLst/>
            <a:ahLst/>
            <a:cxnLst/>
            <a:rect l="l" t="t" r="r" b="b"/>
            <a:pathLst>
              <a:path w="798" h="799" extrusionOk="0">
                <a:moveTo>
                  <a:pt x="798" y="406"/>
                </a:moveTo>
                <a:cubicBezTo>
                  <a:pt x="798" y="620"/>
                  <a:pt x="619" y="799"/>
                  <a:pt x="405" y="799"/>
                </a:cubicBezTo>
                <a:cubicBezTo>
                  <a:pt x="179" y="799"/>
                  <a:pt x="0" y="620"/>
                  <a:pt x="0" y="406"/>
                </a:cubicBezTo>
                <a:cubicBezTo>
                  <a:pt x="0" y="179"/>
                  <a:pt x="179" y="1"/>
                  <a:pt x="405" y="1"/>
                </a:cubicBezTo>
                <a:cubicBezTo>
                  <a:pt x="619" y="1"/>
                  <a:pt x="798" y="179"/>
                  <a:pt x="798" y="406"/>
                </a:cubicBezTo>
                <a:close/>
              </a:path>
            </a:pathLst>
          </a:custGeom>
          <a:solidFill>
            <a:srgbClr val="80D6AC">
              <a:alpha val="187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1" name="Google Shape;781;p6"/>
          <p:cNvSpPr/>
          <p:nvPr/>
        </p:nvSpPr>
        <p:spPr>
          <a:xfrm>
            <a:off x="6023613" y="-6"/>
            <a:ext cx="150140" cy="150328"/>
          </a:xfrm>
          <a:custGeom>
            <a:avLst/>
            <a:gdLst/>
            <a:ahLst/>
            <a:cxnLst/>
            <a:rect l="l" t="t" r="r" b="b"/>
            <a:pathLst>
              <a:path w="798" h="799" extrusionOk="0">
                <a:moveTo>
                  <a:pt x="798" y="406"/>
                </a:moveTo>
                <a:cubicBezTo>
                  <a:pt x="798" y="620"/>
                  <a:pt x="619" y="799"/>
                  <a:pt x="405" y="799"/>
                </a:cubicBezTo>
                <a:cubicBezTo>
                  <a:pt x="179" y="799"/>
                  <a:pt x="0" y="620"/>
                  <a:pt x="0" y="406"/>
                </a:cubicBezTo>
                <a:cubicBezTo>
                  <a:pt x="0" y="179"/>
                  <a:pt x="179" y="1"/>
                  <a:pt x="405" y="1"/>
                </a:cubicBezTo>
                <a:cubicBezTo>
                  <a:pt x="619" y="1"/>
                  <a:pt x="798" y="179"/>
                  <a:pt x="798" y="406"/>
                </a:cubicBezTo>
                <a:close/>
              </a:path>
            </a:pathLst>
          </a:custGeom>
          <a:solidFill>
            <a:srgbClr val="80D6AC">
              <a:alpha val="187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2" name="Google Shape;782;p6"/>
          <p:cNvSpPr/>
          <p:nvPr/>
        </p:nvSpPr>
        <p:spPr>
          <a:xfrm>
            <a:off x="7118984" y="-6"/>
            <a:ext cx="150328" cy="150328"/>
          </a:xfrm>
          <a:custGeom>
            <a:avLst/>
            <a:gdLst/>
            <a:ahLst/>
            <a:cxnLst/>
            <a:rect l="l" t="t" r="r" b="b"/>
            <a:pathLst>
              <a:path w="799" h="799" extrusionOk="0">
                <a:moveTo>
                  <a:pt x="798" y="406"/>
                </a:moveTo>
                <a:cubicBezTo>
                  <a:pt x="798" y="620"/>
                  <a:pt x="620" y="799"/>
                  <a:pt x="405" y="799"/>
                </a:cubicBezTo>
                <a:cubicBezTo>
                  <a:pt x="179" y="799"/>
                  <a:pt x="0" y="620"/>
                  <a:pt x="0" y="406"/>
                </a:cubicBezTo>
                <a:cubicBezTo>
                  <a:pt x="0" y="179"/>
                  <a:pt x="179" y="1"/>
                  <a:pt x="405" y="1"/>
                </a:cubicBezTo>
                <a:cubicBezTo>
                  <a:pt x="620" y="1"/>
                  <a:pt x="798" y="179"/>
                  <a:pt x="798" y="406"/>
                </a:cubicBezTo>
                <a:close/>
              </a:path>
            </a:pathLst>
          </a:custGeom>
          <a:solidFill>
            <a:srgbClr val="80D6AC">
              <a:alpha val="187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3" name="Google Shape;783;p6"/>
          <p:cNvSpPr/>
          <p:nvPr/>
        </p:nvSpPr>
        <p:spPr>
          <a:xfrm>
            <a:off x="8214355" y="-6"/>
            <a:ext cx="150328" cy="150328"/>
          </a:xfrm>
          <a:custGeom>
            <a:avLst/>
            <a:gdLst/>
            <a:ahLst/>
            <a:cxnLst/>
            <a:rect l="l" t="t" r="r" b="b"/>
            <a:pathLst>
              <a:path w="799" h="799" extrusionOk="0">
                <a:moveTo>
                  <a:pt x="798" y="406"/>
                </a:moveTo>
                <a:cubicBezTo>
                  <a:pt x="798" y="620"/>
                  <a:pt x="620" y="799"/>
                  <a:pt x="405" y="799"/>
                </a:cubicBezTo>
                <a:cubicBezTo>
                  <a:pt x="179" y="799"/>
                  <a:pt x="1" y="620"/>
                  <a:pt x="1" y="406"/>
                </a:cubicBezTo>
                <a:cubicBezTo>
                  <a:pt x="1" y="179"/>
                  <a:pt x="179" y="1"/>
                  <a:pt x="405" y="1"/>
                </a:cubicBezTo>
                <a:cubicBezTo>
                  <a:pt x="620" y="1"/>
                  <a:pt x="798" y="179"/>
                  <a:pt x="798" y="406"/>
                </a:cubicBezTo>
                <a:close/>
              </a:path>
            </a:pathLst>
          </a:custGeom>
          <a:solidFill>
            <a:srgbClr val="80D6AC">
              <a:alpha val="187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4" name="Google Shape;784;p6"/>
          <p:cNvSpPr/>
          <p:nvPr/>
        </p:nvSpPr>
        <p:spPr>
          <a:xfrm>
            <a:off x="6572427" y="714568"/>
            <a:ext cx="150328" cy="150328"/>
          </a:xfrm>
          <a:custGeom>
            <a:avLst/>
            <a:gdLst/>
            <a:ahLst/>
            <a:cxnLst/>
            <a:rect l="l" t="t" r="r" b="b"/>
            <a:pathLst>
              <a:path w="799" h="799" extrusionOk="0">
                <a:moveTo>
                  <a:pt x="798" y="394"/>
                </a:moveTo>
                <a:cubicBezTo>
                  <a:pt x="798" y="620"/>
                  <a:pt x="619" y="799"/>
                  <a:pt x="393" y="799"/>
                </a:cubicBezTo>
                <a:cubicBezTo>
                  <a:pt x="179" y="799"/>
                  <a:pt x="0" y="620"/>
                  <a:pt x="0" y="394"/>
                </a:cubicBezTo>
                <a:cubicBezTo>
                  <a:pt x="0" y="180"/>
                  <a:pt x="179" y="1"/>
                  <a:pt x="393" y="1"/>
                </a:cubicBezTo>
                <a:cubicBezTo>
                  <a:pt x="619" y="1"/>
                  <a:pt x="798" y="180"/>
                  <a:pt x="798" y="394"/>
                </a:cubicBezTo>
                <a:close/>
              </a:path>
            </a:pathLst>
          </a:custGeom>
          <a:solidFill>
            <a:srgbClr val="80D6AC">
              <a:alpha val="187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5" name="Google Shape;785;p6"/>
          <p:cNvSpPr/>
          <p:nvPr/>
        </p:nvSpPr>
        <p:spPr>
          <a:xfrm>
            <a:off x="7667798" y="714568"/>
            <a:ext cx="150328" cy="150328"/>
          </a:xfrm>
          <a:custGeom>
            <a:avLst/>
            <a:gdLst/>
            <a:ahLst/>
            <a:cxnLst/>
            <a:rect l="l" t="t" r="r" b="b"/>
            <a:pathLst>
              <a:path w="799" h="799" extrusionOk="0">
                <a:moveTo>
                  <a:pt x="798" y="394"/>
                </a:moveTo>
                <a:cubicBezTo>
                  <a:pt x="798" y="620"/>
                  <a:pt x="620" y="799"/>
                  <a:pt x="393" y="799"/>
                </a:cubicBezTo>
                <a:cubicBezTo>
                  <a:pt x="179" y="799"/>
                  <a:pt x="0" y="620"/>
                  <a:pt x="0" y="394"/>
                </a:cubicBezTo>
                <a:cubicBezTo>
                  <a:pt x="0" y="180"/>
                  <a:pt x="179" y="1"/>
                  <a:pt x="393" y="1"/>
                </a:cubicBezTo>
                <a:cubicBezTo>
                  <a:pt x="620" y="1"/>
                  <a:pt x="798" y="180"/>
                  <a:pt x="798" y="394"/>
                </a:cubicBezTo>
                <a:close/>
              </a:path>
            </a:pathLst>
          </a:custGeom>
          <a:solidFill>
            <a:srgbClr val="80D6AC">
              <a:alpha val="187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6" name="Google Shape;786;p6"/>
          <p:cNvSpPr/>
          <p:nvPr/>
        </p:nvSpPr>
        <p:spPr>
          <a:xfrm>
            <a:off x="8760911" y="714568"/>
            <a:ext cx="150328" cy="150328"/>
          </a:xfrm>
          <a:custGeom>
            <a:avLst/>
            <a:gdLst/>
            <a:ahLst/>
            <a:cxnLst/>
            <a:rect l="l" t="t" r="r" b="b"/>
            <a:pathLst>
              <a:path w="799" h="799" extrusionOk="0">
                <a:moveTo>
                  <a:pt x="798" y="394"/>
                </a:moveTo>
                <a:cubicBezTo>
                  <a:pt x="798" y="620"/>
                  <a:pt x="620" y="799"/>
                  <a:pt x="406" y="799"/>
                </a:cubicBezTo>
                <a:cubicBezTo>
                  <a:pt x="179" y="799"/>
                  <a:pt x="1" y="620"/>
                  <a:pt x="1" y="394"/>
                </a:cubicBezTo>
                <a:cubicBezTo>
                  <a:pt x="1" y="180"/>
                  <a:pt x="179" y="1"/>
                  <a:pt x="406" y="1"/>
                </a:cubicBezTo>
                <a:cubicBezTo>
                  <a:pt x="620" y="1"/>
                  <a:pt x="798" y="180"/>
                  <a:pt x="798" y="394"/>
                </a:cubicBezTo>
                <a:close/>
              </a:path>
            </a:pathLst>
          </a:custGeom>
          <a:solidFill>
            <a:srgbClr val="80D6AC">
              <a:alpha val="187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7" name="Google Shape;787;p6"/>
          <p:cNvSpPr/>
          <p:nvPr/>
        </p:nvSpPr>
        <p:spPr>
          <a:xfrm>
            <a:off x="6023613" y="1427072"/>
            <a:ext cx="150140" cy="150140"/>
          </a:xfrm>
          <a:custGeom>
            <a:avLst/>
            <a:gdLst/>
            <a:ahLst/>
            <a:cxnLst/>
            <a:rect l="l" t="t" r="r" b="b"/>
            <a:pathLst>
              <a:path w="798" h="798" extrusionOk="0">
                <a:moveTo>
                  <a:pt x="798" y="405"/>
                </a:moveTo>
                <a:cubicBezTo>
                  <a:pt x="798" y="619"/>
                  <a:pt x="619" y="798"/>
                  <a:pt x="405" y="798"/>
                </a:cubicBezTo>
                <a:cubicBezTo>
                  <a:pt x="179" y="798"/>
                  <a:pt x="0" y="619"/>
                  <a:pt x="0" y="405"/>
                </a:cubicBezTo>
                <a:cubicBezTo>
                  <a:pt x="0" y="179"/>
                  <a:pt x="179" y="0"/>
                  <a:pt x="405" y="0"/>
                </a:cubicBezTo>
                <a:cubicBezTo>
                  <a:pt x="619" y="0"/>
                  <a:pt x="798" y="179"/>
                  <a:pt x="798" y="405"/>
                </a:cubicBezTo>
                <a:close/>
              </a:path>
            </a:pathLst>
          </a:custGeom>
          <a:solidFill>
            <a:srgbClr val="80D6AC">
              <a:alpha val="187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8" name="Google Shape;788;p6"/>
          <p:cNvSpPr/>
          <p:nvPr/>
        </p:nvSpPr>
        <p:spPr>
          <a:xfrm>
            <a:off x="7118984" y="1427072"/>
            <a:ext cx="150328" cy="150140"/>
          </a:xfrm>
          <a:custGeom>
            <a:avLst/>
            <a:gdLst/>
            <a:ahLst/>
            <a:cxnLst/>
            <a:rect l="l" t="t" r="r" b="b"/>
            <a:pathLst>
              <a:path w="799" h="798" extrusionOk="0">
                <a:moveTo>
                  <a:pt x="798" y="405"/>
                </a:moveTo>
                <a:cubicBezTo>
                  <a:pt x="798" y="619"/>
                  <a:pt x="620" y="798"/>
                  <a:pt x="405" y="798"/>
                </a:cubicBezTo>
                <a:cubicBezTo>
                  <a:pt x="179" y="798"/>
                  <a:pt x="0" y="619"/>
                  <a:pt x="0" y="405"/>
                </a:cubicBezTo>
                <a:cubicBezTo>
                  <a:pt x="0" y="179"/>
                  <a:pt x="179" y="0"/>
                  <a:pt x="405" y="0"/>
                </a:cubicBezTo>
                <a:cubicBezTo>
                  <a:pt x="620" y="0"/>
                  <a:pt x="798" y="179"/>
                  <a:pt x="798" y="405"/>
                </a:cubicBezTo>
                <a:close/>
              </a:path>
            </a:pathLst>
          </a:custGeom>
          <a:solidFill>
            <a:srgbClr val="80D6AC">
              <a:alpha val="187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9" name="Google Shape;789;p6"/>
          <p:cNvSpPr/>
          <p:nvPr/>
        </p:nvSpPr>
        <p:spPr>
          <a:xfrm>
            <a:off x="8214355" y="1427072"/>
            <a:ext cx="150328" cy="150140"/>
          </a:xfrm>
          <a:custGeom>
            <a:avLst/>
            <a:gdLst/>
            <a:ahLst/>
            <a:cxnLst/>
            <a:rect l="l" t="t" r="r" b="b"/>
            <a:pathLst>
              <a:path w="799" h="798" extrusionOk="0">
                <a:moveTo>
                  <a:pt x="798" y="405"/>
                </a:moveTo>
                <a:cubicBezTo>
                  <a:pt x="798" y="619"/>
                  <a:pt x="620" y="798"/>
                  <a:pt x="405" y="798"/>
                </a:cubicBezTo>
                <a:cubicBezTo>
                  <a:pt x="179" y="798"/>
                  <a:pt x="1" y="619"/>
                  <a:pt x="1" y="405"/>
                </a:cubicBezTo>
                <a:cubicBezTo>
                  <a:pt x="1" y="179"/>
                  <a:pt x="179" y="0"/>
                  <a:pt x="405" y="0"/>
                </a:cubicBezTo>
                <a:cubicBezTo>
                  <a:pt x="620" y="0"/>
                  <a:pt x="798" y="179"/>
                  <a:pt x="798" y="405"/>
                </a:cubicBezTo>
                <a:close/>
              </a:path>
            </a:pathLst>
          </a:custGeom>
          <a:solidFill>
            <a:srgbClr val="80D6AC">
              <a:alpha val="187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0" name="Google Shape;790;p6"/>
          <p:cNvSpPr/>
          <p:nvPr/>
        </p:nvSpPr>
        <p:spPr>
          <a:xfrm>
            <a:off x="6572427" y="2141645"/>
            <a:ext cx="150328" cy="150140"/>
          </a:xfrm>
          <a:custGeom>
            <a:avLst/>
            <a:gdLst/>
            <a:ahLst/>
            <a:cxnLst/>
            <a:rect l="l" t="t" r="r" b="b"/>
            <a:pathLst>
              <a:path w="799" h="798" extrusionOk="0">
                <a:moveTo>
                  <a:pt x="798" y="393"/>
                </a:moveTo>
                <a:cubicBezTo>
                  <a:pt x="798" y="619"/>
                  <a:pt x="619" y="798"/>
                  <a:pt x="393" y="798"/>
                </a:cubicBezTo>
                <a:cubicBezTo>
                  <a:pt x="179" y="798"/>
                  <a:pt x="0" y="619"/>
                  <a:pt x="0" y="393"/>
                </a:cubicBezTo>
                <a:cubicBezTo>
                  <a:pt x="0" y="179"/>
                  <a:pt x="179" y="0"/>
                  <a:pt x="393" y="0"/>
                </a:cubicBezTo>
                <a:cubicBezTo>
                  <a:pt x="619" y="0"/>
                  <a:pt x="798" y="179"/>
                  <a:pt x="798" y="393"/>
                </a:cubicBezTo>
                <a:close/>
              </a:path>
            </a:pathLst>
          </a:custGeom>
          <a:solidFill>
            <a:srgbClr val="80D6AC">
              <a:alpha val="187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1" name="Google Shape;791;p6"/>
          <p:cNvSpPr/>
          <p:nvPr/>
        </p:nvSpPr>
        <p:spPr>
          <a:xfrm>
            <a:off x="7667798" y="2141645"/>
            <a:ext cx="150328" cy="150140"/>
          </a:xfrm>
          <a:custGeom>
            <a:avLst/>
            <a:gdLst/>
            <a:ahLst/>
            <a:cxnLst/>
            <a:rect l="l" t="t" r="r" b="b"/>
            <a:pathLst>
              <a:path w="799" h="798" extrusionOk="0">
                <a:moveTo>
                  <a:pt x="798" y="393"/>
                </a:moveTo>
                <a:cubicBezTo>
                  <a:pt x="798" y="619"/>
                  <a:pt x="620" y="798"/>
                  <a:pt x="393" y="798"/>
                </a:cubicBezTo>
                <a:cubicBezTo>
                  <a:pt x="179" y="798"/>
                  <a:pt x="0" y="619"/>
                  <a:pt x="0" y="393"/>
                </a:cubicBezTo>
                <a:cubicBezTo>
                  <a:pt x="0" y="179"/>
                  <a:pt x="179" y="0"/>
                  <a:pt x="393" y="0"/>
                </a:cubicBezTo>
                <a:cubicBezTo>
                  <a:pt x="620" y="0"/>
                  <a:pt x="798" y="179"/>
                  <a:pt x="798" y="393"/>
                </a:cubicBezTo>
                <a:close/>
              </a:path>
            </a:pathLst>
          </a:custGeom>
          <a:solidFill>
            <a:srgbClr val="80D6AC">
              <a:alpha val="187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2" name="Google Shape;792;p6"/>
          <p:cNvSpPr/>
          <p:nvPr/>
        </p:nvSpPr>
        <p:spPr>
          <a:xfrm>
            <a:off x="8760911" y="2141645"/>
            <a:ext cx="150328" cy="150140"/>
          </a:xfrm>
          <a:custGeom>
            <a:avLst/>
            <a:gdLst/>
            <a:ahLst/>
            <a:cxnLst/>
            <a:rect l="l" t="t" r="r" b="b"/>
            <a:pathLst>
              <a:path w="799" h="798" extrusionOk="0">
                <a:moveTo>
                  <a:pt x="798" y="393"/>
                </a:moveTo>
                <a:cubicBezTo>
                  <a:pt x="798" y="619"/>
                  <a:pt x="620" y="798"/>
                  <a:pt x="406" y="798"/>
                </a:cubicBezTo>
                <a:cubicBezTo>
                  <a:pt x="179" y="798"/>
                  <a:pt x="1" y="619"/>
                  <a:pt x="1" y="393"/>
                </a:cubicBezTo>
                <a:cubicBezTo>
                  <a:pt x="1" y="179"/>
                  <a:pt x="179" y="0"/>
                  <a:pt x="406" y="0"/>
                </a:cubicBezTo>
                <a:cubicBezTo>
                  <a:pt x="620" y="0"/>
                  <a:pt x="798" y="179"/>
                  <a:pt x="798" y="393"/>
                </a:cubicBezTo>
                <a:close/>
              </a:path>
            </a:pathLst>
          </a:custGeom>
          <a:solidFill>
            <a:srgbClr val="80D6AC">
              <a:alpha val="187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3" name="Google Shape;793;p6"/>
          <p:cNvSpPr/>
          <p:nvPr/>
        </p:nvSpPr>
        <p:spPr>
          <a:xfrm>
            <a:off x="6023613" y="2853961"/>
            <a:ext cx="150140" cy="150328"/>
          </a:xfrm>
          <a:custGeom>
            <a:avLst/>
            <a:gdLst/>
            <a:ahLst/>
            <a:cxnLst/>
            <a:rect l="l" t="t" r="r" b="b"/>
            <a:pathLst>
              <a:path w="798" h="799" extrusionOk="0">
                <a:moveTo>
                  <a:pt x="798" y="405"/>
                </a:moveTo>
                <a:cubicBezTo>
                  <a:pt x="798" y="620"/>
                  <a:pt x="619" y="798"/>
                  <a:pt x="405" y="798"/>
                </a:cubicBezTo>
                <a:cubicBezTo>
                  <a:pt x="179" y="798"/>
                  <a:pt x="0" y="620"/>
                  <a:pt x="0" y="405"/>
                </a:cubicBezTo>
                <a:cubicBezTo>
                  <a:pt x="0" y="179"/>
                  <a:pt x="179" y="0"/>
                  <a:pt x="405" y="0"/>
                </a:cubicBezTo>
                <a:cubicBezTo>
                  <a:pt x="619" y="0"/>
                  <a:pt x="798" y="179"/>
                  <a:pt x="798" y="405"/>
                </a:cubicBezTo>
                <a:close/>
              </a:path>
            </a:pathLst>
          </a:custGeom>
          <a:solidFill>
            <a:srgbClr val="80D6AC">
              <a:alpha val="187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4" name="Google Shape;794;p6"/>
          <p:cNvSpPr/>
          <p:nvPr/>
        </p:nvSpPr>
        <p:spPr>
          <a:xfrm>
            <a:off x="7118984" y="2853961"/>
            <a:ext cx="150328" cy="150328"/>
          </a:xfrm>
          <a:custGeom>
            <a:avLst/>
            <a:gdLst/>
            <a:ahLst/>
            <a:cxnLst/>
            <a:rect l="l" t="t" r="r" b="b"/>
            <a:pathLst>
              <a:path w="799" h="799" extrusionOk="0">
                <a:moveTo>
                  <a:pt x="798" y="405"/>
                </a:moveTo>
                <a:cubicBezTo>
                  <a:pt x="798" y="620"/>
                  <a:pt x="620" y="798"/>
                  <a:pt x="405" y="798"/>
                </a:cubicBezTo>
                <a:cubicBezTo>
                  <a:pt x="179" y="798"/>
                  <a:pt x="0" y="620"/>
                  <a:pt x="0" y="405"/>
                </a:cubicBezTo>
                <a:cubicBezTo>
                  <a:pt x="0" y="179"/>
                  <a:pt x="179" y="0"/>
                  <a:pt x="405" y="0"/>
                </a:cubicBezTo>
                <a:cubicBezTo>
                  <a:pt x="620" y="0"/>
                  <a:pt x="798" y="179"/>
                  <a:pt x="798" y="405"/>
                </a:cubicBezTo>
                <a:close/>
              </a:path>
            </a:pathLst>
          </a:custGeom>
          <a:solidFill>
            <a:srgbClr val="80D6AC">
              <a:alpha val="187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5" name="Google Shape;795;p6"/>
          <p:cNvSpPr/>
          <p:nvPr/>
        </p:nvSpPr>
        <p:spPr>
          <a:xfrm>
            <a:off x="8214355" y="2853961"/>
            <a:ext cx="150328" cy="150328"/>
          </a:xfrm>
          <a:custGeom>
            <a:avLst/>
            <a:gdLst/>
            <a:ahLst/>
            <a:cxnLst/>
            <a:rect l="l" t="t" r="r" b="b"/>
            <a:pathLst>
              <a:path w="799" h="799" extrusionOk="0">
                <a:moveTo>
                  <a:pt x="798" y="405"/>
                </a:moveTo>
                <a:cubicBezTo>
                  <a:pt x="798" y="620"/>
                  <a:pt x="620" y="798"/>
                  <a:pt x="405" y="798"/>
                </a:cubicBezTo>
                <a:cubicBezTo>
                  <a:pt x="179" y="798"/>
                  <a:pt x="1" y="620"/>
                  <a:pt x="1" y="405"/>
                </a:cubicBezTo>
                <a:cubicBezTo>
                  <a:pt x="1" y="179"/>
                  <a:pt x="179" y="0"/>
                  <a:pt x="405" y="0"/>
                </a:cubicBezTo>
                <a:cubicBezTo>
                  <a:pt x="620" y="0"/>
                  <a:pt x="798" y="179"/>
                  <a:pt x="798" y="405"/>
                </a:cubicBezTo>
                <a:close/>
              </a:path>
            </a:pathLst>
          </a:custGeom>
          <a:solidFill>
            <a:srgbClr val="80D6AC">
              <a:alpha val="187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6" name="Google Shape;796;p6"/>
          <p:cNvSpPr/>
          <p:nvPr/>
        </p:nvSpPr>
        <p:spPr>
          <a:xfrm>
            <a:off x="6572427" y="3568534"/>
            <a:ext cx="150328" cy="148070"/>
          </a:xfrm>
          <a:custGeom>
            <a:avLst/>
            <a:gdLst/>
            <a:ahLst/>
            <a:cxnLst/>
            <a:rect l="l" t="t" r="r" b="b"/>
            <a:pathLst>
              <a:path w="799" h="787" extrusionOk="0">
                <a:moveTo>
                  <a:pt x="798" y="393"/>
                </a:moveTo>
                <a:cubicBezTo>
                  <a:pt x="798" y="620"/>
                  <a:pt x="619" y="786"/>
                  <a:pt x="393" y="786"/>
                </a:cubicBezTo>
                <a:cubicBezTo>
                  <a:pt x="179" y="786"/>
                  <a:pt x="0" y="608"/>
                  <a:pt x="0" y="393"/>
                </a:cubicBezTo>
                <a:cubicBezTo>
                  <a:pt x="0" y="179"/>
                  <a:pt x="179" y="0"/>
                  <a:pt x="393" y="0"/>
                </a:cubicBezTo>
                <a:cubicBezTo>
                  <a:pt x="619" y="0"/>
                  <a:pt x="798" y="179"/>
                  <a:pt x="798" y="393"/>
                </a:cubicBezTo>
                <a:close/>
              </a:path>
            </a:pathLst>
          </a:custGeom>
          <a:solidFill>
            <a:srgbClr val="80D6AC">
              <a:alpha val="187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7" name="Google Shape;797;p6"/>
          <p:cNvSpPr/>
          <p:nvPr/>
        </p:nvSpPr>
        <p:spPr>
          <a:xfrm>
            <a:off x="7667798" y="3568534"/>
            <a:ext cx="150328" cy="148070"/>
          </a:xfrm>
          <a:custGeom>
            <a:avLst/>
            <a:gdLst/>
            <a:ahLst/>
            <a:cxnLst/>
            <a:rect l="l" t="t" r="r" b="b"/>
            <a:pathLst>
              <a:path w="799" h="787" extrusionOk="0">
                <a:moveTo>
                  <a:pt x="798" y="393"/>
                </a:moveTo>
                <a:cubicBezTo>
                  <a:pt x="798" y="620"/>
                  <a:pt x="620" y="786"/>
                  <a:pt x="393" y="786"/>
                </a:cubicBezTo>
                <a:cubicBezTo>
                  <a:pt x="179" y="786"/>
                  <a:pt x="0" y="608"/>
                  <a:pt x="0" y="393"/>
                </a:cubicBezTo>
                <a:cubicBezTo>
                  <a:pt x="0" y="179"/>
                  <a:pt x="179" y="0"/>
                  <a:pt x="393" y="0"/>
                </a:cubicBezTo>
                <a:cubicBezTo>
                  <a:pt x="620" y="0"/>
                  <a:pt x="798" y="179"/>
                  <a:pt x="798" y="393"/>
                </a:cubicBezTo>
                <a:close/>
              </a:path>
            </a:pathLst>
          </a:custGeom>
          <a:solidFill>
            <a:srgbClr val="80D6AC">
              <a:alpha val="187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8" name="Google Shape;798;p6"/>
          <p:cNvSpPr/>
          <p:nvPr/>
        </p:nvSpPr>
        <p:spPr>
          <a:xfrm>
            <a:off x="8760911" y="3568534"/>
            <a:ext cx="150328" cy="148070"/>
          </a:xfrm>
          <a:custGeom>
            <a:avLst/>
            <a:gdLst/>
            <a:ahLst/>
            <a:cxnLst/>
            <a:rect l="l" t="t" r="r" b="b"/>
            <a:pathLst>
              <a:path w="799" h="787" extrusionOk="0">
                <a:moveTo>
                  <a:pt x="798" y="393"/>
                </a:moveTo>
                <a:cubicBezTo>
                  <a:pt x="798" y="620"/>
                  <a:pt x="620" y="786"/>
                  <a:pt x="406" y="786"/>
                </a:cubicBezTo>
                <a:cubicBezTo>
                  <a:pt x="179" y="786"/>
                  <a:pt x="1" y="608"/>
                  <a:pt x="1" y="393"/>
                </a:cubicBezTo>
                <a:cubicBezTo>
                  <a:pt x="1" y="179"/>
                  <a:pt x="179" y="0"/>
                  <a:pt x="406" y="0"/>
                </a:cubicBezTo>
                <a:cubicBezTo>
                  <a:pt x="620" y="0"/>
                  <a:pt x="798" y="179"/>
                  <a:pt x="798" y="393"/>
                </a:cubicBezTo>
                <a:close/>
              </a:path>
            </a:pathLst>
          </a:custGeom>
          <a:solidFill>
            <a:srgbClr val="80D6AC">
              <a:alpha val="187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9" name="Google Shape;799;p6"/>
          <p:cNvSpPr/>
          <p:nvPr/>
        </p:nvSpPr>
        <p:spPr>
          <a:xfrm>
            <a:off x="6023613" y="4280850"/>
            <a:ext cx="150140" cy="150328"/>
          </a:xfrm>
          <a:custGeom>
            <a:avLst/>
            <a:gdLst/>
            <a:ahLst/>
            <a:cxnLst/>
            <a:rect l="l" t="t" r="r" b="b"/>
            <a:pathLst>
              <a:path w="798" h="799" extrusionOk="0">
                <a:moveTo>
                  <a:pt x="798" y="405"/>
                </a:moveTo>
                <a:cubicBezTo>
                  <a:pt x="798" y="620"/>
                  <a:pt x="619" y="798"/>
                  <a:pt x="405" y="798"/>
                </a:cubicBezTo>
                <a:cubicBezTo>
                  <a:pt x="179" y="798"/>
                  <a:pt x="0" y="620"/>
                  <a:pt x="0" y="405"/>
                </a:cubicBezTo>
                <a:cubicBezTo>
                  <a:pt x="0" y="179"/>
                  <a:pt x="179" y="1"/>
                  <a:pt x="405" y="1"/>
                </a:cubicBezTo>
                <a:cubicBezTo>
                  <a:pt x="619" y="1"/>
                  <a:pt x="798" y="179"/>
                  <a:pt x="798" y="405"/>
                </a:cubicBezTo>
                <a:close/>
              </a:path>
            </a:pathLst>
          </a:custGeom>
          <a:solidFill>
            <a:srgbClr val="80D6AC">
              <a:alpha val="187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0" name="Google Shape;800;p6"/>
          <p:cNvSpPr/>
          <p:nvPr/>
        </p:nvSpPr>
        <p:spPr>
          <a:xfrm>
            <a:off x="-186000" y="1136225"/>
            <a:ext cx="9516000" cy="3005100"/>
          </a:xfrm>
          <a:prstGeom prst="doubleWave">
            <a:avLst>
              <a:gd name="adj1" fmla="val 6250"/>
              <a:gd name="adj2" fmla="val -277"/>
            </a:avLst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1" name="Google Shape;801;p6"/>
          <p:cNvSpPr/>
          <p:nvPr/>
        </p:nvSpPr>
        <p:spPr>
          <a:xfrm>
            <a:off x="7118984" y="4280850"/>
            <a:ext cx="150328" cy="150328"/>
          </a:xfrm>
          <a:custGeom>
            <a:avLst/>
            <a:gdLst/>
            <a:ahLst/>
            <a:cxnLst/>
            <a:rect l="l" t="t" r="r" b="b"/>
            <a:pathLst>
              <a:path w="799" h="799" extrusionOk="0">
                <a:moveTo>
                  <a:pt x="798" y="405"/>
                </a:moveTo>
                <a:cubicBezTo>
                  <a:pt x="798" y="620"/>
                  <a:pt x="620" y="798"/>
                  <a:pt x="405" y="798"/>
                </a:cubicBezTo>
                <a:cubicBezTo>
                  <a:pt x="179" y="798"/>
                  <a:pt x="0" y="620"/>
                  <a:pt x="0" y="405"/>
                </a:cubicBezTo>
                <a:cubicBezTo>
                  <a:pt x="0" y="179"/>
                  <a:pt x="179" y="1"/>
                  <a:pt x="405" y="1"/>
                </a:cubicBezTo>
                <a:cubicBezTo>
                  <a:pt x="620" y="1"/>
                  <a:pt x="798" y="179"/>
                  <a:pt x="798" y="405"/>
                </a:cubicBezTo>
                <a:close/>
              </a:path>
            </a:pathLst>
          </a:custGeom>
          <a:solidFill>
            <a:srgbClr val="80D6AC">
              <a:alpha val="187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2" name="Google Shape;802;p6"/>
          <p:cNvSpPr/>
          <p:nvPr/>
        </p:nvSpPr>
        <p:spPr>
          <a:xfrm>
            <a:off x="8214355" y="4280850"/>
            <a:ext cx="150328" cy="150328"/>
          </a:xfrm>
          <a:custGeom>
            <a:avLst/>
            <a:gdLst/>
            <a:ahLst/>
            <a:cxnLst/>
            <a:rect l="l" t="t" r="r" b="b"/>
            <a:pathLst>
              <a:path w="799" h="799" extrusionOk="0">
                <a:moveTo>
                  <a:pt x="798" y="405"/>
                </a:moveTo>
                <a:cubicBezTo>
                  <a:pt x="798" y="620"/>
                  <a:pt x="620" y="798"/>
                  <a:pt x="405" y="798"/>
                </a:cubicBezTo>
                <a:cubicBezTo>
                  <a:pt x="179" y="798"/>
                  <a:pt x="1" y="620"/>
                  <a:pt x="1" y="405"/>
                </a:cubicBezTo>
                <a:cubicBezTo>
                  <a:pt x="1" y="179"/>
                  <a:pt x="179" y="1"/>
                  <a:pt x="405" y="1"/>
                </a:cubicBezTo>
                <a:cubicBezTo>
                  <a:pt x="620" y="1"/>
                  <a:pt x="798" y="179"/>
                  <a:pt x="798" y="405"/>
                </a:cubicBezTo>
                <a:close/>
              </a:path>
            </a:pathLst>
          </a:custGeom>
          <a:solidFill>
            <a:srgbClr val="80D6AC">
              <a:alpha val="187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3" name="Google Shape;803;p6"/>
          <p:cNvSpPr/>
          <p:nvPr/>
        </p:nvSpPr>
        <p:spPr>
          <a:xfrm>
            <a:off x="6572427" y="4993165"/>
            <a:ext cx="150328" cy="150328"/>
          </a:xfrm>
          <a:custGeom>
            <a:avLst/>
            <a:gdLst/>
            <a:ahLst/>
            <a:cxnLst/>
            <a:rect l="l" t="t" r="r" b="b"/>
            <a:pathLst>
              <a:path w="799" h="799" extrusionOk="0">
                <a:moveTo>
                  <a:pt x="798" y="406"/>
                </a:moveTo>
                <a:cubicBezTo>
                  <a:pt x="798" y="620"/>
                  <a:pt x="619" y="799"/>
                  <a:pt x="393" y="799"/>
                </a:cubicBezTo>
                <a:cubicBezTo>
                  <a:pt x="179" y="799"/>
                  <a:pt x="0" y="620"/>
                  <a:pt x="0" y="406"/>
                </a:cubicBezTo>
                <a:cubicBezTo>
                  <a:pt x="0" y="179"/>
                  <a:pt x="179" y="1"/>
                  <a:pt x="393" y="1"/>
                </a:cubicBezTo>
                <a:cubicBezTo>
                  <a:pt x="619" y="1"/>
                  <a:pt x="798" y="179"/>
                  <a:pt x="798" y="406"/>
                </a:cubicBezTo>
                <a:close/>
              </a:path>
            </a:pathLst>
          </a:custGeom>
          <a:solidFill>
            <a:srgbClr val="80D6AC">
              <a:alpha val="187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4" name="Google Shape;804;p6"/>
          <p:cNvSpPr/>
          <p:nvPr/>
        </p:nvSpPr>
        <p:spPr>
          <a:xfrm>
            <a:off x="7667798" y="4993165"/>
            <a:ext cx="150328" cy="150328"/>
          </a:xfrm>
          <a:custGeom>
            <a:avLst/>
            <a:gdLst/>
            <a:ahLst/>
            <a:cxnLst/>
            <a:rect l="l" t="t" r="r" b="b"/>
            <a:pathLst>
              <a:path w="799" h="799" extrusionOk="0">
                <a:moveTo>
                  <a:pt x="798" y="406"/>
                </a:moveTo>
                <a:cubicBezTo>
                  <a:pt x="798" y="620"/>
                  <a:pt x="620" y="799"/>
                  <a:pt x="393" y="799"/>
                </a:cubicBezTo>
                <a:cubicBezTo>
                  <a:pt x="179" y="799"/>
                  <a:pt x="0" y="620"/>
                  <a:pt x="0" y="406"/>
                </a:cubicBezTo>
                <a:cubicBezTo>
                  <a:pt x="0" y="179"/>
                  <a:pt x="179" y="1"/>
                  <a:pt x="393" y="1"/>
                </a:cubicBezTo>
                <a:cubicBezTo>
                  <a:pt x="620" y="1"/>
                  <a:pt x="798" y="179"/>
                  <a:pt x="798" y="406"/>
                </a:cubicBezTo>
                <a:close/>
              </a:path>
            </a:pathLst>
          </a:custGeom>
          <a:solidFill>
            <a:srgbClr val="80D6AC">
              <a:alpha val="187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5" name="Google Shape;805;p6"/>
          <p:cNvSpPr/>
          <p:nvPr/>
        </p:nvSpPr>
        <p:spPr>
          <a:xfrm>
            <a:off x="8760911" y="4993165"/>
            <a:ext cx="150328" cy="150328"/>
          </a:xfrm>
          <a:custGeom>
            <a:avLst/>
            <a:gdLst/>
            <a:ahLst/>
            <a:cxnLst/>
            <a:rect l="l" t="t" r="r" b="b"/>
            <a:pathLst>
              <a:path w="799" h="799" extrusionOk="0">
                <a:moveTo>
                  <a:pt x="798" y="406"/>
                </a:moveTo>
                <a:cubicBezTo>
                  <a:pt x="798" y="620"/>
                  <a:pt x="620" y="799"/>
                  <a:pt x="406" y="799"/>
                </a:cubicBezTo>
                <a:cubicBezTo>
                  <a:pt x="179" y="799"/>
                  <a:pt x="1" y="620"/>
                  <a:pt x="1" y="406"/>
                </a:cubicBezTo>
                <a:cubicBezTo>
                  <a:pt x="1" y="179"/>
                  <a:pt x="179" y="1"/>
                  <a:pt x="406" y="1"/>
                </a:cubicBezTo>
                <a:cubicBezTo>
                  <a:pt x="620" y="1"/>
                  <a:pt x="798" y="179"/>
                  <a:pt x="798" y="406"/>
                </a:cubicBezTo>
                <a:close/>
              </a:path>
            </a:pathLst>
          </a:custGeom>
          <a:solidFill>
            <a:srgbClr val="80D6AC">
              <a:alpha val="187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6" name="Google Shape;806;p6"/>
          <p:cNvSpPr txBox="1">
            <a:spLocks noGrp="1"/>
          </p:cNvSpPr>
          <p:nvPr>
            <p:ph type="title"/>
          </p:nvPr>
        </p:nvSpPr>
        <p:spPr>
          <a:xfrm>
            <a:off x="856100" y="1540350"/>
            <a:ext cx="3490800" cy="2062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2800"/>
              <a:buNone/>
              <a:defRPr sz="6000">
                <a:solidFill>
                  <a:schemeClr val="lt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grpSp>
        <p:nvGrpSpPr>
          <p:cNvPr id="807" name="Google Shape;807;p6"/>
          <p:cNvGrpSpPr/>
          <p:nvPr/>
        </p:nvGrpSpPr>
        <p:grpSpPr>
          <a:xfrm>
            <a:off x="-506043" y="-230505"/>
            <a:ext cx="1690319" cy="900359"/>
            <a:chOff x="217853" y="264732"/>
            <a:chExt cx="800833" cy="426549"/>
          </a:xfrm>
        </p:grpSpPr>
        <p:sp>
          <p:nvSpPr>
            <p:cNvPr id="808" name="Google Shape;808;p6"/>
            <p:cNvSpPr/>
            <p:nvPr/>
          </p:nvSpPr>
          <p:spPr>
            <a:xfrm>
              <a:off x="217853" y="264732"/>
              <a:ext cx="800833" cy="426549"/>
            </a:xfrm>
            <a:custGeom>
              <a:avLst/>
              <a:gdLst/>
              <a:ahLst/>
              <a:cxnLst/>
              <a:rect l="l" t="t" r="r" b="b"/>
              <a:pathLst>
                <a:path w="7692" h="4097" extrusionOk="0">
                  <a:moveTo>
                    <a:pt x="3048" y="0"/>
                  </a:moveTo>
                  <a:cubicBezTo>
                    <a:pt x="2227" y="0"/>
                    <a:pt x="1548" y="643"/>
                    <a:pt x="1500" y="1465"/>
                  </a:cubicBezTo>
                  <a:cubicBezTo>
                    <a:pt x="1441" y="1453"/>
                    <a:pt x="1393" y="1453"/>
                    <a:pt x="1334" y="1453"/>
                  </a:cubicBezTo>
                  <a:cubicBezTo>
                    <a:pt x="596" y="1453"/>
                    <a:pt x="0" y="2036"/>
                    <a:pt x="0" y="2775"/>
                  </a:cubicBezTo>
                  <a:cubicBezTo>
                    <a:pt x="0" y="3465"/>
                    <a:pt x="536" y="4037"/>
                    <a:pt x="1215" y="4096"/>
                  </a:cubicBezTo>
                  <a:lnTo>
                    <a:pt x="6525" y="4096"/>
                  </a:lnTo>
                  <a:cubicBezTo>
                    <a:pt x="7180" y="4013"/>
                    <a:pt x="7692" y="3453"/>
                    <a:pt x="7692" y="2775"/>
                  </a:cubicBezTo>
                  <a:cubicBezTo>
                    <a:pt x="7692" y="2048"/>
                    <a:pt x="7096" y="1453"/>
                    <a:pt x="6370" y="1453"/>
                  </a:cubicBezTo>
                  <a:cubicBezTo>
                    <a:pt x="6180" y="1453"/>
                    <a:pt x="6001" y="1489"/>
                    <a:pt x="5846" y="1560"/>
                  </a:cubicBezTo>
                  <a:lnTo>
                    <a:pt x="5846" y="1548"/>
                  </a:lnTo>
                  <a:cubicBezTo>
                    <a:pt x="5846" y="1060"/>
                    <a:pt x="5441" y="655"/>
                    <a:pt x="4941" y="655"/>
                  </a:cubicBezTo>
                  <a:cubicBezTo>
                    <a:pt x="4751" y="655"/>
                    <a:pt x="4572" y="715"/>
                    <a:pt x="4429" y="822"/>
                  </a:cubicBezTo>
                  <a:cubicBezTo>
                    <a:pt x="4167" y="334"/>
                    <a:pt x="3644" y="0"/>
                    <a:pt x="304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9" name="Google Shape;809;p6"/>
            <p:cNvSpPr/>
            <p:nvPr/>
          </p:nvSpPr>
          <p:spPr>
            <a:xfrm>
              <a:off x="407444" y="293884"/>
              <a:ext cx="248204" cy="121291"/>
            </a:xfrm>
            <a:custGeom>
              <a:avLst/>
              <a:gdLst/>
              <a:ahLst/>
              <a:cxnLst/>
              <a:rect l="l" t="t" r="r" b="b"/>
              <a:pathLst>
                <a:path w="2384" h="1165" extrusionOk="0">
                  <a:moveTo>
                    <a:pt x="1306" y="1"/>
                  </a:moveTo>
                  <a:cubicBezTo>
                    <a:pt x="907" y="1"/>
                    <a:pt x="497" y="154"/>
                    <a:pt x="251" y="423"/>
                  </a:cubicBezTo>
                  <a:cubicBezTo>
                    <a:pt x="96" y="590"/>
                    <a:pt x="1" y="804"/>
                    <a:pt x="1" y="1030"/>
                  </a:cubicBezTo>
                  <a:cubicBezTo>
                    <a:pt x="1" y="1119"/>
                    <a:pt x="69" y="1164"/>
                    <a:pt x="138" y="1164"/>
                  </a:cubicBezTo>
                  <a:cubicBezTo>
                    <a:pt x="206" y="1164"/>
                    <a:pt x="275" y="1119"/>
                    <a:pt x="275" y="1030"/>
                  </a:cubicBezTo>
                  <a:cubicBezTo>
                    <a:pt x="284" y="534"/>
                    <a:pt x="813" y="288"/>
                    <a:pt x="1290" y="288"/>
                  </a:cubicBezTo>
                  <a:cubicBezTo>
                    <a:pt x="1454" y="288"/>
                    <a:pt x="1611" y="317"/>
                    <a:pt x="1739" y="375"/>
                  </a:cubicBezTo>
                  <a:cubicBezTo>
                    <a:pt x="1906" y="447"/>
                    <a:pt x="2025" y="566"/>
                    <a:pt x="2096" y="732"/>
                  </a:cubicBezTo>
                  <a:cubicBezTo>
                    <a:pt x="2119" y="785"/>
                    <a:pt x="2158" y="807"/>
                    <a:pt x="2199" y="807"/>
                  </a:cubicBezTo>
                  <a:cubicBezTo>
                    <a:pt x="2287" y="807"/>
                    <a:pt x="2383" y="704"/>
                    <a:pt x="2335" y="590"/>
                  </a:cubicBezTo>
                  <a:cubicBezTo>
                    <a:pt x="2155" y="181"/>
                    <a:pt x="1737" y="1"/>
                    <a:pt x="130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0" name="Google Shape;810;p6"/>
            <p:cNvSpPr/>
            <p:nvPr/>
          </p:nvSpPr>
          <p:spPr>
            <a:xfrm>
              <a:off x="682720" y="367596"/>
              <a:ext cx="102967" cy="84435"/>
            </a:xfrm>
            <a:custGeom>
              <a:avLst/>
              <a:gdLst/>
              <a:ahLst/>
              <a:cxnLst/>
              <a:rect l="l" t="t" r="r" b="b"/>
              <a:pathLst>
                <a:path w="989" h="811" extrusionOk="0">
                  <a:moveTo>
                    <a:pt x="512" y="298"/>
                  </a:moveTo>
                  <a:cubicBezTo>
                    <a:pt x="524" y="302"/>
                    <a:pt x="529" y="304"/>
                    <a:pt x="531" y="304"/>
                  </a:cubicBezTo>
                  <a:cubicBezTo>
                    <a:pt x="533" y="304"/>
                    <a:pt x="520" y="298"/>
                    <a:pt x="512" y="298"/>
                  </a:cubicBezTo>
                  <a:close/>
                  <a:moveTo>
                    <a:pt x="639" y="391"/>
                  </a:moveTo>
                  <a:cubicBezTo>
                    <a:pt x="640" y="392"/>
                    <a:pt x="641" y="393"/>
                    <a:pt x="643" y="394"/>
                  </a:cubicBezTo>
                  <a:cubicBezTo>
                    <a:pt x="643" y="397"/>
                    <a:pt x="643" y="399"/>
                    <a:pt x="643" y="399"/>
                  </a:cubicBezTo>
                  <a:cubicBezTo>
                    <a:pt x="642" y="399"/>
                    <a:pt x="641" y="395"/>
                    <a:pt x="639" y="391"/>
                  </a:cubicBezTo>
                  <a:close/>
                  <a:moveTo>
                    <a:pt x="668" y="445"/>
                  </a:moveTo>
                  <a:cubicBezTo>
                    <a:pt x="667" y="446"/>
                    <a:pt x="667" y="448"/>
                    <a:pt x="667" y="453"/>
                  </a:cubicBezTo>
                  <a:cubicBezTo>
                    <a:pt x="670" y="459"/>
                    <a:pt x="671" y="461"/>
                    <a:pt x="672" y="461"/>
                  </a:cubicBezTo>
                  <a:cubicBezTo>
                    <a:pt x="673" y="461"/>
                    <a:pt x="670" y="451"/>
                    <a:pt x="668" y="445"/>
                  </a:cubicBezTo>
                  <a:close/>
                  <a:moveTo>
                    <a:pt x="393" y="1"/>
                  </a:moveTo>
                  <a:cubicBezTo>
                    <a:pt x="286" y="1"/>
                    <a:pt x="191" y="36"/>
                    <a:pt x="83" y="84"/>
                  </a:cubicBezTo>
                  <a:cubicBezTo>
                    <a:pt x="24" y="108"/>
                    <a:pt x="0" y="215"/>
                    <a:pt x="36" y="275"/>
                  </a:cubicBezTo>
                  <a:cubicBezTo>
                    <a:pt x="68" y="315"/>
                    <a:pt x="112" y="339"/>
                    <a:pt x="158" y="339"/>
                  </a:cubicBezTo>
                  <a:cubicBezTo>
                    <a:pt x="181" y="339"/>
                    <a:pt x="203" y="334"/>
                    <a:pt x="226" y="322"/>
                  </a:cubicBezTo>
                  <a:cubicBezTo>
                    <a:pt x="233" y="322"/>
                    <a:pt x="249" y="314"/>
                    <a:pt x="253" y="309"/>
                  </a:cubicBezTo>
                  <a:lnTo>
                    <a:pt x="253" y="309"/>
                  </a:lnTo>
                  <a:cubicBezTo>
                    <a:pt x="260" y="308"/>
                    <a:pt x="267" y="305"/>
                    <a:pt x="274" y="298"/>
                  </a:cubicBezTo>
                  <a:cubicBezTo>
                    <a:pt x="286" y="298"/>
                    <a:pt x="310" y="286"/>
                    <a:pt x="334" y="286"/>
                  </a:cubicBezTo>
                  <a:cubicBezTo>
                    <a:pt x="334" y="286"/>
                    <a:pt x="357" y="286"/>
                    <a:pt x="369" y="275"/>
                  </a:cubicBezTo>
                  <a:lnTo>
                    <a:pt x="369" y="275"/>
                  </a:lnTo>
                  <a:cubicBezTo>
                    <a:pt x="357" y="280"/>
                    <a:pt x="351" y="283"/>
                    <a:pt x="350" y="283"/>
                  </a:cubicBezTo>
                  <a:cubicBezTo>
                    <a:pt x="348" y="283"/>
                    <a:pt x="351" y="280"/>
                    <a:pt x="357" y="275"/>
                  </a:cubicBezTo>
                  <a:lnTo>
                    <a:pt x="453" y="275"/>
                  </a:lnTo>
                  <a:cubicBezTo>
                    <a:pt x="445" y="275"/>
                    <a:pt x="437" y="280"/>
                    <a:pt x="439" y="280"/>
                  </a:cubicBezTo>
                  <a:cubicBezTo>
                    <a:pt x="441" y="280"/>
                    <a:pt x="445" y="278"/>
                    <a:pt x="453" y="275"/>
                  </a:cubicBezTo>
                  <a:cubicBezTo>
                    <a:pt x="476" y="286"/>
                    <a:pt x="488" y="286"/>
                    <a:pt x="512" y="298"/>
                  </a:cubicBezTo>
                  <a:lnTo>
                    <a:pt x="536" y="298"/>
                  </a:lnTo>
                  <a:cubicBezTo>
                    <a:pt x="548" y="310"/>
                    <a:pt x="560" y="322"/>
                    <a:pt x="584" y="334"/>
                  </a:cubicBezTo>
                  <a:cubicBezTo>
                    <a:pt x="584" y="334"/>
                    <a:pt x="595" y="346"/>
                    <a:pt x="595" y="346"/>
                  </a:cubicBezTo>
                  <a:cubicBezTo>
                    <a:pt x="614" y="355"/>
                    <a:pt x="618" y="373"/>
                    <a:pt x="631" y="385"/>
                  </a:cubicBezTo>
                  <a:lnTo>
                    <a:pt x="631" y="385"/>
                  </a:lnTo>
                  <a:lnTo>
                    <a:pt x="631" y="394"/>
                  </a:lnTo>
                  <a:cubicBezTo>
                    <a:pt x="643" y="405"/>
                    <a:pt x="643" y="405"/>
                    <a:pt x="655" y="417"/>
                  </a:cubicBezTo>
                  <a:cubicBezTo>
                    <a:pt x="655" y="429"/>
                    <a:pt x="655" y="429"/>
                    <a:pt x="667" y="441"/>
                  </a:cubicBezTo>
                  <a:cubicBezTo>
                    <a:pt x="667" y="441"/>
                    <a:pt x="667" y="443"/>
                    <a:pt x="668" y="445"/>
                  </a:cubicBezTo>
                  <a:lnTo>
                    <a:pt x="668" y="445"/>
                  </a:lnTo>
                  <a:cubicBezTo>
                    <a:pt x="668" y="445"/>
                    <a:pt x="669" y="445"/>
                    <a:pt x="669" y="445"/>
                  </a:cubicBezTo>
                  <a:cubicBezTo>
                    <a:pt x="672" y="445"/>
                    <a:pt x="679" y="465"/>
                    <a:pt x="679" y="465"/>
                  </a:cubicBezTo>
                  <a:cubicBezTo>
                    <a:pt x="679" y="477"/>
                    <a:pt x="679" y="489"/>
                    <a:pt x="691" y="501"/>
                  </a:cubicBezTo>
                  <a:cubicBezTo>
                    <a:pt x="691" y="513"/>
                    <a:pt x="691" y="536"/>
                    <a:pt x="703" y="560"/>
                  </a:cubicBezTo>
                  <a:cubicBezTo>
                    <a:pt x="703" y="572"/>
                    <a:pt x="703" y="584"/>
                    <a:pt x="703" y="596"/>
                  </a:cubicBezTo>
                  <a:cubicBezTo>
                    <a:pt x="703" y="620"/>
                    <a:pt x="703" y="644"/>
                    <a:pt x="703" y="667"/>
                  </a:cubicBezTo>
                  <a:cubicBezTo>
                    <a:pt x="691" y="739"/>
                    <a:pt x="774" y="810"/>
                    <a:pt x="845" y="810"/>
                  </a:cubicBezTo>
                  <a:cubicBezTo>
                    <a:pt x="917" y="798"/>
                    <a:pt x="976" y="751"/>
                    <a:pt x="976" y="667"/>
                  </a:cubicBezTo>
                  <a:cubicBezTo>
                    <a:pt x="988" y="489"/>
                    <a:pt x="941" y="322"/>
                    <a:pt x="822" y="179"/>
                  </a:cubicBezTo>
                  <a:cubicBezTo>
                    <a:pt x="726" y="60"/>
                    <a:pt x="560" y="1"/>
                    <a:pt x="39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1" name="Google Shape;811;p6"/>
            <p:cNvSpPr/>
            <p:nvPr/>
          </p:nvSpPr>
          <p:spPr>
            <a:xfrm>
              <a:off x="826605" y="449950"/>
              <a:ext cx="159917" cy="202186"/>
            </a:xfrm>
            <a:custGeom>
              <a:avLst/>
              <a:gdLst/>
              <a:ahLst/>
              <a:cxnLst/>
              <a:rect l="l" t="t" r="r" b="b"/>
              <a:pathLst>
                <a:path w="1536" h="1942" extrusionOk="0">
                  <a:moveTo>
                    <a:pt x="563" y="0"/>
                  </a:moveTo>
                  <a:cubicBezTo>
                    <a:pt x="410" y="0"/>
                    <a:pt x="262" y="43"/>
                    <a:pt x="130" y="126"/>
                  </a:cubicBezTo>
                  <a:cubicBezTo>
                    <a:pt x="0" y="206"/>
                    <a:pt x="80" y="387"/>
                    <a:pt x="200" y="387"/>
                  </a:cubicBezTo>
                  <a:cubicBezTo>
                    <a:pt x="223" y="387"/>
                    <a:pt x="248" y="380"/>
                    <a:pt x="273" y="365"/>
                  </a:cubicBezTo>
                  <a:cubicBezTo>
                    <a:pt x="297" y="353"/>
                    <a:pt x="321" y="341"/>
                    <a:pt x="345" y="329"/>
                  </a:cubicBezTo>
                  <a:cubicBezTo>
                    <a:pt x="345" y="317"/>
                    <a:pt x="356" y="317"/>
                    <a:pt x="368" y="317"/>
                  </a:cubicBezTo>
                  <a:cubicBezTo>
                    <a:pt x="380" y="311"/>
                    <a:pt x="377" y="311"/>
                    <a:pt x="376" y="311"/>
                  </a:cubicBezTo>
                  <a:cubicBezTo>
                    <a:pt x="374" y="311"/>
                    <a:pt x="374" y="311"/>
                    <a:pt x="392" y="305"/>
                  </a:cubicBezTo>
                  <a:cubicBezTo>
                    <a:pt x="416" y="293"/>
                    <a:pt x="428" y="293"/>
                    <a:pt x="452" y="281"/>
                  </a:cubicBezTo>
                  <a:lnTo>
                    <a:pt x="487" y="281"/>
                  </a:lnTo>
                  <a:cubicBezTo>
                    <a:pt x="499" y="269"/>
                    <a:pt x="523" y="269"/>
                    <a:pt x="499" y="269"/>
                  </a:cubicBezTo>
                  <a:lnTo>
                    <a:pt x="630" y="269"/>
                  </a:lnTo>
                  <a:cubicBezTo>
                    <a:pt x="595" y="269"/>
                    <a:pt x="654" y="281"/>
                    <a:pt x="666" y="281"/>
                  </a:cubicBezTo>
                  <a:cubicBezTo>
                    <a:pt x="690" y="281"/>
                    <a:pt x="714" y="293"/>
                    <a:pt x="737" y="305"/>
                  </a:cubicBezTo>
                  <a:lnTo>
                    <a:pt x="761" y="305"/>
                  </a:lnTo>
                  <a:cubicBezTo>
                    <a:pt x="767" y="311"/>
                    <a:pt x="761" y="311"/>
                    <a:pt x="757" y="311"/>
                  </a:cubicBezTo>
                  <a:cubicBezTo>
                    <a:pt x="752" y="311"/>
                    <a:pt x="749" y="311"/>
                    <a:pt x="761" y="317"/>
                  </a:cubicBezTo>
                  <a:cubicBezTo>
                    <a:pt x="785" y="329"/>
                    <a:pt x="809" y="329"/>
                    <a:pt x="821" y="341"/>
                  </a:cubicBezTo>
                  <a:cubicBezTo>
                    <a:pt x="845" y="353"/>
                    <a:pt x="857" y="365"/>
                    <a:pt x="880" y="376"/>
                  </a:cubicBezTo>
                  <a:cubicBezTo>
                    <a:pt x="892" y="388"/>
                    <a:pt x="892" y="388"/>
                    <a:pt x="904" y="400"/>
                  </a:cubicBezTo>
                  <a:cubicBezTo>
                    <a:pt x="908" y="404"/>
                    <a:pt x="913" y="409"/>
                    <a:pt x="916" y="412"/>
                  </a:cubicBezTo>
                  <a:cubicBezTo>
                    <a:pt x="952" y="436"/>
                    <a:pt x="987" y="472"/>
                    <a:pt x="1011" y="507"/>
                  </a:cubicBezTo>
                  <a:cubicBezTo>
                    <a:pt x="1023" y="519"/>
                    <a:pt x="1035" y="519"/>
                    <a:pt x="1035" y="531"/>
                  </a:cubicBezTo>
                  <a:cubicBezTo>
                    <a:pt x="1035" y="531"/>
                    <a:pt x="1043" y="542"/>
                    <a:pt x="1047" y="548"/>
                  </a:cubicBezTo>
                  <a:lnTo>
                    <a:pt x="1047" y="548"/>
                  </a:lnTo>
                  <a:cubicBezTo>
                    <a:pt x="1051" y="556"/>
                    <a:pt x="1059" y="567"/>
                    <a:pt x="1059" y="567"/>
                  </a:cubicBezTo>
                  <a:cubicBezTo>
                    <a:pt x="1071" y="579"/>
                    <a:pt x="1071" y="591"/>
                    <a:pt x="1083" y="603"/>
                  </a:cubicBezTo>
                  <a:cubicBezTo>
                    <a:pt x="1107" y="638"/>
                    <a:pt x="1130" y="674"/>
                    <a:pt x="1154" y="722"/>
                  </a:cubicBezTo>
                  <a:cubicBezTo>
                    <a:pt x="1166" y="746"/>
                    <a:pt x="1178" y="757"/>
                    <a:pt x="1178" y="781"/>
                  </a:cubicBezTo>
                  <a:cubicBezTo>
                    <a:pt x="1181" y="784"/>
                    <a:pt x="1182" y="785"/>
                    <a:pt x="1183" y="785"/>
                  </a:cubicBezTo>
                  <a:cubicBezTo>
                    <a:pt x="1184" y="785"/>
                    <a:pt x="1184" y="782"/>
                    <a:pt x="1184" y="782"/>
                  </a:cubicBezTo>
                  <a:lnTo>
                    <a:pt x="1184" y="782"/>
                  </a:lnTo>
                  <a:cubicBezTo>
                    <a:pt x="1184" y="782"/>
                    <a:pt x="1185" y="784"/>
                    <a:pt x="1190" y="793"/>
                  </a:cubicBezTo>
                  <a:cubicBezTo>
                    <a:pt x="1190" y="805"/>
                    <a:pt x="1190" y="817"/>
                    <a:pt x="1202" y="829"/>
                  </a:cubicBezTo>
                  <a:cubicBezTo>
                    <a:pt x="1214" y="877"/>
                    <a:pt x="1226" y="924"/>
                    <a:pt x="1238" y="972"/>
                  </a:cubicBezTo>
                  <a:cubicBezTo>
                    <a:pt x="1238" y="984"/>
                    <a:pt x="1249" y="1008"/>
                    <a:pt x="1249" y="1031"/>
                  </a:cubicBezTo>
                  <a:cubicBezTo>
                    <a:pt x="1249" y="1033"/>
                    <a:pt x="1249" y="1037"/>
                    <a:pt x="1249" y="1043"/>
                  </a:cubicBezTo>
                  <a:cubicBezTo>
                    <a:pt x="1249" y="1055"/>
                    <a:pt x="1249" y="1067"/>
                    <a:pt x="1249" y="1079"/>
                  </a:cubicBezTo>
                  <a:cubicBezTo>
                    <a:pt x="1261" y="1115"/>
                    <a:pt x="1261" y="1162"/>
                    <a:pt x="1249" y="1210"/>
                  </a:cubicBezTo>
                  <a:cubicBezTo>
                    <a:pt x="1249" y="1222"/>
                    <a:pt x="1249" y="1234"/>
                    <a:pt x="1249" y="1234"/>
                  </a:cubicBezTo>
                  <a:cubicBezTo>
                    <a:pt x="1249" y="1239"/>
                    <a:pt x="1250" y="1242"/>
                    <a:pt x="1250" y="1244"/>
                  </a:cubicBezTo>
                  <a:lnTo>
                    <a:pt x="1250" y="1244"/>
                  </a:lnTo>
                  <a:cubicBezTo>
                    <a:pt x="1250" y="1244"/>
                    <a:pt x="1250" y="1245"/>
                    <a:pt x="1249" y="1246"/>
                  </a:cubicBezTo>
                  <a:cubicBezTo>
                    <a:pt x="1249" y="1258"/>
                    <a:pt x="1249" y="1281"/>
                    <a:pt x="1238" y="1305"/>
                  </a:cubicBezTo>
                  <a:cubicBezTo>
                    <a:pt x="1238" y="1329"/>
                    <a:pt x="1226" y="1353"/>
                    <a:pt x="1214" y="1365"/>
                  </a:cubicBezTo>
                  <a:cubicBezTo>
                    <a:pt x="1214" y="1377"/>
                    <a:pt x="1202" y="1389"/>
                    <a:pt x="1202" y="1400"/>
                  </a:cubicBezTo>
                  <a:cubicBezTo>
                    <a:pt x="1190" y="1424"/>
                    <a:pt x="1178" y="1436"/>
                    <a:pt x="1178" y="1448"/>
                  </a:cubicBezTo>
                  <a:cubicBezTo>
                    <a:pt x="1166" y="1460"/>
                    <a:pt x="1166" y="1472"/>
                    <a:pt x="1154" y="1472"/>
                  </a:cubicBezTo>
                  <a:cubicBezTo>
                    <a:pt x="1153" y="1473"/>
                    <a:pt x="1152" y="1474"/>
                    <a:pt x="1151" y="1475"/>
                  </a:cubicBezTo>
                  <a:lnTo>
                    <a:pt x="1151" y="1475"/>
                  </a:lnTo>
                  <a:cubicBezTo>
                    <a:pt x="1149" y="1477"/>
                    <a:pt x="1146" y="1480"/>
                    <a:pt x="1142" y="1484"/>
                  </a:cubicBezTo>
                  <a:cubicBezTo>
                    <a:pt x="1130" y="1496"/>
                    <a:pt x="1118" y="1519"/>
                    <a:pt x="1095" y="1531"/>
                  </a:cubicBezTo>
                  <a:cubicBezTo>
                    <a:pt x="1095" y="1531"/>
                    <a:pt x="1095" y="1537"/>
                    <a:pt x="1091" y="1540"/>
                  </a:cubicBezTo>
                  <a:lnTo>
                    <a:pt x="1091" y="1540"/>
                  </a:lnTo>
                  <a:cubicBezTo>
                    <a:pt x="1091" y="1540"/>
                    <a:pt x="1091" y="1540"/>
                    <a:pt x="1091" y="1540"/>
                  </a:cubicBezTo>
                  <a:cubicBezTo>
                    <a:pt x="1090" y="1540"/>
                    <a:pt x="1088" y="1541"/>
                    <a:pt x="1083" y="1543"/>
                  </a:cubicBezTo>
                  <a:cubicBezTo>
                    <a:pt x="1083" y="1543"/>
                    <a:pt x="1071" y="1555"/>
                    <a:pt x="1059" y="1555"/>
                  </a:cubicBezTo>
                  <a:cubicBezTo>
                    <a:pt x="1035" y="1579"/>
                    <a:pt x="1011" y="1591"/>
                    <a:pt x="987" y="1603"/>
                  </a:cubicBezTo>
                  <a:lnTo>
                    <a:pt x="976" y="1603"/>
                  </a:lnTo>
                  <a:cubicBezTo>
                    <a:pt x="976" y="1603"/>
                    <a:pt x="976" y="1603"/>
                    <a:pt x="976" y="1603"/>
                  </a:cubicBezTo>
                  <a:lnTo>
                    <a:pt x="976" y="1603"/>
                  </a:lnTo>
                  <a:cubicBezTo>
                    <a:pt x="968" y="1607"/>
                    <a:pt x="966" y="1608"/>
                    <a:pt x="968" y="1608"/>
                  </a:cubicBezTo>
                  <a:cubicBezTo>
                    <a:pt x="968" y="1608"/>
                    <a:pt x="969" y="1608"/>
                    <a:pt x="970" y="1608"/>
                  </a:cubicBezTo>
                  <a:lnTo>
                    <a:pt x="970" y="1608"/>
                  </a:lnTo>
                  <a:cubicBezTo>
                    <a:pt x="960" y="1615"/>
                    <a:pt x="948" y="1617"/>
                    <a:pt x="928" y="1627"/>
                  </a:cubicBezTo>
                  <a:cubicBezTo>
                    <a:pt x="904" y="1627"/>
                    <a:pt x="868" y="1639"/>
                    <a:pt x="845" y="1650"/>
                  </a:cubicBezTo>
                  <a:lnTo>
                    <a:pt x="797" y="1650"/>
                  </a:lnTo>
                  <a:cubicBezTo>
                    <a:pt x="821" y="1650"/>
                    <a:pt x="773" y="1650"/>
                    <a:pt x="773" y="1662"/>
                  </a:cubicBezTo>
                  <a:lnTo>
                    <a:pt x="535" y="1662"/>
                  </a:lnTo>
                  <a:cubicBezTo>
                    <a:pt x="530" y="1661"/>
                    <a:pt x="524" y="1661"/>
                    <a:pt x="519" y="1661"/>
                  </a:cubicBezTo>
                  <a:cubicBezTo>
                    <a:pt x="453" y="1661"/>
                    <a:pt x="392" y="1727"/>
                    <a:pt x="392" y="1793"/>
                  </a:cubicBezTo>
                  <a:cubicBezTo>
                    <a:pt x="392" y="1877"/>
                    <a:pt x="464" y="1936"/>
                    <a:pt x="535" y="1936"/>
                  </a:cubicBezTo>
                  <a:cubicBezTo>
                    <a:pt x="576" y="1940"/>
                    <a:pt x="618" y="1942"/>
                    <a:pt x="659" y="1942"/>
                  </a:cubicBezTo>
                  <a:cubicBezTo>
                    <a:pt x="885" y="1942"/>
                    <a:pt x="1116" y="1884"/>
                    <a:pt x="1297" y="1734"/>
                  </a:cubicBezTo>
                  <a:cubicBezTo>
                    <a:pt x="1452" y="1591"/>
                    <a:pt x="1535" y="1365"/>
                    <a:pt x="1535" y="1150"/>
                  </a:cubicBezTo>
                  <a:cubicBezTo>
                    <a:pt x="1535" y="734"/>
                    <a:pt x="1285" y="246"/>
                    <a:pt x="892" y="67"/>
                  </a:cubicBezTo>
                  <a:cubicBezTo>
                    <a:pt x="783" y="22"/>
                    <a:pt x="672" y="0"/>
                    <a:pt x="56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2" name="Google Shape;812;p6"/>
            <p:cNvSpPr/>
            <p:nvPr/>
          </p:nvSpPr>
          <p:spPr>
            <a:xfrm>
              <a:off x="241383" y="448180"/>
              <a:ext cx="135242" cy="197189"/>
            </a:xfrm>
            <a:custGeom>
              <a:avLst/>
              <a:gdLst/>
              <a:ahLst/>
              <a:cxnLst/>
              <a:rect l="l" t="t" r="r" b="b"/>
              <a:pathLst>
                <a:path w="1299" h="1894" extrusionOk="0">
                  <a:moveTo>
                    <a:pt x="472" y="1344"/>
                  </a:moveTo>
                  <a:cubicBezTo>
                    <a:pt x="471" y="1344"/>
                    <a:pt x="472" y="1348"/>
                    <a:pt x="477" y="1358"/>
                  </a:cubicBezTo>
                  <a:cubicBezTo>
                    <a:pt x="477" y="1351"/>
                    <a:pt x="473" y="1344"/>
                    <a:pt x="472" y="1344"/>
                  </a:cubicBezTo>
                  <a:close/>
                  <a:moveTo>
                    <a:pt x="1088" y="0"/>
                  </a:moveTo>
                  <a:cubicBezTo>
                    <a:pt x="671" y="0"/>
                    <a:pt x="294" y="225"/>
                    <a:pt x="131" y="620"/>
                  </a:cubicBezTo>
                  <a:cubicBezTo>
                    <a:pt x="1" y="965"/>
                    <a:pt x="84" y="1382"/>
                    <a:pt x="358" y="1632"/>
                  </a:cubicBezTo>
                  <a:cubicBezTo>
                    <a:pt x="548" y="1810"/>
                    <a:pt x="798" y="1882"/>
                    <a:pt x="1048" y="1894"/>
                  </a:cubicBezTo>
                  <a:cubicBezTo>
                    <a:pt x="1227" y="1894"/>
                    <a:pt x="1227" y="1620"/>
                    <a:pt x="1048" y="1608"/>
                  </a:cubicBezTo>
                  <a:cubicBezTo>
                    <a:pt x="882" y="1608"/>
                    <a:pt x="715" y="1560"/>
                    <a:pt x="584" y="1453"/>
                  </a:cubicBezTo>
                  <a:lnTo>
                    <a:pt x="584" y="1453"/>
                  </a:lnTo>
                  <a:cubicBezTo>
                    <a:pt x="586" y="1456"/>
                    <a:pt x="587" y="1456"/>
                    <a:pt x="586" y="1456"/>
                  </a:cubicBezTo>
                  <a:cubicBezTo>
                    <a:pt x="583" y="1456"/>
                    <a:pt x="560" y="1441"/>
                    <a:pt x="560" y="1441"/>
                  </a:cubicBezTo>
                  <a:cubicBezTo>
                    <a:pt x="536" y="1429"/>
                    <a:pt x="524" y="1406"/>
                    <a:pt x="512" y="1394"/>
                  </a:cubicBezTo>
                  <a:lnTo>
                    <a:pt x="477" y="1358"/>
                  </a:lnTo>
                  <a:cubicBezTo>
                    <a:pt x="465" y="1346"/>
                    <a:pt x="465" y="1334"/>
                    <a:pt x="453" y="1322"/>
                  </a:cubicBezTo>
                  <a:cubicBezTo>
                    <a:pt x="405" y="1251"/>
                    <a:pt x="393" y="1215"/>
                    <a:pt x="370" y="1144"/>
                  </a:cubicBezTo>
                  <a:cubicBezTo>
                    <a:pt x="370" y="1120"/>
                    <a:pt x="358" y="1108"/>
                    <a:pt x="358" y="1096"/>
                  </a:cubicBezTo>
                  <a:cubicBezTo>
                    <a:pt x="358" y="1086"/>
                    <a:pt x="350" y="1054"/>
                    <a:pt x="353" y="1054"/>
                  </a:cubicBezTo>
                  <a:cubicBezTo>
                    <a:pt x="354" y="1054"/>
                    <a:pt x="355" y="1056"/>
                    <a:pt x="358" y="1060"/>
                  </a:cubicBezTo>
                  <a:cubicBezTo>
                    <a:pt x="346" y="1025"/>
                    <a:pt x="346" y="989"/>
                    <a:pt x="346" y="953"/>
                  </a:cubicBezTo>
                  <a:cubicBezTo>
                    <a:pt x="346" y="929"/>
                    <a:pt x="346" y="917"/>
                    <a:pt x="358" y="894"/>
                  </a:cubicBezTo>
                  <a:cubicBezTo>
                    <a:pt x="358" y="888"/>
                    <a:pt x="358" y="877"/>
                    <a:pt x="358" y="870"/>
                  </a:cubicBezTo>
                  <a:cubicBezTo>
                    <a:pt x="358" y="834"/>
                    <a:pt x="370" y="786"/>
                    <a:pt x="382" y="751"/>
                  </a:cubicBezTo>
                  <a:cubicBezTo>
                    <a:pt x="417" y="632"/>
                    <a:pt x="489" y="524"/>
                    <a:pt x="608" y="429"/>
                  </a:cubicBezTo>
                  <a:cubicBezTo>
                    <a:pt x="611" y="423"/>
                    <a:pt x="612" y="421"/>
                    <a:pt x="611" y="421"/>
                  </a:cubicBezTo>
                  <a:cubicBezTo>
                    <a:pt x="610" y="421"/>
                    <a:pt x="606" y="426"/>
                    <a:pt x="605" y="426"/>
                  </a:cubicBezTo>
                  <a:cubicBezTo>
                    <a:pt x="604" y="426"/>
                    <a:pt x="604" y="424"/>
                    <a:pt x="608" y="417"/>
                  </a:cubicBezTo>
                  <a:cubicBezTo>
                    <a:pt x="620" y="417"/>
                    <a:pt x="632" y="405"/>
                    <a:pt x="643" y="405"/>
                  </a:cubicBezTo>
                  <a:cubicBezTo>
                    <a:pt x="655" y="393"/>
                    <a:pt x="679" y="382"/>
                    <a:pt x="703" y="370"/>
                  </a:cubicBezTo>
                  <a:cubicBezTo>
                    <a:pt x="751" y="346"/>
                    <a:pt x="763" y="334"/>
                    <a:pt x="810" y="322"/>
                  </a:cubicBezTo>
                  <a:cubicBezTo>
                    <a:pt x="917" y="286"/>
                    <a:pt x="1001" y="274"/>
                    <a:pt x="1108" y="274"/>
                  </a:cubicBezTo>
                  <a:cubicBezTo>
                    <a:pt x="1112" y="275"/>
                    <a:pt x="1115" y="275"/>
                    <a:pt x="1119" y="275"/>
                  </a:cubicBezTo>
                  <a:cubicBezTo>
                    <a:pt x="1298" y="275"/>
                    <a:pt x="1295" y="1"/>
                    <a:pt x="1120" y="1"/>
                  </a:cubicBezTo>
                  <a:cubicBezTo>
                    <a:pt x="1109" y="0"/>
                    <a:pt x="1098" y="0"/>
                    <a:pt x="108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13" name="Google Shape;813;p6"/>
          <p:cNvGrpSpPr/>
          <p:nvPr/>
        </p:nvGrpSpPr>
        <p:grpSpPr>
          <a:xfrm flipH="1">
            <a:off x="7587040" y="4357420"/>
            <a:ext cx="1690319" cy="900359"/>
            <a:chOff x="217853" y="264732"/>
            <a:chExt cx="800833" cy="426549"/>
          </a:xfrm>
        </p:grpSpPr>
        <p:sp>
          <p:nvSpPr>
            <p:cNvPr id="814" name="Google Shape;814;p6"/>
            <p:cNvSpPr/>
            <p:nvPr/>
          </p:nvSpPr>
          <p:spPr>
            <a:xfrm>
              <a:off x="217853" y="264732"/>
              <a:ext cx="800833" cy="426549"/>
            </a:xfrm>
            <a:custGeom>
              <a:avLst/>
              <a:gdLst/>
              <a:ahLst/>
              <a:cxnLst/>
              <a:rect l="l" t="t" r="r" b="b"/>
              <a:pathLst>
                <a:path w="7692" h="4097" extrusionOk="0">
                  <a:moveTo>
                    <a:pt x="3048" y="0"/>
                  </a:moveTo>
                  <a:cubicBezTo>
                    <a:pt x="2227" y="0"/>
                    <a:pt x="1548" y="643"/>
                    <a:pt x="1500" y="1465"/>
                  </a:cubicBezTo>
                  <a:cubicBezTo>
                    <a:pt x="1441" y="1453"/>
                    <a:pt x="1393" y="1453"/>
                    <a:pt x="1334" y="1453"/>
                  </a:cubicBezTo>
                  <a:cubicBezTo>
                    <a:pt x="596" y="1453"/>
                    <a:pt x="0" y="2036"/>
                    <a:pt x="0" y="2775"/>
                  </a:cubicBezTo>
                  <a:cubicBezTo>
                    <a:pt x="0" y="3465"/>
                    <a:pt x="536" y="4037"/>
                    <a:pt x="1215" y="4096"/>
                  </a:cubicBezTo>
                  <a:lnTo>
                    <a:pt x="6525" y="4096"/>
                  </a:lnTo>
                  <a:cubicBezTo>
                    <a:pt x="7180" y="4013"/>
                    <a:pt x="7692" y="3453"/>
                    <a:pt x="7692" y="2775"/>
                  </a:cubicBezTo>
                  <a:cubicBezTo>
                    <a:pt x="7692" y="2048"/>
                    <a:pt x="7096" y="1453"/>
                    <a:pt x="6370" y="1453"/>
                  </a:cubicBezTo>
                  <a:cubicBezTo>
                    <a:pt x="6180" y="1453"/>
                    <a:pt x="6001" y="1489"/>
                    <a:pt x="5846" y="1560"/>
                  </a:cubicBezTo>
                  <a:lnTo>
                    <a:pt x="5846" y="1548"/>
                  </a:lnTo>
                  <a:cubicBezTo>
                    <a:pt x="5846" y="1060"/>
                    <a:pt x="5441" y="655"/>
                    <a:pt x="4941" y="655"/>
                  </a:cubicBezTo>
                  <a:cubicBezTo>
                    <a:pt x="4751" y="655"/>
                    <a:pt x="4572" y="715"/>
                    <a:pt x="4429" y="822"/>
                  </a:cubicBezTo>
                  <a:cubicBezTo>
                    <a:pt x="4167" y="334"/>
                    <a:pt x="3644" y="0"/>
                    <a:pt x="304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5" name="Google Shape;815;p6"/>
            <p:cNvSpPr/>
            <p:nvPr/>
          </p:nvSpPr>
          <p:spPr>
            <a:xfrm>
              <a:off x="407444" y="293884"/>
              <a:ext cx="248204" cy="121291"/>
            </a:xfrm>
            <a:custGeom>
              <a:avLst/>
              <a:gdLst/>
              <a:ahLst/>
              <a:cxnLst/>
              <a:rect l="l" t="t" r="r" b="b"/>
              <a:pathLst>
                <a:path w="2384" h="1165" extrusionOk="0">
                  <a:moveTo>
                    <a:pt x="1306" y="1"/>
                  </a:moveTo>
                  <a:cubicBezTo>
                    <a:pt x="907" y="1"/>
                    <a:pt x="497" y="154"/>
                    <a:pt x="251" y="423"/>
                  </a:cubicBezTo>
                  <a:cubicBezTo>
                    <a:pt x="96" y="590"/>
                    <a:pt x="1" y="804"/>
                    <a:pt x="1" y="1030"/>
                  </a:cubicBezTo>
                  <a:cubicBezTo>
                    <a:pt x="1" y="1119"/>
                    <a:pt x="69" y="1164"/>
                    <a:pt x="138" y="1164"/>
                  </a:cubicBezTo>
                  <a:cubicBezTo>
                    <a:pt x="206" y="1164"/>
                    <a:pt x="275" y="1119"/>
                    <a:pt x="275" y="1030"/>
                  </a:cubicBezTo>
                  <a:cubicBezTo>
                    <a:pt x="284" y="534"/>
                    <a:pt x="813" y="288"/>
                    <a:pt x="1290" y="288"/>
                  </a:cubicBezTo>
                  <a:cubicBezTo>
                    <a:pt x="1454" y="288"/>
                    <a:pt x="1611" y="317"/>
                    <a:pt x="1739" y="375"/>
                  </a:cubicBezTo>
                  <a:cubicBezTo>
                    <a:pt x="1906" y="447"/>
                    <a:pt x="2025" y="566"/>
                    <a:pt x="2096" y="732"/>
                  </a:cubicBezTo>
                  <a:cubicBezTo>
                    <a:pt x="2119" y="785"/>
                    <a:pt x="2158" y="807"/>
                    <a:pt x="2199" y="807"/>
                  </a:cubicBezTo>
                  <a:cubicBezTo>
                    <a:pt x="2287" y="807"/>
                    <a:pt x="2383" y="704"/>
                    <a:pt x="2335" y="590"/>
                  </a:cubicBezTo>
                  <a:cubicBezTo>
                    <a:pt x="2155" y="181"/>
                    <a:pt x="1737" y="1"/>
                    <a:pt x="130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6" name="Google Shape;816;p6"/>
            <p:cNvSpPr/>
            <p:nvPr/>
          </p:nvSpPr>
          <p:spPr>
            <a:xfrm>
              <a:off x="682720" y="367596"/>
              <a:ext cx="102967" cy="84435"/>
            </a:xfrm>
            <a:custGeom>
              <a:avLst/>
              <a:gdLst/>
              <a:ahLst/>
              <a:cxnLst/>
              <a:rect l="l" t="t" r="r" b="b"/>
              <a:pathLst>
                <a:path w="989" h="811" extrusionOk="0">
                  <a:moveTo>
                    <a:pt x="512" y="298"/>
                  </a:moveTo>
                  <a:cubicBezTo>
                    <a:pt x="524" y="302"/>
                    <a:pt x="529" y="304"/>
                    <a:pt x="531" y="304"/>
                  </a:cubicBezTo>
                  <a:cubicBezTo>
                    <a:pt x="533" y="304"/>
                    <a:pt x="520" y="298"/>
                    <a:pt x="512" y="298"/>
                  </a:cubicBezTo>
                  <a:close/>
                  <a:moveTo>
                    <a:pt x="639" y="391"/>
                  </a:moveTo>
                  <a:cubicBezTo>
                    <a:pt x="640" y="392"/>
                    <a:pt x="641" y="393"/>
                    <a:pt x="643" y="394"/>
                  </a:cubicBezTo>
                  <a:cubicBezTo>
                    <a:pt x="643" y="397"/>
                    <a:pt x="643" y="399"/>
                    <a:pt x="643" y="399"/>
                  </a:cubicBezTo>
                  <a:cubicBezTo>
                    <a:pt x="642" y="399"/>
                    <a:pt x="641" y="395"/>
                    <a:pt x="639" y="391"/>
                  </a:cubicBezTo>
                  <a:close/>
                  <a:moveTo>
                    <a:pt x="668" y="445"/>
                  </a:moveTo>
                  <a:cubicBezTo>
                    <a:pt x="667" y="446"/>
                    <a:pt x="667" y="448"/>
                    <a:pt x="667" y="453"/>
                  </a:cubicBezTo>
                  <a:cubicBezTo>
                    <a:pt x="670" y="459"/>
                    <a:pt x="671" y="461"/>
                    <a:pt x="672" y="461"/>
                  </a:cubicBezTo>
                  <a:cubicBezTo>
                    <a:pt x="673" y="461"/>
                    <a:pt x="670" y="451"/>
                    <a:pt x="668" y="445"/>
                  </a:cubicBezTo>
                  <a:close/>
                  <a:moveTo>
                    <a:pt x="393" y="1"/>
                  </a:moveTo>
                  <a:cubicBezTo>
                    <a:pt x="286" y="1"/>
                    <a:pt x="191" y="36"/>
                    <a:pt x="83" y="84"/>
                  </a:cubicBezTo>
                  <a:cubicBezTo>
                    <a:pt x="24" y="108"/>
                    <a:pt x="0" y="215"/>
                    <a:pt x="36" y="275"/>
                  </a:cubicBezTo>
                  <a:cubicBezTo>
                    <a:pt x="68" y="315"/>
                    <a:pt x="112" y="339"/>
                    <a:pt x="158" y="339"/>
                  </a:cubicBezTo>
                  <a:cubicBezTo>
                    <a:pt x="181" y="339"/>
                    <a:pt x="203" y="334"/>
                    <a:pt x="226" y="322"/>
                  </a:cubicBezTo>
                  <a:cubicBezTo>
                    <a:pt x="233" y="322"/>
                    <a:pt x="249" y="314"/>
                    <a:pt x="253" y="309"/>
                  </a:cubicBezTo>
                  <a:lnTo>
                    <a:pt x="253" y="309"/>
                  </a:lnTo>
                  <a:cubicBezTo>
                    <a:pt x="260" y="308"/>
                    <a:pt x="267" y="305"/>
                    <a:pt x="274" y="298"/>
                  </a:cubicBezTo>
                  <a:cubicBezTo>
                    <a:pt x="286" y="298"/>
                    <a:pt x="310" y="286"/>
                    <a:pt x="334" y="286"/>
                  </a:cubicBezTo>
                  <a:cubicBezTo>
                    <a:pt x="334" y="286"/>
                    <a:pt x="357" y="286"/>
                    <a:pt x="369" y="275"/>
                  </a:cubicBezTo>
                  <a:lnTo>
                    <a:pt x="369" y="275"/>
                  </a:lnTo>
                  <a:cubicBezTo>
                    <a:pt x="357" y="280"/>
                    <a:pt x="351" y="283"/>
                    <a:pt x="350" y="283"/>
                  </a:cubicBezTo>
                  <a:cubicBezTo>
                    <a:pt x="348" y="283"/>
                    <a:pt x="351" y="280"/>
                    <a:pt x="357" y="275"/>
                  </a:cubicBezTo>
                  <a:lnTo>
                    <a:pt x="453" y="275"/>
                  </a:lnTo>
                  <a:cubicBezTo>
                    <a:pt x="445" y="275"/>
                    <a:pt x="437" y="280"/>
                    <a:pt x="439" y="280"/>
                  </a:cubicBezTo>
                  <a:cubicBezTo>
                    <a:pt x="441" y="280"/>
                    <a:pt x="445" y="278"/>
                    <a:pt x="453" y="275"/>
                  </a:cubicBezTo>
                  <a:cubicBezTo>
                    <a:pt x="476" y="286"/>
                    <a:pt x="488" y="286"/>
                    <a:pt x="512" y="298"/>
                  </a:cubicBezTo>
                  <a:lnTo>
                    <a:pt x="536" y="298"/>
                  </a:lnTo>
                  <a:cubicBezTo>
                    <a:pt x="548" y="310"/>
                    <a:pt x="560" y="322"/>
                    <a:pt x="584" y="334"/>
                  </a:cubicBezTo>
                  <a:cubicBezTo>
                    <a:pt x="584" y="334"/>
                    <a:pt x="595" y="346"/>
                    <a:pt x="595" y="346"/>
                  </a:cubicBezTo>
                  <a:cubicBezTo>
                    <a:pt x="614" y="355"/>
                    <a:pt x="618" y="373"/>
                    <a:pt x="631" y="385"/>
                  </a:cubicBezTo>
                  <a:lnTo>
                    <a:pt x="631" y="385"/>
                  </a:lnTo>
                  <a:lnTo>
                    <a:pt x="631" y="394"/>
                  </a:lnTo>
                  <a:cubicBezTo>
                    <a:pt x="643" y="405"/>
                    <a:pt x="643" y="405"/>
                    <a:pt x="655" y="417"/>
                  </a:cubicBezTo>
                  <a:cubicBezTo>
                    <a:pt x="655" y="429"/>
                    <a:pt x="655" y="429"/>
                    <a:pt x="667" y="441"/>
                  </a:cubicBezTo>
                  <a:cubicBezTo>
                    <a:pt x="667" y="441"/>
                    <a:pt x="667" y="443"/>
                    <a:pt x="668" y="445"/>
                  </a:cubicBezTo>
                  <a:lnTo>
                    <a:pt x="668" y="445"/>
                  </a:lnTo>
                  <a:cubicBezTo>
                    <a:pt x="668" y="445"/>
                    <a:pt x="669" y="445"/>
                    <a:pt x="669" y="445"/>
                  </a:cubicBezTo>
                  <a:cubicBezTo>
                    <a:pt x="672" y="445"/>
                    <a:pt x="679" y="465"/>
                    <a:pt x="679" y="465"/>
                  </a:cubicBezTo>
                  <a:cubicBezTo>
                    <a:pt x="679" y="477"/>
                    <a:pt x="679" y="489"/>
                    <a:pt x="691" y="501"/>
                  </a:cubicBezTo>
                  <a:cubicBezTo>
                    <a:pt x="691" y="513"/>
                    <a:pt x="691" y="536"/>
                    <a:pt x="703" y="560"/>
                  </a:cubicBezTo>
                  <a:cubicBezTo>
                    <a:pt x="703" y="572"/>
                    <a:pt x="703" y="584"/>
                    <a:pt x="703" y="596"/>
                  </a:cubicBezTo>
                  <a:cubicBezTo>
                    <a:pt x="703" y="620"/>
                    <a:pt x="703" y="644"/>
                    <a:pt x="703" y="667"/>
                  </a:cubicBezTo>
                  <a:cubicBezTo>
                    <a:pt x="691" y="739"/>
                    <a:pt x="774" y="810"/>
                    <a:pt x="845" y="810"/>
                  </a:cubicBezTo>
                  <a:cubicBezTo>
                    <a:pt x="917" y="798"/>
                    <a:pt x="976" y="751"/>
                    <a:pt x="976" y="667"/>
                  </a:cubicBezTo>
                  <a:cubicBezTo>
                    <a:pt x="988" y="489"/>
                    <a:pt x="941" y="322"/>
                    <a:pt x="822" y="179"/>
                  </a:cubicBezTo>
                  <a:cubicBezTo>
                    <a:pt x="726" y="60"/>
                    <a:pt x="560" y="1"/>
                    <a:pt x="39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7" name="Google Shape;817;p6"/>
            <p:cNvSpPr/>
            <p:nvPr/>
          </p:nvSpPr>
          <p:spPr>
            <a:xfrm>
              <a:off x="826605" y="449950"/>
              <a:ext cx="159917" cy="202186"/>
            </a:xfrm>
            <a:custGeom>
              <a:avLst/>
              <a:gdLst/>
              <a:ahLst/>
              <a:cxnLst/>
              <a:rect l="l" t="t" r="r" b="b"/>
              <a:pathLst>
                <a:path w="1536" h="1942" extrusionOk="0">
                  <a:moveTo>
                    <a:pt x="563" y="0"/>
                  </a:moveTo>
                  <a:cubicBezTo>
                    <a:pt x="410" y="0"/>
                    <a:pt x="262" y="43"/>
                    <a:pt x="130" y="126"/>
                  </a:cubicBezTo>
                  <a:cubicBezTo>
                    <a:pt x="0" y="206"/>
                    <a:pt x="80" y="387"/>
                    <a:pt x="200" y="387"/>
                  </a:cubicBezTo>
                  <a:cubicBezTo>
                    <a:pt x="223" y="387"/>
                    <a:pt x="248" y="380"/>
                    <a:pt x="273" y="365"/>
                  </a:cubicBezTo>
                  <a:cubicBezTo>
                    <a:pt x="297" y="353"/>
                    <a:pt x="321" y="341"/>
                    <a:pt x="345" y="329"/>
                  </a:cubicBezTo>
                  <a:cubicBezTo>
                    <a:pt x="345" y="317"/>
                    <a:pt x="356" y="317"/>
                    <a:pt x="368" y="317"/>
                  </a:cubicBezTo>
                  <a:cubicBezTo>
                    <a:pt x="380" y="311"/>
                    <a:pt x="377" y="311"/>
                    <a:pt x="376" y="311"/>
                  </a:cubicBezTo>
                  <a:cubicBezTo>
                    <a:pt x="374" y="311"/>
                    <a:pt x="374" y="311"/>
                    <a:pt x="392" y="305"/>
                  </a:cubicBezTo>
                  <a:cubicBezTo>
                    <a:pt x="416" y="293"/>
                    <a:pt x="428" y="293"/>
                    <a:pt x="452" y="281"/>
                  </a:cubicBezTo>
                  <a:lnTo>
                    <a:pt x="487" y="281"/>
                  </a:lnTo>
                  <a:cubicBezTo>
                    <a:pt x="499" y="269"/>
                    <a:pt x="523" y="269"/>
                    <a:pt x="499" y="269"/>
                  </a:cubicBezTo>
                  <a:lnTo>
                    <a:pt x="630" y="269"/>
                  </a:lnTo>
                  <a:cubicBezTo>
                    <a:pt x="595" y="269"/>
                    <a:pt x="654" y="281"/>
                    <a:pt x="666" y="281"/>
                  </a:cubicBezTo>
                  <a:cubicBezTo>
                    <a:pt x="690" y="281"/>
                    <a:pt x="714" y="293"/>
                    <a:pt x="737" y="305"/>
                  </a:cubicBezTo>
                  <a:lnTo>
                    <a:pt x="761" y="305"/>
                  </a:lnTo>
                  <a:cubicBezTo>
                    <a:pt x="767" y="311"/>
                    <a:pt x="761" y="311"/>
                    <a:pt x="757" y="311"/>
                  </a:cubicBezTo>
                  <a:cubicBezTo>
                    <a:pt x="752" y="311"/>
                    <a:pt x="749" y="311"/>
                    <a:pt x="761" y="317"/>
                  </a:cubicBezTo>
                  <a:cubicBezTo>
                    <a:pt x="785" y="329"/>
                    <a:pt x="809" y="329"/>
                    <a:pt x="821" y="341"/>
                  </a:cubicBezTo>
                  <a:cubicBezTo>
                    <a:pt x="845" y="353"/>
                    <a:pt x="857" y="365"/>
                    <a:pt x="880" y="376"/>
                  </a:cubicBezTo>
                  <a:cubicBezTo>
                    <a:pt x="892" y="388"/>
                    <a:pt x="892" y="388"/>
                    <a:pt x="904" y="400"/>
                  </a:cubicBezTo>
                  <a:cubicBezTo>
                    <a:pt x="908" y="404"/>
                    <a:pt x="913" y="409"/>
                    <a:pt x="916" y="412"/>
                  </a:cubicBezTo>
                  <a:cubicBezTo>
                    <a:pt x="952" y="436"/>
                    <a:pt x="987" y="472"/>
                    <a:pt x="1011" y="507"/>
                  </a:cubicBezTo>
                  <a:cubicBezTo>
                    <a:pt x="1023" y="519"/>
                    <a:pt x="1035" y="519"/>
                    <a:pt x="1035" y="531"/>
                  </a:cubicBezTo>
                  <a:cubicBezTo>
                    <a:pt x="1035" y="531"/>
                    <a:pt x="1043" y="542"/>
                    <a:pt x="1047" y="548"/>
                  </a:cubicBezTo>
                  <a:lnTo>
                    <a:pt x="1047" y="548"/>
                  </a:lnTo>
                  <a:cubicBezTo>
                    <a:pt x="1051" y="556"/>
                    <a:pt x="1059" y="567"/>
                    <a:pt x="1059" y="567"/>
                  </a:cubicBezTo>
                  <a:cubicBezTo>
                    <a:pt x="1071" y="579"/>
                    <a:pt x="1071" y="591"/>
                    <a:pt x="1083" y="603"/>
                  </a:cubicBezTo>
                  <a:cubicBezTo>
                    <a:pt x="1107" y="638"/>
                    <a:pt x="1130" y="674"/>
                    <a:pt x="1154" y="722"/>
                  </a:cubicBezTo>
                  <a:cubicBezTo>
                    <a:pt x="1166" y="746"/>
                    <a:pt x="1178" y="757"/>
                    <a:pt x="1178" y="781"/>
                  </a:cubicBezTo>
                  <a:cubicBezTo>
                    <a:pt x="1181" y="784"/>
                    <a:pt x="1182" y="785"/>
                    <a:pt x="1183" y="785"/>
                  </a:cubicBezTo>
                  <a:cubicBezTo>
                    <a:pt x="1184" y="785"/>
                    <a:pt x="1184" y="782"/>
                    <a:pt x="1184" y="782"/>
                  </a:cubicBezTo>
                  <a:lnTo>
                    <a:pt x="1184" y="782"/>
                  </a:lnTo>
                  <a:cubicBezTo>
                    <a:pt x="1184" y="782"/>
                    <a:pt x="1185" y="784"/>
                    <a:pt x="1190" y="793"/>
                  </a:cubicBezTo>
                  <a:cubicBezTo>
                    <a:pt x="1190" y="805"/>
                    <a:pt x="1190" y="817"/>
                    <a:pt x="1202" y="829"/>
                  </a:cubicBezTo>
                  <a:cubicBezTo>
                    <a:pt x="1214" y="877"/>
                    <a:pt x="1226" y="924"/>
                    <a:pt x="1238" y="972"/>
                  </a:cubicBezTo>
                  <a:cubicBezTo>
                    <a:pt x="1238" y="984"/>
                    <a:pt x="1249" y="1008"/>
                    <a:pt x="1249" y="1031"/>
                  </a:cubicBezTo>
                  <a:cubicBezTo>
                    <a:pt x="1249" y="1033"/>
                    <a:pt x="1249" y="1037"/>
                    <a:pt x="1249" y="1043"/>
                  </a:cubicBezTo>
                  <a:cubicBezTo>
                    <a:pt x="1249" y="1055"/>
                    <a:pt x="1249" y="1067"/>
                    <a:pt x="1249" y="1079"/>
                  </a:cubicBezTo>
                  <a:cubicBezTo>
                    <a:pt x="1261" y="1115"/>
                    <a:pt x="1261" y="1162"/>
                    <a:pt x="1249" y="1210"/>
                  </a:cubicBezTo>
                  <a:cubicBezTo>
                    <a:pt x="1249" y="1222"/>
                    <a:pt x="1249" y="1234"/>
                    <a:pt x="1249" y="1234"/>
                  </a:cubicBezTo>
                  <a:cubicBezTo>
                    <a:pt x="1249" y="1239"/>
                    <a:pt x="1250" y="1242"/>
                    <a:pt x="1250" y="1244"/>
                  </a:cubicBezTo>
                  <a:lnTo>
                    <a:pt x="1250" y="1244"/>
                  </a:lnTo>
                  <a:cubicBezTo>
                    <a:pt x="1250" y="1244"/>
                    <a:pt x="1250" y="1245"/>
                    <a:pt x="1249" y="1246"/>
                  </a:cubicBezTo>
                  <a:cubicBezTo>
                    <a:pt x="1249" y="1258"/>
                    <a:pt x="1249" y="1281"/>
                    <a:pt x="1238" y="1305"/>
                  </a:cubicBezTo>
                  <a:cubicBezTo>
                    <a:pt x="1238" y="1329"/>
                    <a:pt x="1226" y="1353"/>
                    <a:pt x="1214" y="1365"/>
                  </a:cubicBezTo>
                  <a:cubicBezTo>
                    <a:pt x="1214" y="1377"/>
                    <a:pt x="1202" y="1389"/>
                    <a:pt x="1202" y="1400"/>
                  </a:cubicBezTo>
                  <a:cubicBezTo>
                    <a:pt x="1190" y="1424"/>
                    <a:pt x="1178" y="1436"/>
                    <a:pt x="1178" y="1448"/>
                  </a:cubicBezTo>
                  <a:cubicBezTo>
                    <a:pt x="1166" y="1460"/>
                    <a:pt x="1166" y="1472"/>
                    <a:pt x="1154" y="1472"/>
                  </a:cubicBezTo>
                  <a:cubicBezTo>
                    <a:pt x="1153" y="1473"/>
                    <a:pt x="1152" y="1474"/>
                    <a:pt x="1151" y="1475"/>
                  </a:cubicBezTo>
                  <a:lnTo>
                    <a:pt x="1151" y="1475"/>
                  </a:lnTo>
                  <a:cubicBezTo>
                    <a:pt x="1149" y="1477"/>
                    <a:pt x="1146" y="1480"/>
                    <a:pt x="1142" y="1484"/>
                  </a:cubicBezTo>
                  <a:cubicBezTo>
                    <a:pt x="1130" y="1496"/>
                    <a:pt x="1118" y="1519"/>
                    <a:pt x="1095" y="1531"/>
                  </a:cubicBezTo>
                  <a:cubicBezTo>
                    <a:pt x="1095" y="1531"/>
                    <a:pt x="1095" y="1537"/>
                    <a:pt x="1091" y="1540"/>
                  </a:cubicBezTo>
                  <a:lnTo>
                    <a:pt x="1091" y="1540"/>
                  </a:lnTo>
                  <a:cubicBezTo>
                    <a:pt x="1091" y="1540"/>
                    <a:pt x="1091" y="1540"/>
                    <a:pt x="1091" y="1540"/>
                  </a:cubicBezTo>
                  <a:cubicBezTo>
                    <a:pt x="1090" y="1540"/>
                    <a:pt x="1088" y="1541"/>
                    <a:pt x="1083" y="1543"/>
                  </a:cubicBezTo>
                  <a:cubicBezTo>
                    <a:pt x="1083" y="1543"/>
                    <a:pt x="1071" y="1555"/>
                    <a:pt x="1059" y="1555"/>
                  </a:cubicBezTo>
                  <a:cubicBezTo>
                    <a:pt x="1035" y="1579"/>
                    <a:pt x="1011" y="1591"/>
                    <a:pt x="987" y="1603"/>
                  </a:cubicBezTo>
                  <a:lnTo>
                    <a:pt x="976" y="1603"/>
                  </a:lnTo>
                  <a:cubicBezTo>
                    <a:pt x="976" y="1603"/>
                    <a:pt x="976" y="1603"/>
                    <a:pt x="976" y="1603"/>
                  </a:cubicBezTo>
                  <a:lnTo>
                    <a:pt x="976" y="1603"/>
                  </a:lnTo>
                  <a:cubicBezTo>
                    <a:pt x="968" y="1607"/>
                    <a:pt x="966" y="1608"/>
                    <a:pt x="968" y="1608"/>
                  </a:cubicBezTo>
                  <a:cubicBezTo>
                    <a:pt x="968" y="1608"/>
                    <a:pt x="969" y="1608"/>
                    <a:pt x="970" y="1608"/>
                  </a:cubicBezTo>
                  <a:lnTo>
                    <a:pt x="970" y="1608"/>
                  </a:lnTo>
                  <a:cubicBezTo>
                    <a:pt x="960" y="1615"/>
                    <a:pt x="948" y="1617"/>
                    <a:pt x="928" y="1627"/>
                  </a:cubicBezTo>
                  <a:cubicBezTo>
                    <a:pt x="904" y="1627"/>
                    <a:pt x="868" y="1639"/>
                    <a:pt x="845" y="1650"/>
                  </a:cubicBezTo>
                  <a:lnTo>
                    <a:pt x="797" y="1650"/>
                  </a:lnTo>
                  <a:cubicBezTo>
                    <a:pt x="821" y="1650"/>
                    <a:pt x="773" y="1650"/>
                    <a:pt x="773" y="1662"/>
                  </a:cubicBezTo>
                  <a:lnTo>
                    <a:pt x="535" y="1662"/>
                  </a:lnTo>
                  <a:cubicBezTo>
                    <a:pt x="530" y="1661"/>
                    <a:pt x="524" y="1661"/>
                    <a:pt x="519" y="1661"/>
                  </a:cubicBezTo>
                  <a:cubicBezTo>
                    <a:pt x="453" y="1661"/>
                    <a:pt x="392" y="1727"/>
                    <a:pt x="392" y="1793"/>
                  </a:cubicBezTo>
                  <a:cubicBezTo>
                    <a:pt x="392" y="1877"/>
                    <a:pt x="464" y="1936"/>
                    <a:pt x="535" y="1936"/>
                  </a:cubicBezTo>
                  <a:cubicBezTo>
                    <a:pt x="576" y="1940"/>
                    <a:pt x="618" y="1942"/>
                    <a:pt x="659" y="1942"/>
                  </a:cubicBezTo>
                  <a:cubicBezTo>
                    <a:pt x="885" y="1942"/>
                    <a:pt x="1116" y="1884"/>
                    <a:pt x="1297" y="1734"/>
                  </a:cubicBezTo>
                  <a:cubicBezTo>
                    <a:pt x="1452" y="1591"/>
                    <a:pt x="1535" y="1365"/>
                    <a:pt x="1535" y="1150"/>
                  </a:cubicBezTo>
                  <a:cubicBezTo>
                    <a:pt x="1535" y="734"/>
                    <a:pt x="1285" y="246"/>
                    <a:pt x="892" y="67"/>
                  </a:cubicBezTo>
                  <a:cubicBezTo>
                    <a:pt x="783" y="22"/>
                    <a:pt x="672" y="0"/>
                    <a:pt x="56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8" name="Google Shape;818;p6"/>
            <p:cNvSpPr/>
            <p:nvPr/>
          </p:nvSpPr>
          <p:spPr>
            <a:xfrm>
              <a:off x="241383" y="448180"/>
              <a:ext cx="135242" cy="197189"/>
            </a:xfrm>
            <a:custGeom>
              <a:avLst/>
              <a:gdLst/>
              <a:ahLst/>
              <a:cxnLst/>
              <a:rect l="l" t="t" r="r" b="b"/>
              <a:pathLst>
                <a:path w="1299" h="1894" extrusionOk="0">
                  <a:moveTo>
                    <a:pt x="472" y="1344"/>
                  </a:moveTo>
                  <a:cubicBezTo>
                    <a:pt x="471" y="1344"/>
                    <a:pt x="472" y="1348"/>
                    <a:pt x="477" y="1358"/>
                  </a:cubicBezTo>
                  <a:cubicBezTo>
                    <a:pt x="477" y="1351"/>
                    <a:pt x="473" y="1344"/>
                    <a:pt x="472" y="1344"/>
                  </a:cubicBezTo>
                  <a:close/>
                  <a:moveTo>
                    <a:pt x="1088" y="0"/>
                  </a:moveTo>
                  <a:cubicBezTo>
                    <a:pt x="671" y="0"/>
                    <a:pt x="294" y="225"/>
                    <a:pt x="131" y="620"/>
                  </a:cubicBezTo>
                  <a:cubicBezTo>
                    <a:pt x="1" y="965"/>
                    <a:pt x="84" y="1382"/>
                    <a:pt x="358" y="1632"/>
                  </a:cubicBezTo>
                  <a:cubicBezTo>
                    <a:pt x="548" y="1810"/>
                    <a:pt x="798" y="1882"/>
                    <a:pt x="1048" y="1894"/>
                  </a:cubicBezTo>
                  <a:cubicBezTo>
                    <a:pt x="1227" y="1894"/>
                    <a:pt x="1227" y="1620"/>
                    <a:pt x="1048" y="1608"/>
                  </a:cubicBezTo>
                  <a:cubicBezTo>
                    <a:pt x="882" y="1608"/>
                    <a:pt x="715" y="1560"/>
                    <a:pt x="584" y="1453"/>
                  </a:cubicBezTo>
                  <a:lnTo>
                    <a:pt x="584" y="1453"/>
                  </a:lnTo>
                  <a:cubicBezTo>
                    <a:pt x="586" y="1456"/>
                    <a:pt x="587" y="1456"/>
                    <a:pt x="586" y="1456"/>
                  </a:cubicBezTo>
                  <a:cubicBezTo>
                    <a:pt x="583" y="1456"/>
                    <a:pt x="560" y="1441"/>
                    <a:pt x="560" y="1441"/>
                  </a:cubicBezTo>
                  <a:cubicBezTo>
                    <a:pt x="536" y="1429"/>
                    <a:pt x="524" y="1406"/>
                    <a:pt x="512" y="1394"/>
                  </a:cubicBezTo>
                  <a:lnTo>
                    <a:pt x="477" y="1358"/>
                  </a:lnTo>
                  <a:cubicBezTo>
                    <a:pt x="465" y="1346"/>
                    <a:pt x="465" y="1334"/>
                    <a:pt x="453" y="1322"/>
                  </a:cubicBezTo>
                  <a:cubicBezTo>
                    <a:pt x="405" y="1251"/>
                    <a:pt x="393" y="1215"/>
                    <a:pt x="370" y="1144"/>
                  </a:cubicBezTo>
                  <a:cubicBezTo>
                    <a:pt x="370" y="1120"/>
                    <a:pt x="358" y="1108"/>
                    <a:pt x="358" y="1096"/>
                  </a:cubicBezTo>
                  <a:cubicBezTo>
                    <a:pt x="358" y="1086"/>
                    <a:pt x="350" y="1054"/>
                    <a:pt x="353" y="1054"/>
                  </a:cubicBezTo>
                  <a:cubicBezTo>
                    <a:pt x="354" y="1054"/>
                    <a:pt x="355" y="1056"/>
                    <a:pt x="358" y="1060"/>
                  </a:cubicBezTo>
                  <a:cubicBezTo>
                    <a:pt x="346" y="1025"/>
                    <a:pt x="346" y="989"/>
                    <a:pt x="346" y="953"/>
                  </a:cubicBezTo>
                  <a:cubicBezTo>
                    <a:pt x="346" y="929"/>
                    <a:pt x="346" y="917"/>
                    <a:pt x="358" y="894"/>
                  </a:cubicBezTo>
                  <a:cubicBezTo>
                    <a:pt x="358" y="888"/>
                    <a:pt x="358" y="877"/>
                    <a:pt x="358" y="870"/>
                  </a:cubicBezTo>
                  <a:cubicBezTo>
                    <a:pt x="358" y="834"/>
                    <a:pt x="370" y="786"/>
                    <a:pt x="382" y="751"/>
                  </a:cubicBezTo>
                  <a:cubicBezTo>
                    <a:pt x="417" y="632"/>
                    <a:pt x="489" y="524"/>
                    <a:pt x="608" y="429"/>
                  </a:cubicBezTo>
                  <a:cubicBezTo>
                    <a:pt x="611" y="423"/>
                    <a:pt x="612" y="421"/>
                    <a:pt x="611" y="421"/>
                  </a:cubicBezTo>
                  <a:cubicBezTo>
                    <a:pt x="610" y="421"/>
                    <a:pt x="606" y="426"/>
                    <a:pt x="605" y="426"/>
                  </a:cubicBezTo>
                  <a:cubicBezTo>
                    <a:pt x="604" y="426"/>
                    <a:pt x="604" y="424"/>
                    <a:pt x="608" y="417"/>
                  </a:cubicBezTo>
                  <a:cubicBezTo>
                    <a:pt x="620" y="417"/>
                    <a:pt x="632" y="405"/>
                    <a:pt x="643" y="405"/>
                  </a:cubicBezTo>
                  <a:cubicBezTo>
                    <a:pt x="655" y="393"/>
                    <a:pt x="679" y="382"/>
                    <a:pt x="703" y="370"/>
                  </a:cubicBezTo>
                  <a:cubicBezTo>
                    <a:pt x="751" y="346"/>
                    <a:pt x="763" y="334"/>
                    <a:pt x="810" y="322"/>
                  </a:cubicBezTo>
                  <a:cubicBezTo>
                    <a:pt x="917" y="286"/>
                    <a:pt x="1001" y="274"/>
                    <a:pt x="1108" y="274"/>
                  </a:cubicBezTo>
                  <a:cubicBezTo>
                    <a:pt x="1112" y="275"/>
                    <a:pt x="1115" y="275"/>
                    <a:pt x="1119" y="275"/>
                  </a:cubicBezTo>
                  <a:cubicBezTo>
                    <a:pt x="1298" y="275"/>
                    <a:pt x="1295" y="1"/>
                    <a:pt x="1120" y="1"/>
                  </a:cubicBezTo>
                  <a:cubicBezTo>
                    <a:pt x="1109" y="0"/>
                    <a:pt x="1098" y="0"/>
                    <a:pt x="108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19" name="Google Shape;819;p6"/>
          <p:cNvGrpSpPr/>
          <p:nvPr/>
        </p:nvGrpSpPr>
        <p:grpSpPr>
          <a:xfrm flipH="1">
            <a:off x="8188348" y="171448"/>
            <a:ext cx="792505" cy="422198"/>
            <a:chOff x="217853" y="264732"/>
            <a:chExt cx="800833" cy="426549"/>
          </a:xfrm>
        </p:grpSpPr>
        <p:sp>
          <p:nvSpPr>
            <p:cNvPr id="820" name="Google Shape;820;p6"/>
            <p:cNvSpPr/>
            <p:nvPr/>
          </p:nvSpPr>
          <p:spPr>
            <a:xfrm>
              <a:off x="217853" y="264732"/>
              <a:ext cx="800833" cy="426549"/>
            </a:xfrm>
            <a:custGeom>
              <a:avLst/>
              <a:gdLst/>
              <a:ahLst/>
              <a:cxnLst/>
              <a:rect l="l" t="t" r="r" b="b"/>
              <a:pathLst>
                <a:path w="7692" h="4097" extrusionOk="0">
                  <a:moveTo>
                    <a:pt x="3048" y="0"/>
                  </a:moveTo>
                  <a:cubicBezTo>
                    <a:pt x="2227" y="0"/>
                    <a:pt x="1548" y="643"/>
                    <a:pt x="1500" y="1465"/>
                  </a:cubicBezTo>
                  <a:cubicBezTo>
                    <a:pt x="1441" y="1453"/>
                    <a:pt x="1393" y="1453"/>
                    <a:pt x="1334" y="1453"/>
                  </a:cubicBezTo>
                  <a:cubicBezTo>
                    <a:pt x="596" y="1453"/>
                    <a:pt x="0" y="2036"/>
                    <a:pt x="0" y="2775"/>
                  </a:cubicBezTo>
                  <a:cubicBezTo>
                    <a:pt x="0" y="3465"/>
                    <a:pt x="536" y="4037"/>
                    <a:pt x="1215" y="4096"/>
                  </a:cubicBezTo>
                  <a:lnTo>
                    <a:pt x="6525" y="4096"/>
                  </a:lnTo>
                  <a:cubicBezTo>
                    <a:pt x="7180" y="4013"/>
                    <a:pt x="7692" y="3453"/>
                    <a:pt x="7692" y="2775"/>
                  </a:cubicBezTo>
                  <a:cubicBezTo>
                    <a:pt x="7692" y="2048"/>
                    <a:pt x="7096" y="1453"/>
                    <a:pt x="6370" y="1453"/>
                  </a:cubicBezTo>
                  <a:cubicBezTo>
                    <a:pt x="6180" y="1453"/>
                    <a:pt x="6001" y="1489"/>
                    <a:pt x="5846" y="1560"/>
                  </a:cubicBezTo>
                  <a:lnTo>
                    <a:pt x="5846" y="1548"/>
                  </a:lnTo>
                  <a:cubicBezTo>
                    <a:pt x="5846" y="1060"/>
                    <a:pt x="5441" y="655"/>
                    <a:pt x="4941" y="655"/>
                  </a:cubicBezTo>
                  <a:cubicBezTo>
                    <a:pt x="4751" y="655"/>
                    <a:pt x="4572" y="715"/>
                    <a:pt x="4429" y="822"/>
                  </a:cubicBezTo>
                  <a:cubicBezTo>
                    <a:pt x="4167" y="334"/>
                    <a:pt x="3644" y="0"/>
                    <a:pt x="304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1" name="Google Shape;821;p6"/>
            <p:cNvSpPr/>
            <p:nvPr/>
          </p:nvSpPr>
          <p:spPr>
            <a:xfrm>
              <a:off x="407444" y="293884"/>
              <a:ext cx="248204" cy="121291"/>
            </a:xfrm>
            <a:custGeom>
              <a:avLst/>
              <a:gdLst/>
              <a:ahLst/>
              <a:cxnLst/>
              <a:rect l="l" t="t" r="r" b="b"/>
              <a:pathLst>
                <a:path w="2384" h="1165" extrusionOk="0">
                  <a:moveTo>
                    <a:pt x="1306" y="1"/>
                  </a:moveTo>
                  <a:cubicBezTo>
                    <a:pt x="907" y="1"/>
                    <a:pt x="497" y="154"/>
                    <a:pt x="251" y="423"/>
                  </a:cubicBezTo>
                  <a:cubicBezTo>
                    <a:pt x="96" y="590"/>
                    <a:pt x="1" y="804"/>
                    <a:pt x="1" y="1030"/>
                  </a:cubicBezTo>
                  <a:cubicBezTo>
                    <a:pt x="1" y="1119"/>
                    <a:pt x="69" y="1164"/>
                    <a:pt x="138" y="1164"/>
                  </a:cubicBezTo>
                  <a:cubicBezTo>
                    <a:pt x="206" y="1164"/>
                    <a:pt x="275" y="1119"/>
                    <a:pt x="275" y="1030"/>
                  </a:cubicBezTo>
                  <a:cubicBezTo>
                    <a:pt x="284" y="534"/>
                    <a:pt x="813" y="288"/>
                    <a:pt x="1290" y="288"/>
                  </a:cubicBezTo>
                  <a:cubicBezTo>
                    <a:pt x="1454" y="288"/>
                    <a:pt x="1611" y="317"/>
                    <a:pt x="1739" y="375"/>
                  </a:cubicBezTo>
                  <a:cubicBezTo>
                    <a:pt x="1906" y="447"/>
                    <a:pt x="2025" y="566"/>
                    <a:pt x="2096" y="732"/>
                  </a:cubicBezTo>
                  <a:cubicBezTo>
                    <a:pt x="2119" y="785"/>
                    <a:pt x="2158" y="807"/>
                    <a:pt x="2199" y="807"/>
                  </a:cubicBezTo>
                  <a:cubicBezTo>
                    <a:pt x="2287" y="807"/>
                    <a:pt x="2383" y="704"/>
                    <a:pt x="2335" y="590"/>
                  </a:cubicBezTo>
                  <a:cubicBezTo>
                    <a:pt x="2155" y="181"/>
                    <a:pt x="1737" y="1"/>
                    <a:pt x="130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2" name="Google Shape;822;p6"/>
            <p:cNvSpPr/>
            <p:nvPr/>
          </p:nvSpPr>
          <p:spPr>
            <a:xfrm>
              <a:off x="682720" y="367596"/>
              <a:ext cx="102967" cy="84435"/>
            </a:xfrm>
            <a:custGeom>
              <a:avLst/>
              <a:gdLst/>
              <a:ahLst/>
              <a:cxnLst/>
              <a:rect l="l" t="t" r="r" b="b"/>
              <a:pathLst>
                <a:path w="989" h="811" extrusionOk="0">
                  <a:moveTo>
                    <a:pt x="512" y="298"/>
                  </a:moveTo>
                  <a:cubicBezTo>
                    <a:pt x="524" y="302"/>
                    <a:pt x="529" y="304"/>
                    <a:pt x="531" y="304"/>
                  </a:cubicBezTo>
                  <a:cubicBezTo>
                    <a:pt x="533" y="304"/>
                    <a:pt x="520" y="298"/>
                    <a:pt x="512" y="298"/>
                  </a:cubicBezTo>
                  <a:close/>
                  <a:moveTo>
                    <a:pt x="639" y="391"/>
                  </a:moveTo>
                  <a:cubicBezTo>
                    <a:pt x="640" y="392"/>
                    <a:pt x="641" y="393"/>
                    <a:pt x="643" y="394"/>
                  </a:cubicBezTo>
                  <a:cubicBezTo>
                    <a:pt x="643" y="397"/>
                    <a:pt x="643" y="399"/>
                    <a:pt x="643" y="399"/>
                  </a:cubicBezTo>
                  <a:cubicBezTo>
                    <a:pt x="642" y="399"/>
                    <a:pt x="641" y="395"/>
                    <a:pt x="639" y="391"/>
                  </a:cubicBezTo>
                  <a:close/>
                  <a:moveTo>
                    <a:pt x="668" y="445"/>
                  </a:moveTo>
                  <a:cubicBezTo>
                    <a:pt x="667" y="446"/>
                    <a:pt x="667" y="448"/>
                    <a:pt x="667" y="453"/>
                  </a:cubicBezTo>
                  <a:cubicBezTo>
                    <a:pt x="670" y="459"/>
                    <a:pt x="671" y="461"/>
                    <a:pt x="672" y="461"/>
                  </a:cubicBezTo>
                  <a:cubicBezTo>
                    <a:pt x="673" y="461"/>
                    <a:pt x="670" y="451"/>
                    <a:pt x="668" y="445"/>
                  </a:cubicBezTo>
                  <a:close/>
                  <a:moveTo>
                    <a:pt x="393" y="1"/>
                  </a:moveTo>
                  <a:cubicBezTo>
                    <a:pt x="286" y="1"/>
                    <a:pt x="191" y="36"/>
                    <a:pt x="83" y="84"/>
                  </a:cubicBezTo>
                  <a:cubicBezTo>
                    <a:pt x="24" y="108"/>
                    <a:pt x="0" y="215"/>
                    <a:pt x="36" y="275"/>
                  </a:cubicBezTo>
                  <a:cubicBezTo>
                    <a:pt x="68" y="315"/>
                    <a:pt x="112" y="339"/>
                    <a:pt x="158" y="339"/>
                  </a:cubicBezTo>
                  <a:cubicBezTo>
                    <a:pt x="181" y="339"/>
                    <a:pt x="203" y="334"/>
                    <a:pt x="226" y="322"/>
                  </a:cubicBezTo>
                  <a:cubicBezTo>
                    <a:pt x="233" y="322"/>
                    <a:pt x="249" y="314"/>
                    <a:pt x="253" y="309"/>
                  </a:cubicBezTo>
                  <a:lnTo>
                    <a:pt x="253" y="309"/>
                  </a:lnTo>
                  <a:cubicBezTo>
                    <a:pt x="260" y="308"/>
                    <a:pt x="267" y="305"/>
                    <a:pt x="274" y="298"/>
                  </a:cubicBezTo>
                  <a:cubicBezTo>
                    <a:pt x="286" y="298"/>
                    <a:pt x="310" y="286"/>
                    <a:pt x="334" y="286"/>
                  </a:cubicBezTo>
                  <a:cubicBezTo>
                    <a:pt x="334" y="286"/>
                    <a:pt x="357" y="286"/>
                    <a:pt x="369" y="275"/>
                  </a:cubicBezTo>
                  <a:lnTo>
                    <a:pt x="369" y="275"/>
                  </a:lnTo>
                  <a:cubicBezTo>
                    <a:pt x="357" y="280"/>
                    <a:pt x="351" y="283"/>
                    <a:pt x="350" y="283"/>
                  </a:cubicBezTo>
                  <a:cubicBezTo>
                    <a:pt x="348" y="283"/>
                    <a:pt x="351" y="280"/>
                    <a:pt x="357" y="275"/>
                  </a:cubicBezTo>
                  <a:lnTo>
                    <a:pt x="453" y="275"/>
                  </a:lnTo>
                  <a:cubicBezTo>
                    <a:pt x="445" y="275"/>
                    <a:pt x="437" y="280"/>
                    <a:pt x="439" y="280"/>
                  </a:cubicBezTo>
                  <a:cubicBezTo>
                    <a:pt x="441" y="280"/>
                    <a:pt x="445" y="278"/>
                    <a:pt x="453" y="275"/>
                  </a:cubicBezTo>
                  <a:cubicBezTo>
                    <a:pt x="476" y="286"/>
                    <a:pt x="488" y="286"/>
                    <a:pt x="512" y="298"/>
                  </a:cubicBezTo>
                  <a:lnTo>
                    <a:pt x="536" y="298"/>
                  </a:lnTo>
                  <a:cubicBezTo>
                    <a:pt x="548" y="310"/>
                    <a:pt x="560" y="322"/>
                    <a:pt x="584" y="334"/>
                  </a:cubicBezTo>
                  <a:cubicBezTo>
                    <a:pt x="584" y="334"/>
                    <a:pt x="595" y="346"/>
                    <a:pt x="595" y="346"/>
                  </a:cubicBezTo>
                  <a:cubicBezTo>
                    <a:pt x="614" y="355"/>
                    <a:pt x="618" y="373"/>
                    <a:pt x="631" y="385"/>
                  </a:cubicBezTo>
                  <a:lnTo>
                    <a:pt x="631" y="385"/>
                  </a:lnTo>
                  <a:lnTo>
                    <a:pt x="631" y="394"/>
                  </a:lnTo>
                  <a:cubicBezTo>
                    <a:pt x="643" y="405"/>
                    <a:pt x="643" y="405"/>
                    <a:pt x="655" y="417"/>
                  </a:cubicBezTo>
                  <a:cubicBezTo>
                    <a:pt x="655" y="429"/>
                    <a:pt x="655" y="429"/>
                    <a:pt x="667" y="441"/>
                  </a:cubicBezTo>
                  <a:cubicBezTo>
                    <a:pt x="667" y="441"/>
                    <a:pt x="667" y="443"/>
                    <a:pt x="668" y="445"/>
                  </a:cubicBezTo>
                  <a:lnTo>
                    <a:pt x="668" y="445"/>
                  </a:lnTo>
                  <a:cubicBezTo>
                    <a:pt x="668" y="445"/>
                    <a:pt x="669" y="445"/>
                    <a:pt x="669" y="445"/>
                  </a:cubicBezTo>
                  <a:cubicBezTo>
                    <a:pt x="672" y="445"/>
                    <a:pt x="679" y="465"/>
                    <a:pt x="679" y="465"/>
                  </a:cubicBezTo>
                  <a:cubicBezTo>
                    <a:pt x="679" y="477"/>
                    <a:pt x="679" y="489"/>
                    <a:pt x="691" y="501"/>
                  </a:cubicBezTo>
                  <a:cubicBezTo>
                    <a:pt x="691" y="513"/>
                    <a:pt x="691" y="536"/>
                    <a:pt x="703" y="560"/>
                  </a:cubicBezTo>
                  <a:cubicBezTo>
                    <a:pt x="703" y="572"/>
                    <a:pt x="703" y="584"/>
                    <a:pt x="703" y="596"/>
                  </a:cubicBezTo>
                  <a:cubicBezTo>
                    <a:pt x="703" y="620"/>
                    <a:pt x="703" y="644"/>
                    <a:pt x="703" y="667"/>
                  </a:cubicBezTo>
                  <a:cubicBezTo>
                    <a:pt x="691" y="739"/>
                    <a:pt x="774" y="810"/>
                    <a:pt x="845" y="810"/>
                  </a:cubicBezTo>
                  <a:cubicBezTo>
                    <a:pt x="917" y="798"/>
                    <a:pt x="976" y="751"/>
                    <a:pt x="976" y="667"/>
                  </a:cubicBezTo>
                  <a:cubicBezTo>
                    <a:pt x="988" y="489"/>
                    <a:pt x="941" y="322"/>
                    <a:pt x="822" y="179"/>
                  </a:cubicBezTo>
                  <a:cubicBezTo>
                    <a:pt x="726" y="60"/>
                    <a:pt x="560" y="1"/>
                    <a:pt x="39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3" name="Google Shape;823;p6"/>
            <p:cNvSpPr/>
            <p:nvPr/>
          </p:nvSpPr>
          <p:spPr>
            <a:xfrm>
              <a:off x="826605" y="449950"/>
              <a:ext cx="159917" cy="202186"/>
            </a:xfrm>
            <a:custGeom>
              <a:avLst/>
              <a:gdLst/>
              <a:ahLst/>
              <a:cxnLst/>
              <a:rect l="l" t="t" r="r" b="b"/>
              <a:pathLst>
                <a:path w="1536" h="1942" extrusionOk="0">
                  <a:moveTo>
                    <a:pt x="563" y="0"/>
                  </a:moveTo>
                  <a:cubicBezTo>
                    <a:pt x="410" y="0"/>
                    <a:pt x="262" y="43"/>
                    <a:pt x="130" y="126"/>
                  </a:cubicBezTo>
                  <a:cubicBezTo>
                    <a:pt x="0" y="206"/>
                    <a:pt x="80" y="387"/>
                    <a:pt x="200" y="387"/>
                  </a:cubicBezTo>
                  <a:cubicBezTo>
                    <a:pt x="223" y="387"/>
                    <a:pt x="248" y="380"/>
                    <a:pt x="273" y="365"/>
                  </a:cubicBezTo>
                  <a:cubicBezTo>
                    <a:pt x="297" y="353"/>
                    <a:pt x="321" y="341"/>
                    <a:pt x="345" y="329"/>
                  </a:cubicBezTo>
                  <a:cubicBezTo>
                    <a:pt x="345" y="317"/>
                    <a:pt x="356" y="317"/>
                    <a:pt x="368" y="317"/>
                  </a:cubicBezTo>
                  <a:cubicBezTo>
                    <a:pt x="380" y="311"/>
                    <a:pt x="377" y="311"/>
                    <a:pt x="376" y="311"/>
                  </a:cubicBezTo>
                  <a:cubicBezTo>
                    <a:pt x="374" y="311"/>
                    <a:pt x="374" y="311"/>
                    <a:pt x="392" y="305"/>
                  </a:cubicBezTo>
                  <a:cubicBezTo>
                    <a:pt x="416" y="293"/>
                    <a:pt x="428" y="293"/>
                    <a:pt x="452" y="281"/>
                  </a:cubicBezTo>
                  <a:lnTo>
                    <a:pt x="487" y="281"/>
                  </a:lnTo>
                  <a:cubicBezTo>
                    <a:pt x="499" y="269"/>
                    <a:pt x="523" y="269"/>
                    <a:pt x="499" y="269"/>
                  </a:cubicBezTo>
                  <a:lnTo>
                    <a:pt x="630" y="269"/>
                  </a:lnTo>
                  <a:cubicBezTo>
                    <a:pt x="595" y="269"/>
                    <a:pt x="654" y="281"/>
                    <a:pt x="666" y="281"/>
                  </a:cubicBezTo>
                  <a:cubicBezTo>
                    <a:pt x="690" y="281"/>
                    <a:pt x="714" y="293"/>
                    <a:pt x="737" y="305"/>
                  </a:cubicBezTo>
                  <a:lnTo>
                    <a:pt x="761" y="305"/>
                  </a:lnTo>
                  <a:cubicBezTo>
                    <a:pt x="767" y="311"/>
                    <a:pt x="761" y="311"/>
                    <a:pt x="757" y="311"/>
                  </a:cubicBezTo>
                  <a:cubicBezTo>
                    <a:pt x="752" y="311"/>
                    <a:pt x="749" y="311"/>
                    <a:pt x="761" y="317"/>
                  </a:cubicBezTo>
                  <a:cubicBezTo>
                    <a:pt x="785" y="329"/>
                    <a:pt x="809" y="329"/>
                    <a:pt x="821" y="341"/>
                  </a:cubicBezTo>
                  <a:cubicBezTo>
                    <a:pt x="845" y="353"/>
                    <a:pt x="857" y="365"/>
                    <a:pt x="880" y="376"/>
                  </a:cubicBezTo>
                  <a:cubicBezTo>
                    <a:pt x="892" y="388"/>
                    <a:pt x="892" y="388"/>
                    <a:pt x="904" y="400"/>
                  </a:cubicBezTo>
                  <a:cubicBezTo>
                    <a:pt x="908" y="404"/>
                    <a:pt x="913" y="409"/>
                    <a:pt x="916" y="412"/>
                  </a:cubicBezTo>
                  <a:cubicBezTo>
                    <a:pt x="952" y="436"/>
                    <a:pt x="987" y="472"/>
                    <a:pt x="1011" y="507"/>
                  </a:cubicBezTo>
                  <a:cubicBezTo>
                    <a:pt x="1023" y="519"/>
                    <a:pt x="1035" y="519"/>
                    <a:pt x="1035" y="531"/>
                  </a:cubicBezTo>
                  <a:cubicBezTo>
                    <a:pt x="1035" y="531"/>
                    <a:pt x="1043" y="542"/>
                    <a:pt x="1047" y="548"/>
                  </a:cubicBezTo>
                  <a:lnTo>
                    <a:pt x="1047" y="548"/>
                  </a:lnTo>
                  <a:cubicBezTo>
                    <a:pt x="1051" y="556"/>
                    <a:pt x="1059" y="567"/>
                    <a:pt x="1059" y="567"/>
                  </a:cubicBezTo>
                  <a:cubicBezTo>
                    <a:pt x="1071" y="579"/>
                    <a:pt x="1071" y="591"/>
                    <a:pt x="1083" y="603"/>
                  </a:cubicBezTo>
                  <a:cubicBezTo>
                    <a:pt x="1107" y="638"/>
                    <a:pt x="1130" y="674"/>
                    <a:pt x="1154" y="722"/>
                  </a:cubicBezTo>
                  <a:cubicBezTo>
                    <a:pt x="1166" y="746"/>
                    <a:pt x="1178" y="757"/>
                    <a:pt x="1178" y="781"/>
                  </a:cubicBezTo>
                  <a:cubicBezTo>
                    <a:pt x="1181" y="784"/>
                    <a:pt x="1182" y="785"/>
                    <a:pt x="1183" y="785"/>
                  </a:cubicBezTo>
                  <a:cubicBezTo>
                    <a:pt x="1184" y="785"/>
                    <a:pt x="1184" y="782"/>
                    <a:pt x="1184" y="782"/>
                  </a:cubicBezTo>
                  <a:lnTo>
                    <a:pt x="1184" y="782"/>
                  </a:lnTo>
                  <a:cubicBezTo>
                    <a:pt x="1184" y="782"/>
                    <a:pt x="1185" y="784"/>
                    <a:pt x="1190" y="793"/>
                  </a:cubicBezTo>
                  <a:cubicBezTo>
                    <a:pt x="1190" y="805"/>
                    <a:pt x="1190" y="817"/>
                    <a:pt x="1202" y="829"/>
                  </a:cubicBezTo>
                  <a:cubicBezTo>
                    <a:pt x="1214" y="877"/>
                    <a:pt x="1226" y="924"/>
                    <a:pt x="1238" y="972"/>
                  </a:cubicBezTo>
                  <a:cubicBezTo>
                    <a:pt x="1238" y="984"/>
                    <a:pt x="1249" y="1008"/>
                    <a:pt x="1249" y="1031"/>
                  </a:cubicBezTo>
                  <a:cubicBezTo>
                    <a:pt x="1249" y="1033"/>
                    <a:pt x="1249" y="1037"/>
                    <a:pt x="1249" y="1043"/>
                  </a:cubicBezTo>
                  <a:cubicBezTo>
                    <a:pt x="1249" y="1055"/>
                    <a:pt x="1249" y="1067"/>
                    <a:pt x="1249" y="1079"/>
                  </a:cubicBezTo>
                  <a:cubicBezTo>
                    <a:pt x="1261" y="1115"/>
                    <a:pt x="1261" y="1162"/>
                    <a:pt x="1249" y="1210"/>
                  </a:cubicBezTo>
                  <a:cubicBezTo>
                    <a:pt x="1249" y="1222"/>
                    <a:pt x="1249" y="1234"/>
                    <a:pt x="1249" y="1234"/>
                  </a:cubicBezTo>
                  <a:cubicBezTo>
                    <a:pt x="1249" y="1239"/>
                    <a:pt x="1250" y="1242"/>
                    <a:pt x="1250" y="1244"/>
                  </a:cubicBezTo>
                  <a:lnTo>
                    <a:pt x="1250" y="1244"/>
                  </a:lnTo>
                  <a:cubicBezTo>
                    <a:pt x="1250" y="1244"/>
                    <a:pt x="1250" y="1245"/>
                    <a:pt x="1249" y="1246"/>
                  </a:cubicBezTo>
                  <a:cubicBezTo>
                    <a:pt x="1249" y="1258"/>
                    <a:pt x="1249" y="1281"/>
                    <a:pt x="1238" y="1305"/>
                  </a:cubicBezTo>
                  <a:cubicBezTo>
                    <a:pt x="1238" y="1329"/>
                    <a:pt x="1226" y="1353"/>
                    <a:pt x="1214" y="1365"/>
                  </a:cubicBezTo>
                  <a:cubicBezTo>
                    <a:pt x="1214" y="1377"/>
                    <a:pt x="1202" y="1389"/>
                    <a:pt x="1202" y="1400"/>
                  </a:cubicBezTo>
                  <a:cubicBezTo>
                    <a:pt x="1190" y="1424"/>
                    <a:pt x="1178" y="1436"/>
                    <a:pt x="1178" y="1448"/>
                  </a:cubicBezTo>
                  <a:cubicBezTo>
                    <a:pt x="1166" y="1460"/>
                    <a:pt x="1166" y="1472"/>
                    <a:pt x="1154" y="1472"/>
                  </a:cubicBezTo>
                  <a:cubicBezTo>
                    <a:pt x="1153" y="1473"/>
                    <a:pt x="1152" y="1474"/>
                    <a:pt x="1151" y="1475"/>
                  </a:cubicBezTo>
                  <a:lnTo>
                    <a:pt x="1151" y="1475"/>
                  </a:lnTo>
                  <a:cubicBezTo>
                    <a:pt x="1149" y="1477"/>
                    <a:pt x="1146" y="1480"/>
                    <a:pt x="1142" y="1484"/>
                  </a:cubicBezTo>
                  <a:cubicBezTo>
                    <a:pt x="1130" y="1496"/>
                    <a:pt x="1118" y="1519"/>
                    <a:pt x="1095" y="1531"/>
                  </a:cubicBezTo>
                  <a:cubicBezTo>
                    <a:pt x="1095" y="1531"/>
                    <a:pt x="1095" y="1537"/>
                    <a:pt x="1091" y="1540"/>
                  </a:cubicBezTo>
                  <a:lnTo>
                    <a:pt x="1091" y="1540"/>
                  </a:lnTo>
                  <a:cubicBezTo>
                    <a:pt x="1091" y="1540"/>
                    <a:pt x="1091" y="1540"/>
                    <a:pt x="1091" y="1540"/>
                  </a:cubicBezTo>
                  <a:cubicBezTo>
                    <a:pt x="1090" y="1540"/>
                    <a:pt x="1088" y="1541"/>
                    <a:pt x="1083" y="1543"/>
                  </a:cubicBezTo>
                  <a:cubicBezTo>
                    <a:pt x="1083" y="1543"/>
                    <a:pt x="1071" y="1555"/>
                    <a:pt x="1059" y="1555"/>
                  </a:cubicBezTo>
                  <a:cubicBezTo>
                    <a:pt x="1035" y="1579"/>
                    <a:pt x="1011" y="1591"/>
                    <a:pt x="987" y="1603"/>
                  </a:cubicBezTo>
                  <a:lnTo>
                    <a:pt x="976" y="1603"/>
                  </a:lnTo>
                  <a:cubicBezTo>
                    <a:pt x="976" y="1603"/>
                    <a:pt x="976" y="1603"/>
                    <a:pt x="976" y="1603"/>
                  </a:cubicBezTo>
                  <a:lnTo>
                    <a:pt x="976" y="1603"/>
                  </a:lnTo>
                  <a:cubicBezTo>
                    <a:pt x="968" y="1607"/>
                    <a:pt x="966" y="1608"/>
                    <a:pt x="968" y="1608"/>
                  </a:cubicBezTo>
                  <a:cubicBezTo>
                    <a:pt x="968" y="1608"/>
                    <a:pt x="969" y="1608"/>
                    <a:pt x="970" y="1608"/>
                  </a:cubicBezTo>
                  <a:lnTo>
                    <a:pt x="970" y="1608"/>
                  </a:lnTo>
                  <a:cubicBezTo>
                    <a:pt x="960" y="1615"/>
                    <a:pt x="948" y="1617"/>
                    <a:pt x="928" y="1627"/>
                  </a:cubicBezTo>
                  <a:cubicBezTo>
                    <a:pt x="904" y="1627"/>
                    <a:pt x="868" y="1639"/>
                    <a:pt x="845" y="1650"/>
                  </a:cubicBezTo>
                  <a:lnTo>
                    <a:pt x="797" y="1650"/>
                  </a:lnTo>
                  <a:cubicBezTo>
                    <a:pt x="821" y="1650"/>
                    <a:pt x="773" y="1650"/>
                    <a:pt x="773" y="1662"/>
                  </a:cubicBezTo>
                  <a:lnTo>
                    <a:pt x="535" y="1662"/>
                  </a:lnTo>
                  <a:cubicBezTo>
                    <a:pt x="530" y="1661"/>
                    <a:pt x="524" y="1661"/>
                    <a:pt x="519" y="1661"/>
                  </a:cubicBezTo>
                  <a:cubicBezTo>
                    <a:pt x="453" y="1661"/>
                    <a:pt x="392" y="1727"/>
                    <a:pt x="392" y="1793"/>
                  </a:cubicBezTo>
                  <a:cubicBezTo>
                    <a:pt x="392" y="1877"/>
                    <a:pt x="464" y="1936"/>
                    <a:pt x="535" y="1936"/>
                  </a:cubicBezTo>
                  <a:cubicBezTo>
                    <a:pt x="576" y="1940"/>
                    <a:pt x="618" y="1942"/>
                    <a:pt x="659" y="1942"/>
                  </a:cubicBezTo>
                  <a:cubicBezTo>
                    <a:pt x="885" y="1942"/>
                    <a:pt x="1116" y="1884"/>
                    <a:pt x="1297" y="1734"/>
                  </a:cubicBezTo>
                  <a:cubicBezTo>
                    <a:pt x="1452" y="1591"/>
                    <a:pt x="1535" y="1365"/>
                    <a:pt x="1535" y="1150"/>
                  </a:cubicBezTo>
                  <a:cubicBezTo>
                    <a:pt x="1535" y="734"/>
                    <a:pt x="1285" y="246"/>
                    <a:pt x="892" y="67"/>
                  </a:cubicBezTo>
                  <a:cubicBezTo>
                    <a:pt x="783" y="22"/>
                    <a:pt x="672" y="0"/>
                    <a:pt x="56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4" name="Google Shape;824;p6"/>
            <p:cNvSpPr/>
            <p:nvPr/>
          </p:nvSpPr>
          <p:spPr>
            <a:xfrm>
              <a:off x="241383" y="448180"/>
              <a:ext cx="135242" cy="197189"/>
            </a:xfrm>
            <a:custGeom>
              <a:avLst/>
              <a:gdLst/>
              <a:ahLst/>
              <a:cxnLst/>
              <a:rect l="l" t="t" r="r" b="b"/>
              <a:pathLst>
                <a:path w="1299" h="1894" extrusionOk="0">
                  <a:moveTo>
                    <a:pt x="472" y="1344"/>
                  </a:moveTo>
                  <a:cubicBezTo>
                    <a:pt x="471" y="1344"/>
                    <a:pt x="472" y="1348"/>
                    <a:pt x="477" y="1358"/>
                  </a:cubicBezTo>
                  <a:cubicBezTo>
                    <a:pt x="477" y="1351"/>
                    <a:pt x="473" y="1344"/>
                    <a:pt x="472" y="1344"/>
                  </a:cubicBezTo>
                  <a:close/>
                  <a:moveTo>
                    <a:pt x="1088" y="0"/>
                  </a:moveTo>
                  <a:cubicBezTo>
                    <a:pt x="671" y="0"/>
                    <a:pt x="294" y="225"/>
                    <a:pt x="131" y="620"/>
                  </a:cubicBezTo>
                  <a:cubicBezTo>
                    <a:pt x="1" y="965"/>
                    <a:pt x="84" y="1382"/>
                    <a:pt x="358" y="1632"/>
                  </a:cubicBezTo>
                  <a:cubicBezTo>
                    <a:pt x="548" y="1810"/>
                    <a:pt x="798" y="1882"/>
                    <a:pt x="1048" y="1894"/>
                  </a:cubicBezTo>
                  <a:cubicBezTo>
                    <a:pt x="1227" y="1894"/>
                    <a:pt x="1227" y="1620"/>
                    <a:pt x="1048" y="1608"/>
                  </a:cubicBezTo>
                  <a:cubicBezTo>
                    <a:pt x="882" y="1608"/>
                    <a:pt x="715" y="1560"/>
                    <a:pt x="584" y="1453"/>
                  </a:cubicBezTo>
                  <a:lnTo>
                    <a:pt x="584" y="1453"/>
                  </a:lnTo>
                  <a:cubicBezTo>
                    <a:pt x="586" y="1456"/>
                    <a:pt x="587" y="1456"/>
                    <a:pt x="586" y="1456"/>
                  </a:cubicBezTo>
                  <a:cubicBezTo>
                    <a:pt x="583" y="1456"/>
                    <a:pt x="560" y="1441"/>
                    <a:pt x="560" y="1441"/>
                  </a:cubicBezTo>
                  <a:cubicBezTo>
                    <a:pt x="536" y="1429"/>
                    <a:pt x="524" y="1406"/>
                    <a:pt x="512" y="1394"/>
                  </a:cubicBezTo>
                  <a:lnTo>
                    <a:pt x="477" y="1358"/>
                  </a:lnTo>
                  <a:cubicBezTo>
                    <a:pt x="465" y="1346"/>
                    <a:pt x="465" y="1334"/>
                    <a:pt x="453" y="1322"/>
                  </a:cubicBezTo>
                  <a:cubicBezTo>
                    <a:pt x="405" y="1251"/>
                    <a:pt x="393" y="1215"/>
                    <a:pt x="370" y="1144"/>
                  </a:cubicBezTo>
                  <a:cubicBezTo>
                    <a:pt x="370" y="1120"/>
                    <a:pt x="358" y="1108"/>
                    <a:pt x="358" y="1096"/>
                  </a:cubicBezTo>
                  <a:cubicBezTo>
                    <a:pt x="358" y="1086"/>
                    <a:pt x="350" y="1054"/>
                    <a:pt x="353" y="1054"/>
                  </a:cubicBezTo>
                  <a:cubicBezTo>
                    <a:pt x="354" y="1054"/>
                    <a:pt x="355" y="1056"/>
                    <a:pt x="358" y="1060"/>
                  </a:cubicBezTo>
                  <a:cubicBezTo>
                    <a:pt x="346" y="1025"/>
                    <a:pt x="346" y="989"/>
                    <a:pt x="346" y="953"/>
                  </a:cubicBezTo>
                  <a:cubicBezTo>
                    <a:pt x="346" y="929"/>
                    <a:pt x="346" y="917"/>
                    <a:pt x="358" y="894"/>
                  </a:cubicBezTo>
                  <a:cubicBezTo>
                    <a:pt x="358" y="888"/>
                    <a:pt x="358" y="877"/>
                    <a:pt x="358" y="870"/>
                  </a:cubicBezTo>
                  <a:cubicBezTo>
                    <a:pt x="358" y="834"/>
                    <a:pt x="370" y="786"/>
                    <a:pt x="382" y="751"/>
                  </a:cubicBezTo>
                  <a:cubicBezTo>
                    <a:pt x="417" y="632"/>
                    <a:pt x="489" y="524"/>
                    <a:pt x="608" y="429"/>
                  </a:cubicBezTo>
                  <a:cubicBezTo>
                    <a:pt x="611" y="423"/>
                    <a:pt x="612" y="421"/>
                    <a:pt x="611" y="421"/>
                  </a:cubicBezTo>
                  <a:cubicBezTo>
                    <a:pt x="610" y="421"/>
                    <a:pt x="606" y="426"/>
                    <a:pt x="605" y="426"/>
                  </a:cubicBezTo>
                  <a:cubicBezTo>
                    <a:pt x="604" y="426"/>
                    <a:pt x="604" y="424"/>
                    <a:pt x="608" y="417"/>
                  </a:cubicBezTo>
                  <a:cubicBezTo>
                    <a:pt x="620" y="417"/>
                    <a:pt x="632" y="405"/>
                    <a:pt x="643" y="405"/>
                  </a:cubicBezTo>
                  <a:cubicBezTo>
                    <a:pt x="655" y="393"/>
                    <a:pt x="679" y="382"/>
                    <a:pt x="703" y="370"/>
                  </a:cubicBezTo>
                  <a:cubicBezTo>
                    <a:pt x="751" y="346"/>
                    <a:pt x="763" y="334"/>
                    <a:pt x="810" y="322"/>
                  </a:cubicBezTo>
                  <a:cubicBezTo>
                    <a:pt x="917" y="286"/>
                    <a:pt x="1001" y="274"/>
                    <a:pt x="1108" y="274"/>
                  </a:cubicBezTo>
                  <a:cubicBezTo>
                    <a:pt x="1112" y="275"/>
                    <a:pt x="1115" y="275"/>
                    <a:pt x="1119" y="275"/>
                  </a:cubicBezTo>
                  <a:cubicBezTo>
                    <a:pt x="1298" y="275"/>
                    <a:pt x="1295" y="1"/>
                    <a:pt x="1120" y="1"/>
                  </a:cubicBezTo>
                  <a:cubicBezTo>
                    <a:pt x="1109" y="0"/>
                    <a:pt x="1098" y="0"/>
                    <a:pt x="108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25" name="Google Shape;825;p6"/>
          <p:cNvGrpSpPr/>
          <p:nvPr/>
        </p:nvGrpSpPr>
        <p:grpSpPr>
          <a:xfrm flipH="1">
            <a:off x="179798" y="4473648"/>
            <a:ext cx="792505" cy="422198"/>
            <a:chOff x="217853" y="264732"/>
            <a:chExt cx="800833" cy="426549"/>
          </a:xfrm>
        </p:grpSpPr>
        <p:sp>
          <p:nvSpPr>
            <p:cNvPr id="826" name="Google Shape;826;p6"/>
            <p:cNvSpPr/>
            <p:nvPr/>
          </p:nvSpPr>
          <p:spPr>
            <a:xfrm>
              <a:off x="217853" y="264732"/>
              <a:ext cx="800833" cy="426549"/>
            </a:xfrm>
            <a:custGeom>
              <a:avLst/>
              <a:gdLst/>
              <a:ahLst/>
              <a:cxnLst/>
              <a:rect l="l" t="t" r="r" b="b"/>
              <a:pathLst>
                <a:path w="7692" h="4097" extrusionOk="0">
                  <a:moveTo>
                    <a:pt x="3048" y="0"/>
                  </a:moveTo>
                  <a:cubicBezTo>
                    <a:pt x="2227" y="0"/>
                    <a:pt x="1548" y="643"/>
                    <a:pt x="1500" y="1465"/>
                  </a:cubicBezTo>
                  <a:cubicBezTo>
                    <a:pt x="1441" y="1453"/>
                    <a:pt x="1393" y="1453"/>
                    <a:pt x="1334" y="1453"/>
                  </a:cubicBezTo>
                  <a:cubicBezTo>
                    <a:pt x="596" y="1453"/>
                    <a:pt x="0" y="2036"/>
                    <a:pt x="0" y="2775"/>
                  </a:cubicBezTo>
                  <a:cubicBezTo>
                    <a:pt x="0" y="3465"/>
                    <a:pt x="536" y="4037"/>
                    <a:pt x="1215" y="4096"/>
                  </a:cubicBezTo>
                  <a:lnTo>
                    <a:pt x="6525" y="4096"/>
                  </a:lnTo>
                  <a:cubicBezTo>
                    <a:pt x="7180" y="4013"/>
                    <a:pt x="7692" y="3453"/>
                    <a:pt x="7692" y="2775"/>
                  </a:cubicBezTo>
                  <a:cubicBezTo>
                    <a:pt x="7692" y="2048"/>
                    <a:pt x="7096" y="1453"/>
                    <a:pt x="6370" y="1453"/>
                  </a:cubicBezTo>
                  <a:cubicBezTo>
                    <a:pt x="6180" y="1453"/>
                    <a:pt x="6001" y="1489"/>
                    <a:pt x="5846" y="1560"/>
                  </a:cubicBezTo>
                  <a:lnTo>
                    <a:pt x="5846" y="1548"/>
                  </a:lnTo>
                  <a:cubicBezTo>
                    <a:pt x="5846" y="1060"/>
                    <a:pt x="5441" y="655"/>
                    <a:pt x="4941" y="655"/>
                  </a:cubicBezTo>
                  <a:cubicBezTo>
                    <a:pt x="4751" y="655"/>
                    <a:pt x="4572" y="715"/>
                    <a:pt x="4429" y="822"/>
                  </a:cubicBezTo>
                  <a:cubicBezTo>
                    <a:pt x="4167" y="334"/>
                    <a:pt x="3644" y="0"/>
                    <a:pt x="304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7" name="Google Shape;827;p6"/>
            <p:cNvSpPr/>
            <p:nvPr/>
          </p:nvSpPr>
          <p:spPr>
            <a:xfrm>
              <a:off x="407444" y="293884"/>
              <a:ext cx="248204" cy="121291"/>
            </a:xfrm>
            <a:custGeom>
              <a:avLst/>
              <a:gdLst/>
              <a:ahLst/>
              <a:cxnLst/>
              <a:rect l="l" t="t" r="r" b="b"/>
              <a:pathLst>
                <a:path w="2384" h="1165" extrusionOk="0">
                  <a:moveTo>
                    <a:pt x="1306" y="1"/>
                  </a:moveTo>
                  <a:cubicBezTo>
                    <a:pt x="907" y="1"/>
                    <a:pt x="497" y="154"/>
                    <a:pt x="251" y="423"/>
                  </a:cubicBezTo>
                  <a:cubicBezTo>
                    <a:pt x="96" y="590"/>
                    <a:pt x="1" y="804"/>
                    <a:pt x="1" y="1030"/>
                  </a:cubicBezTo>
                  <a:cubicBezTo>
                    <a:pt x="1" y="1119"/>
                    <a:pt x="69" y="1164"/>
                    <a:pt x="138" y="1164"/>
                  </a:cubicBezTo>
                  <a:cubicBezTo>
                    <a:pt x="206" y="1164"/>
                    <a:pt x="275" y="1119"/>
                    <a:pt x="275" y="1030"/>
                  </a:cubicBezTo>
                  <a:cubicBezTo>
                    <a:pt x="284" y="534"/>
                    <a:pt x="813" y="288"/>
                    <a:pt x="1290" y="288"/>
                  </a:cubicBezTo>
                  <a:cubicBezTo>
                    <a:pt x="1454" y="288"/>
                    <a:pt x="1611" y="317"/>
                    <a:pt x="1739" y="375"/>
                  </a:cubicBezTo>
                  <a:cubicBezTo>
                    <a:pt x="1906" y="447"/>
                    <a:pt x="2025" y="566"/>
                    <a:pt x="2096" y="732"/>
                  </a:cubicBezTo>
                  <a:cubicBezTo>
                    <a:pt x="2119" y="785"/>
                    <a:pt x="2158" y="807"/>
                    <a:pt x="2199" y="807"/>
                  </a:cubicBezTo>
                  <a:cubicBezTo>
                    <a:pt x="2287" y="807"/>
                    <a:pt x="2383" y="704"/>
                    <a:pt x="2335" y="590"/>
                  </a:cubicBezTo>
                  <a:cubicBezTo>
                    <a:pt x="2155" y="181"/>
                    <a:pt x="1737" y="1"/>
                    <a:pt x="130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8" name="Google Shape;828;p6"/>
            <p:cNvSpPr/>
            <p:nvPr/>
          </p:nvSpPr>
          <p:spPr>
            <a:xfrm>
              <a:off x="682720" y="367596"/>
              <a:ext cx="102967" cy="84435"/>
            </a:xfrm>
            <a:custGeom>
              <a:avLst/>
              <a:gdLst/>
              <a:ahLst/>
              <a:cxnLst/>
              <a:rect l="l" t="t" r="r" b="b"/>
              <a:pathLst>
                <a:path w="989" h="811" extrusionOk="0">
                  <a:moveTo>
                    <a:pt x="512" y="298"/>
                  </a:moveTo>
                  <a:cubicBezTo>
                    <a:pt x="524" y="302"/>
                    <a:pt x="529" y="304"/>
                    <a:pt x="531" y="304"/>
                  </a:cubicBezTo>
                  <a:cubicBezTo>
                    <a:pt x="533" y="304"/>
                    <a:pt x="520" y="298"/>
                    <a:pt x="512" y="298"/>
                  </a:cubicBezTo>
                  <a:close/>
                  <a:moveTo>
                    <a:pt x="639" y="391"/>
                  </a:moveTo>
                  <a:cubicBezTo>
                    <a:pt x="640" y="392"/>
                    <a:pt x="641" y="393"/>
                    <a:pt x="643" y="394"/>
                  </a:cubicBezTo>
                  <a:cubicBezTo>
                    <a:pt x="643" y="397"/>
                    <a:pt x="643" y="399"/>
                    <a:pt x="643" y="399"/>
                  </a:cubicBezTo>
                  <a:cubicBezTo>
                    <a:pt x="642" y="399"/>
                    <a:pt x="641" y="395"/>
                    <a:pt x="639" y="391"/>
                  </a:cubicBezTo>
                  <a:close/>
                  <a:moveTo>
                    <a:pt x="668" y="445"/>
                  </a:moveTo>
                  <a:cubicBezTo>
                    <a:pt x="667" y="446"/>
                    <a:pt x="667" y="448"/>
                    <a:pt x="667" y="453"/>
                  </a:cubicBezTo>
                  <a:cubicBezTo>
                    <a:pt x="670" y="459"/>
                    <a:pt x="671" y="461"/>
                    <a:pt x="672" y="461"/>
                  </a:cubicBezTo>
                  <a:cubicBezTo>
                    <a:pt x="673" y="461"/>
                    <a:pt x="670" y="451"/>
                    <a:pt x="668" y="445"/>
                  </a:cubicBezTo>
                  <a:close/>
                  <a:moveTo>
                    <a:pt x="393" y="1"/>
                  </a:moveTo>
                  <a:cubicBezTo>
                    <a:pt x="286" y="1"/>
                    <a:pt x="191" y="36"/>
                    <a:pt x="83" y="84"/>
                  </a:cubicBezTo>
                  <a:cubicBezTo>
                    <a:pt x="24" y="108"/>
                    <a:pt x="0" y="215"/>
                    <a:pt x="36" y="275"/>
                  </a:cubicBezTo>
                  <a:cubicBezTo>
                    <a:pt x="68" y="315"/>
                    <a:pt x="112" y="339"/>
                    <a:pt x="158" y="339"/>
                  </a:cubicBezTo>
                  <a:cubicBezTo>
                    <a:pt x="181" y="339"/>
                    <a:pt x="203" y="334"/>
                    <a:pt x="226" y="322"/>
                  </a:cubicBezTo>
                  <a:cubicBezTo>
                    <a:pt x="233" y="322"/>
                    <a:pt x="249" y="314"/>
                    <a:pt x="253" y="309"/>
                  </a:cubicBezTo>
                  <a:lnTo>
                    <a:pt x="253" y="309"/>
                  </a:lnTo>
                  <a:cubicBezTo>
                    <a:pt x="260" y="308"/>
                    <a:pt x="267" y="305"/>
                    <a:pt x="274" y="298"/>
                  </a:cubicBezTo>
                  <a:cubicBezTo>
                    <a:pt x="286" y="298"/>
                    <a:pt x="310" y="286"/>
                    <a:pt x="334" y="286"/>
                  </a:cubicBezTo>
                  <a:cubicBezTo>
                    <a:pt x="334" y="286"/>
                    <a:pt x="357" y="286"/>
                    <a:pt x="369" y="275"/>
                  </a:cubicBezTo>
                  <a:lnTo>
                    <a:pt x="369" y="275"/>
                  </a:lnTo>
                  <a:cubicBezTo>
                    <a:pt x="357" y="280"/>
                    <a:pt x="351" y="283"/>
                    <a:pt x="350" y="283"/>
                  </a:cubicBezTo>
                  <a:cubicBezTo>
                    <a:pt x="348" y="283"/>
                    <a:pt x="351" y="280"/>
                    <a:pt x="357" y="275"/>
                  </a:cubicBezTo>
                  <a:lnTo>
                    <a:pt x="453" y="275"/>
                  </a:lnTo>
                  <a:cubicBezTo>
                    <a:pt x="445" y="275"/>
                    <a:pt x="437" y="280"/>
                    <a:pt x="439" y="280"/>
                  </a:cubicBezTo>
                  <a:cubicBezTo>
                    <a:pt x="441" y="280"/>
                    <a:pt x="445" y="278"/>
                    <a:pt x="453" y="275"/>
                  </a:cubicBezTo>
                  <a:cubicBezTo>
                    <a:pt x="476" y="286"/>
                    <a:pt x="488" y="286"/>
                    <a:pt x="512" y="298"/>
                  </a:cubicBezTo>
                  <a:lnTo>
                    <a:pt x="536" y="298"/>
                  </a:lnTo>
                  <a:cubicBezTo>
                    <a:pt x="548" y="310"/>
                    <a:pt x="560" y="322"/>
                    <a:pt x="584" y="334"/>
                  </a:cubicBezTo>
                  <a:cubicBezTo>
                    <a:pt x="584" y="334"/>
                    <a:pt x="595" y="346"/>
                    <a:pt x="595" y="346"/>
                  </a:cubicBezTo>
                  <a:cubicBezTo>
                    <a:pt x="614" y="355"/>
                    <a:pt x="618" y="373"/>
                    <a:pt x="631" y="385"/>
                  </a:cubicBezTo>
                  <a:lnTo>
                    <a:pt x="631" y="385"/>
                  </a:lnTo>
                  <a:lnTo>
                    <a:pt x="631" y="394"/>
                  </a:lnTo>
                  <a:cubicBezTo>
                    <a:pt x="643" y="405"/>
                    <a:pt x="643" y="405"/>
                    <a:pt x="655" y="417"/>
                  </a:cubicBezTo>
                  <a:cubicBezTo>
                    <a:pt x="655" y="429"/>
                    <a:pt x="655" y="429"/>
                    <a:pt x="667" y="441"/>
                  </a:cubicBezTo>
                  <a:cubicBezTo>
                    <a:pt x="667" y="441"/>
                    <a:pt x="667" y="443"/>
                    <a:pt x="668" y="445"/>
                  </a:cubicBezTo>
                  <a:lnTo>
                    <a:pt x="668" y="445"/>
                  </a:lnTo>
                  <a:cubicBezTo>
                    <a:pt x="668" y="445"/>
                    <a:pt x="669" y="445"/>
                    <a:pt x="669" y="445"/>
                  </a:cubicBezTo>
                  <a:cubicBezTo>
                    <a:pt x="672" y="445"/>
                    <a:pt x="679" y="465"/>
                    <a:pt x="679" y="465"/>
                  </a:cubicBezTo>
                  <a:cubicBezTo>
                    <a:pt x="679" y="477"/>
                    <a:pt x="679" y="489"/>
                    <a:pt x="691" y="501"/>
                  </a:cubicBezTo>
                  <a:cubicBezTo>
                    <a:pt x="691" y="513"/>
                    <a:pt x="691" y="536"/>
                    <a:pt x="703" y="560"/>
                  </a:cubicBezTo>
                  <a:cubicBezTo>
                    <a:pt x="703" y="572"/>
                    <a:pt x="703" y="584"/>
                    <a:pt x="703" y="596"/>
                  </a:cubicBezTo>
                  <a:cubicBezTo>
                    <a:pt x="703" y="620"/>
                    <a:pt x="703" y="644"/>
                    <a:pt x="703" y="667"/>
                  </a:cubicBezTo>
                  <a:cubicBezTo>
                    <a:pt x="691" y="739"/>
                    <a:pt x="774" y="810"/>
                    <a:pt x="845" y="810"/>
                  </a:cubicBezTo>
                  <a:cubicBezTo>
                    <a:pt x="917" y="798"/>
                    <a:pt x="976" y="751"/>
                    <a:pt x="976" y="667"/>
                  </a:cubicBezTo>
                  <a:cubicBezTo>
                    <a:pt x="988" y="489"/>
                    <a:pt x="941" y="322"/>
                    <a:pt x="822" y="179"/>
                  </a:cubicBezTo>
                  <a:cubicBezTo>
                    <a:pt x="726" y="60"/>
                    <a:pt x="560" y="1"/>
                    <a:pt x="39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9" name="Google Shape;829;p6"/>
            <p:cNvSpPr/>
            <p:nvPr/>
          </p:nvSpPr>
          <p:spPr>
            <a:xfrm>
              <a:off x="826605" y="449950"/>
              <a:ext cx="159917" cy="202186"/>
            </a:xfrm>
            <a:custGeom>
              <a:avLst/>
              <a:gdLst/>
              <a:ahLst/>
              <a:cxnLst/>
              <a:rect l="l" t="t" r="r" b="b"/>
              <a:pathLst>
                <a:path w="1536" h="1942" extrusionOk="0">
                  <a:moveTo>
                    <a:pt x="563" y="0"/>
                  </a:moveTo>
                  <a:cubicBezTo>
                    <a:pt x="410" y="0"/>
                    <a:pt x="262" y="43"/>
                    <a:pt x="130" y="126"/>
                  </a:cubicBezTo>
                  <a:cubicBezTo>
                    <a:pt x="0" y="206"/>
                    <a:pt x="80" y="387"/>
                    <a:pt x="200" y="387"/>
                  </a:cubicBezTo>
                  <a:cubicBezTo>
                    <a:pt x="223" y="387"/>
                    <a:pt x="248" y="380"/>
                    <a:pt x="273" y="365"/>
                  </a:cubicBezTo>
                  <a:cubicBezTo>
                    <a:pt x="297" y="353"/>
                    <a:pt x="321" y="341"/>
                    <a:pt x="345" y="329"/>
                  </a:cubicBezTo>
                  <a:cubicBezTo>
                    <a:pt x="345" y="317"/>
                    <a:pt x="356" y="317"/>
                    <a:pt x="368" y="317"/>
                  </a:cubicBezTo>
                  <a:cubicBezTo>
                    <a:pt x="380" y="311"/>
                    <a:pt x="377" y="311"/>
                    <a:pt x="376" y="311"/>
                  </a:cubicBezTo>
                  <a:cubicBezTo>
                    <a:pt x="374" y="311"/>
                    <a:pt x="374" y="311"/>
                    <a:pt x="392" y="305"/>
                  </a:cubicBezTo>
                  <a:cubicBezTo>
                    <a:pt x="416" y="293"/>
                    <a:pt x="428" y="293"/>
                    <a:pt x="452" y="281"/>
                  </a:cubicBezTo>
                  <a:lnTo>
                    <a:pt x="487" y="281"/>
                  </a:lnTo>
                  <a:cubicBezTo>
                    <a:pt x="499" y="269"/>
                    <a:pt x="523" y="269"/>
                    <a:pt x="499" y="269"/>
                  </a:cubicBezTo>
                  <a:lnTo>
                    <a:pt x="630" y="269"/>
                  </a:lnTo>
                  <a:cubicBezTo>
                    <a:pt x="595" y="269"/>
                    <a:pt x="654" y="281"/>
                    <a:pt x="666" y="281"/>
                  </a:cubicBezTo>
                  <a:cubicBezTo>
                    <a:pt x="690" y="281"/>
                    <a:pt x="714" y="293"/>
                    <a:pt x="737" y="305"/>
                  </a:cubicBezTo>
                  <a:lnTo>
                    <a:pt x="761" y="305"/>
                  </a:lnTo>
                  <a:cubicBezTo>
                    <a:pt x="767" y="311"/>
                    <a:pt x="761" y="311"/>
                    <a:pt x="757" y="311"/>
                  </a:cubicBezTo>
                  <a:cubicBezTo>
                    <a:pt x="752" y="311"/>
                    <a:pt x="749" y="311"/>
                    <a:pt x="761" y="317"/>
                  </a:cubicBezTo>
                  <a:cubicBezTo>
                    <a:pt x="785" y="329"/>
                    <a:pt x="809" y="329"/>
                    <a:pt x="821" y="341"/>
                  </a:cubicBezTo>
                  <a:cubicBezTo>
                    <a:pt x="845" y="353"/>
                    <a:pt x="857" y="365"/>
                    <a:pt x="880" y="376"/>
                  </a:cubicBezTo>
                  <a:cubicBezTo>
                    <a:pt x="892" y="388"/>
                    <a:pt x="892" y="388"/>
                    <a:pt x="904" y="400"/>
                  </a:cubicBezTo>
                  <a:cubicBezTo>
                    <a:pt x="908" y="404"/>
                    <a:pt x="913" y="409"/>
                    <a:pt x="916" y="412"/>
                  </a:cubicBezTo>
                  <a:cubicBezTo>
                    <a:pt x="952" y="436"/>
                    <a:pt x="987" y="472"/>
                    <a:pt x="1011" y="507"/>
                  </a:cubicBezTo>
                  <a:cubicBezTo>
                    <a:pt x="1023" y="519"/>
                    <a:pt x="1035" y="519"/>
                    <a:pt x="1035" y="531"/>
                  </a:cubicBezTo>
                  <a:cubicBezTo>
                    <a:pt x="1035" y="531"/>
                    <a:pt x="1043" y="542"/>
                    <a:pt x="1047" y="548"/>
                  </a:cubicBezTo>
                  <a:lnTo>
                    <a:pt x="1047" y="548"/>
                  </a:lnTo>
                  <a:cubicBezTo>
                    <a:pt x="1051" y="556"/>
                    <a:pt x="1059" y="567"/>
                    <a:pt x="1059" y="567"/>
                  </a:cubicBezTo>
                  <a:cubicBezTo>
                    <a:pt x="1071" y="579"/>
                    <a:pt x="1071" y="591"/>
                    <a:pt x="1083" y="603"/>
                  </a:cubicBezTo>
                  <a:cubicBezTo>
                    <a:pt x="1107" y="638"/>
                    <a:pt x="1130" y="674"/>
                    <a:pt x="1154" y="722"/>
                  </a:cubicBezTo>
                  <a:cubicBezTo>
                    <a:pt x="1166" y="746"/>
                    <a:pt x="1178" y="757"/>
                    <a:pt x="1178" y="781"/>
                  </a:cubicBezTo>
                  <a:cubicBezTo>
                    <a:pt x="1181" y="784"/>
                    <a:pt x="1182" y="785"/>
                    <a:pt x="1183" y="785"/>
                  </a:cubicBezTo>
                  <a:cubicBezTo>
                    <a:pt x="1184" y="785"/>
                    <a:pt x="1184" y="782"/>
                    <a:pt x="1184" y="782"/>
                  </a:cubicBezTo>
                  <a:lnTo>
                    <a:pt x="1184" y="782"/>
                  </a:lnTo>
                  <a:cubicBezTo>
                    <a:pt x="1184" y="782"/>
                    <a:pt x="1185" y="784"/>
                    <a:pt x="1190" y="793"/>
                  </a:cubicBezTo>
                  <a:cubicBezTo>
                    <a:pt x="1190" y="805"/>
                    <a:pt x="1190" y="817"/>
                    <a:pt x="1202" y="829"/>
                  </a:cubicBezTo>
                  <a:cubicBezTo>
                    <a:pt x="1214" y="877"/>
                    <a:pt x="1226" y="924"/>
                    <a:pt x="1238" y="972"/>
                  </a:cubicBezTo>
                  <a:cubicBezTo>
                    <a:pt x="1238" y="984"/>
                    <a:pt x="1249" y="1008"/>
                    <a:pt x="1249" y="1031"/>
                  </a:cubicBezTo>
                  <a:cubicBezTo>
                    <a:pt x="1249" y="1033"/>
                    <a:pt x="1249" y="1037"/>
                    <a:pt x="1249" y="1043"/>
                  </a:cubicBezTo>
                  <a:cubicBezTo>
                    <a:pt x="1249" y="1055"/>
                    <a:pt x="1249" y="1067"/>
                    <a:pt x="1249" y="1079"/>
                  </a:cubicBezTo>
                  <a:cubicBezTo>
                    <a:pt x="1261" y="1115"/>
                    <a:pt x="1261" y="1162"/>
                    <a:pt x="1249" y="1210"/>
                  </a:cubicBezTo>
                  <a:cubicBezTo>
                    <a:pt x="1249" y="1222"/>
                    <a:pt x="1249" y="1234"/>
                    <a:pt x="1249" y="1234"/>
                  </a:cubicBezTo>
                  <a:cubicBezTo>
                    <a:pt x="1249" y="1239"/>
                    <a:pt x="1250" y="1242"/>
                    <a:pt x="1250" y="1244"/>
                  </a:cubicBezTo>
                  <a:lnTo>
                    <a:pt x="1250" y="1244"/>
                  </a:lnTo>
                  <a:cubicBezTo>
                    <a:pt x="1250" y="1244"/>
                    <a:pt x="1250" y="1245"/>
                    <a:pt x="1249" y="1246"/>
                  </a:cubicBezTo>
                  <a:cubicBezTo>
                    <a:pt x="1249" y="1258"/>
                    <a:pt x="1249" y="1281"/>
                    <a:pt x="1238" y="1305"/>
                  </a:cubicBezTo>
                  <a:cubicBezTo>
                    <a:pt x="1238" y="1329"/>
                    <a:pt x="1226" y="1353"/>
                    <a:pt x="1214" y="1365"/>
                  </a:cubicBezTo>
                  <a:cubicBezTo>
                    <a:pt x="1214" y="1377"/>
                    <a:pt x="1202" y="1389"/>
                    <a:pt x="1202" y="1400"/>
                  </a:cubicBezTo>
                  <a:cubicBezTo>
                    <a:pt x="1190" y="1424"/>
                    <a:pt x="1178" y="1436"/>
                    <a:pt x="1178" y="1448"/>
                  </a:cubicBezTo>
                  <a:cubicBezTo>
                    <a:pt x="1166" y="1460"/>
                    <a:pt x="1166" y="1472"/>
                    <a:pt x="1154" y="1472"/>
                  </a:cubicBezTo>
                  <a:cubicBezTo>
                    <a:pt x="1153" y="1473"/>
                    <a:pt x="1152" y="1474"/>
                    <a:pt x="1151" y="1475"/>
                  </a:cubicBezTo>
                  <a:lnTo>
                    <a:pt x="1151" y="1475"/>
                  </a:lnTo>
                  <a:cubicBezTo>
                    <a:pt x="1149" y="1477"/>
                    <a:pt x="1146" y="1480"/>
                    <a:pt x="1142" y="1484"/>
                  </a:cubicBezTo>
                  <a:cubicBezTo>
                    <a:pt x="1130" y="1496"/>
                    <a:pt x="1118" y="1519"/>
                    <a:pt x="1095" y="1531"/>
                  </a:cubicBezTo>
                  <a:cubicBezTo>
                    <a:pt x="1095" y="1531"/>
                    <a:pt x="1095" y="1537"/>
                    <a:pt x="1091" y="1540"/>
                  </a:cubicBezTo>
                  <a:lnTo>
                    <a:pt x="1091" y="1540"/>
                  </a:lnTo>
                  <a:cubicBezTo>
                    <a:pt x="1091" y="1540"/>
                    <a:pt x="1091" y="1540"/>
                    <a:pt x="1091" y="1540"/>
                  </a:cubicBezTo>
                  <a:cubicBezTo>
                    <a:pt x="1090" y="1540"/>
                    <a:pt x="1088" y="1541"/>
                    <a:pt x="1083" y="1543"/>
                  </a:cubicBezTo>
                  <a:cubicBezTo>
                    <a:pt x="1083" y="1543"/>
                    <a:pt x="1071" y="1555"/>
                    <a:pt x="1059" y="1555"/>
                  </a:cubicBezTo>
                  <a:cubicBezTo>
                    <a:pt x="1035" y="1579"/>
                    <a:pt x="1011" y="1591"/>
                    <a:pt x="987" y="1603"/>
                  </a:cubicBezTo>
                  <a:lnTo>
                    <a:pt x="976" y="1603"/>
                  </a:lnTo>
                  <a:cubicBezTo>
                    <a:pt x="976" y="1603"/>
                    <a:pt x="976" y="1603"/>
                    <a:pt x="976" y="1603"/>
                  </a:cubicBezTo>
                  <a:lnTo>
                    <a:pt x="976" y="1603"/>
                  </a:lnTo>
                  <a:cubicBezTo>
                    <a:pt x="968" y="1607"/>
                    <a:pt x="966" y="1608"/>
                    <a:pt x="968" y="1608"/>
                  </a:cubicBezTo>
                  <a:cubicBezTo>
                    <a:pt x="968" y="1608"/>
                    <a:pt x="969" y="1608"/>
                    <a:pt x="970" y="1608"/>
                  </a:cubicBezTo>
                  <a:lnTo>
                    <a:pt x="970" y="1608"/>
                  </a:lnTo>
                  <a:cubicBezTo>
                    <a:pt x="960" y="1615"/>
                    <a:pt x="948" y="1617"/>
                    <a:pt x="928" y="1627"/>
                  </a:cubicBezTo>
                  <a:cubicBezTo>
                    <a:pt x="904" y="1627"/>
                    <a:pt x="868" y="1639"/>
                    <a:pt x="845" y="1650"/>
                  </a:cubicBezTo>
                  <a:lnTo>
                    <a:pt x="797" y="1650"/>
                  </a:lnTo>
                  <a:cubicBezTo>
                    <a:pt x="821" y="1650"/>
                    <a:pt x="773" y="1650"/>
                    <a:pt x="773" y="1662"/>
                  </a:cubicBezTo>
                  <a:lnTo>
                    <a:pt x="535" y="1662"/>
                  </a:lnTo>
                  <a:cubicBezTo>
                    <a:pt x="530" y="1661"/>
                    <a:pt x="524" y="1661"/>
                    <a:pt x="519" y="1661"/>
                  </a:cubicBezTo>
                  <a:cubicBezTo>
                    <a:pt x="453" y="1661"/>
                    <a:pt x="392" y="1727"/>
                    <a:pt x="392" y="1793"/>
                  </a:cubicBezTo>
                  <a:cubicBezTo>
                    <a:pt x="392" y="1877"/>
                    <a:pt x="464" y="1936"/>
                    <a:pt x="535" y="1936"/>
                  </a:cubicBezTo>
                  <a:cubicBezTo>
                    <a:pt x="576" y="1940"/>
                    <a:pt x="618" y="1942"/>
                    <a:pt x="659" y="1942"/>
                  </a:cubicBezTo>
                  <a:cubicBezTo>
                    <a:pt x="885" y="1942"/>
                    <a:pt x="1116" y="1884"/>
                    <a:pt x="1297" y="1734"/>
                  </a:cubicBezTo>
                  <a:cubicBezTo>
                    <a:pt x="1452" y="1591"/>
                    <a:pt x="1535" y="1365"/>
                    <a:pt x="1535" y="1150"/>
                  </a:cubicBezTo>
                  <a:cubicBezTo>
                    <a:pt x="1535" y="734"/>
                    <a:pt x="1285" y="246"/>
                    <a:pt x="892" y="67"/>
                  </a:cubicBezTo>
                  <a:cubicBezTo>
                    <a:pt x="783" y="22"/>
                    <a:pt x="672" y="0"/>
                    <a:pt x="56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0" name="Google Shape;830;p6"/>
            <p:cNvSpPr/>
            <p:nvPr/>
          </p:nvSpPr>
          <p:spPr>
            <a:xfrm>
              <a:off x="241383" y="448180"/>
              <a:ext cx="135242" cy="197189"/>
            </a:xfrm>
            <a:custGeom>
              <a:avLst/>
              <a:gdLst/>
              <a:ahLst/>
              <a:cxnLst/>
              <a:rect l="l" t="t" r="r" b="b"/>
              <a:pathLst>
                <a:path w="1299" h="1894" extrusionOk="0">
                  <a:moveTo>
                    <a:pt x="472" y="1344"/>
                  </a:moveTo>
                  <a:cubicBezTo>
                    <a:pt x="471" y="1344"/>
                    <a:pt x="472" y="1348"/>
                    <a:pt x="477" y="1358"/>
                  </a:cubicBezTo>
                  <a:cubicBezTo>
                    <a:pt x="477" y="1351"/>
                    <a:pt x="473" y="1344"/>
                    <a:pt x="472" y="1344"/>
                  </a:cubicBezTo>
                  <a:close/>
                  <a:moveTo>
                    <a:pt x="1088" y="0"/>
                  </a:moveTo>
                  <a:cubicBezTo>
                    <a:pt x="671" y="0"/>
                    <a:pt x="294" y="225"/>
                    <a:pt x="131" y="620"/>
                  </a:cubicBezTo>
                  <a:cubicBezTo>
                    <a:pt x="1" y="965"/>
                    <a:pt x="84" y="1382"/>
                    <a:pt x="358" y="1632"/>
                  </a:cubicBezTo>
                  <a:cubicBezTo>
                    <a:pt x="548" y="1810"/>
                    <a:pt x="798" y="1882"/>
                    <a:pt x="1048" y="1894"/>
                  </a:cubicBezTo>
                  <a:cubicBezTo>
                    <a:pt x="1227" y="1894"/>
                    <a:pt x="1227" y="1620"/>
                    <a:pt x="1048" y="1608"/>
                  </a:cubicBezTo>
                  <a:cubicBezTo>
                    <a:pt x="882" y="1608"/>
                    <a:pt x="715" y="1560"/>
                    <a:pt x="584" y="1453"/>
                  </a:cubicBezTo>
                  <a:lnTo>
                    <a:pt x="584" y="1453"/>
                  </a:lnTo>
                  <a:cubicBezTo>
                    <a:pt x="586" y="1456"/>
                    <a:pt x="587" y="1456"/>
                    <a:pt x="586" y="1456"/>
                  </a:cubicBezTo>
                  <a:cubicBezTo>
                    <a:pt x="583" y="1456"/>
                    <a:pt x="560" y="1441"/>
                    <a:pt x="560" y="1441"/>
                  </a:cubicBezTo>
                  <a:cubicBezTo>
                    <a:pt x="536" y="1429"/>
                    <a:pt x="524" y="1406"/>
                    <a:pt x="512" y="1394"/>
                  </a:cubicBezTo>
                  <a:lnTo>
                    <a:pt x="477" y="1358"/>
                  </a:lnTo>
                  <a:cubicBezTo>
                    <a:pt x="465" y="1346"/>
                    <a:pt x="465" y="1334"/>
                    <a:pt x="453" y="1322"/>
                  </a:cubicBezTo>
                  <a:cubicBezTo>
                    <a:pt x="405" y="1251"/>
                    <a:pt x="393" y="1215"/>
                    <a:pt x="370" y="1144"/>
                  </a:cubicBezTo>
                  <a:cubicBezTo>
                    <a:pt x="370" y="1120"/>
                    <a:pt x="358" y="1108"/>
                    <a:pt x="358" y="1096"/>
                  </a:cubicBezTo>
                  <a:cubicBezTo>
                    <a:pt x="358" y="1086"/>
                    <a:pt x="350" y="1054"/>
                    <a:pt x="353" y="1054"/>
                  </a:cubicBezTo>
                  <a:cubicBezTo>
                    <a:pt x="354" y="1054"/>
                    <a:pt x="355" y="1056"/>
                    <a:pt x="358" y="1060"/>
                  </a:cubicBezTo>
                  <a:cubicBezTo>
                    <a:pt x="346" y="1025"/>
                    <a:pt x="346" y="989"/>
                    <a:pt x="346" y="953"/>
                  </a:cubicBezTo>
                  <a:cubicBezTo>
                    <a:pt x="346" y="929"/>
                    <a:pt x="346" y="917"/>
                    <a:pt x="358" y="894"/>
                  </a:cubicBezTo>
                  <a:cubicBezTo>
                    <a:pt x="358" y="888"/>
                    <a:pt x="358" y="877"/>
                    <a:pt x="358" y="870"/>
                  </a:cubicBezTo>
                  <a:cubicBezTo>
                    <a:pt x="358" y="834"/>
                    <a:pt x="370" y="786"/>
                    <a:pt x="382" y="751"/>
                  </a:cubicBezTo>
                  <a:cubicBezTo>
                    <a:pt x="417" y="632"/>
                    <a:pt x="489" y="524"/>
                    <a:pt x="608" y="429"/>
                  </a:cubicBezTo>
                  <a:cubicBezTo>
                    <a:pt x="611" y="423"/>
                    <a:pt x="612" y="421"/>
                    <a:pt x="611" y="421"/>
                  </a:cubicBezTo>
                  <a:cubicBezTo>
                    <a:pt x="610" y="421"/>
                    <a:pt x="606" y="426"/>
                    <a:pt x="605" y="426"/>
                  </a:cubicBezTo>
                  <a:cubicBezTo>
                    <a:pt x="604" y="426"/>
                    <a:pt x="604" y="424"/>
                    <a:pt x="608" y="417"/>
                  </a:cubicBezTo>
                  <a:cubicBezTo>
                    <a:pt x="620" y="417"/>
                    <a:pt x="632" y="405"/>
                    <a:pt x="643" y="405"/>
                  </a:cubicBezTo>
                  <a:cubicBezTo>
                    <a:pt x="655" y="393"/>
                    <a:pt x="679" y="382"/>
                    <a:pt x="703" y="370"/>
                  </a:cubicBezTo>
                  <a:cubicBezTo>
                    <a:pt x="751" y="346"/>
                    <a:pt x="763" y="334"/>
                    <a:pt x="810" y="322"/>
                  </a:cubicBezTo>
                  <a:cubicBezTo>
                    <a:pt x="917" y="286"/>
                    <a:pt x="1001" y="274"/>
                    <a:pt x="1108" y="274"/>
                  </a:cubicBezTo>
                  <a:cubicBezTo>
                    <a:pt x="1112" y="275"/>
                    <a:pt x="1115" y="275"/>
                    <a:pt x="1119" y="275"/>
                  </a:cubicBezTo>
                  <a:cubicBezTo>
                    <a:pt x="1298" y="275"/>
                    <a:pt x="1295" y="1"/>
                    <a:pt x="1120" y="1"/>
                  </a:cubicBezTo>
                  <a:cubicBezTo>
                    <a:pt x="1109" y="0"/>
                    <a:pt x="1098" y="0"/>
                    <a:pt x="108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bg>
      <p:bgPr>
        <a:solidFill>
          <a:schemeClr val="lt1"/>
        </a:solidFill>
        <a:effectLst/>
      </p:bgPr>
    </p:bg>
    <p:spTree>
      <p:nvGrpSpPr>
        <p:cNvPr id="1" name="Shape 8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32" name="Google Shape;832;p7"/>
          <p:cNvGrpSpPr/>
          <p:nvPr/>
        </p:nvGrpSpPr>
        <p:grpSpPr>
          <a:xfrm>
            <a:off x="19556" y="-7905"/>
            <a:ext cx="6043144" cy="3025755"/>
            <a:chOff x="-233487" y="-141344"/>
            <a:chExt cx="4696988" cy="2351745"/>
          </a:xfrm>
        </p:grpSpPr>
        <p:grpSp>
          <p:nvGrpSpPr>
            <p:cNvPr id="833" name="Google Shape;833;p7"/>
            <p:cNvGrpSpPr/>
            <p:nvPr/>
          </p:nvGrpSpPr>
          <p:grpSpPr>
            <a:xfrm>
              <a:off x="-233487" y="-141344"/>
              <a:ext cx="3074899" cy="2050894"/>
              <a:chOff x="-1935287" y="-2694044"/>
              <a:chExt cx="3074899" cy="2050894"/>
            </a:xfrm>
          </p:grpSpPr>
          <p:sp>
            <p:nvSpPr>
              <p:cNvPr id="834" name="Google Shape;834;p7"/>
              <p:cNvSpPr/>
              <p:nvPr/>
            </p:nvSpPr>
            <p:spPr>
              <a:xfrm>
                <a:off x="-506185" y="-2531406"/>
                <a:ext cx="125707" cy="111252"/>
              </a:xfrm>
              <a:custGeom>
                <a:avLst/>
                <a:gdLst/>
                <a:ahLst/>
                <a:cxnLst/>
                <a:rect l="l" t="t" r="r" b="b"/>
                <a:pathLst>
                  <a:path w="974" h="862" extrusionOk="0">
                    <a:moveTo>
                      <a:pt x="709" y="1"/>
                    </a:moveTo>
                    <a:cubicBezTo>
                      <a:pt x="679" y="1"/>
                      <a:pt x="648" y="11"/>
                      <a:pt x="620" y="32"/>
                    </a:cubicBezTo>
                    <a:lnTo>
                      <a:pt x="96" y="425"/>
                    </a:lnTo>
                    <a:cubicBezTo>
                      <a:pt x="0" y="496"/>
                      <a:pt x="24" y="651"/>
                      <a:pt x="143" y="687"/>
                    </a:cubicBezTo>
                    <a:lnTo>
                      <a:pt x="774" y="854"/>
                    </a:lnTo>
                    <a:cubicBezTo>
                      <a:pt x="788" y="859"/>
                      <a:pt x="802" y="861"/>
                      <a:pt x="816" y="861"/>
                    </a:cubicBezTo>
                    <a:cubicBezTo>
                      <a:pt x="898" y="861"/>
                      <a:pt x="973" y="778"/>
                      <a:pt x="953" y="687"/>
                    </a:cubicBezTo>
                    <a:lnTo>
                      <a:pt x="858" y="127"/>
                    </a:lnTo>
                    <a:cubicBezTo>
                      <a:pt x="841" y="53"/>
                      <a:pt x="778" y="1"/>
                      <a:pt x="709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35" name="Google Shape;835;p7"/>
              <p:cNvSpPr/>
              <p:nvPr/>
            </p:nvSpPr>
            <p:spPr>
              <a:xfrm>
                <a:off x="576101" y="-1749415"/>
                <a:ext cx="113575" cy="120415"/>
              </a:xfrm>
              <a:custGeom>
                <a:avLst/>
                <a:gdLst/>
                <a:ahLst/>
                <a:cxnLst/>
                <a:rect l="l" t="t" r="r" b="b"/>
                <a:pathLst>
                  <a:path w="880" h="933" extrusionOk="0">
                    <a:moveTo>
                      <a:pt x="730" y="1"/>
                    </a:moveTo>
                    <a:cubicBezTo>
                      <a:pt x="714" y="1"/>
                      <a:pt x="697" y="3"/>
                      <a:pt x="680" y="9"/>
                    </a:cubicBezTo>
                    <a:lnTo>
                      <a:pt x="132" y="188"/>
                    </a:lnTo>
                    <a:cubicBezTo>
                      <a:pt x="25" y="223"/>
                      <a:pt x="1" y="354"/>
                      <a:pt x="72" y="438"/>
                    </a:cubicBezTo>
                    <a:lnTo>
                      <a:pt x="537" y="890"/>
                    </a:lnTo>
                    <a:cubicBezTo>
                      <a:pt x="570" y="919"/>
                      <a:pt x="608" y="932"/>
                      <a:pt x="645" y="932"/>
                    </a:cubicBezTo>
                    <a:cubicBezTo>
                      <a:pt x="715" y="932"/>
                      <a:pt x="779" y="885"/>
                      <a:pt x="787" y="807"/>
                    </a:cubicBezTo>
                    <a:lnTo>
                      <a:pt x="870" y="164"/>
                    </a:lnTo>
                    <a:cubicBezTo>
                      <a:pt x="880" y="74"/>
                      <a:pt x="814" y="1"/>
                      <a:pt x="730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36" name="Google Shape;836;p7"/>
              <p:cNvSpPr/>
              <p:nvPr/>
            </p:nvSpPr>
            <p:spPr>
              <a:xfrm>
                <a:off x="-1935287" y="-2475393"/>
                <a:ext cx="130095" cy="111252"/>
              </a:xfrm>
              <a:custGeom>
                <a:avLst/>
                <a:gdLst/>
                <a:ahLst/>
                <a:cxnLst/>
                <a:rect l="l" t="t" r="r" b="b"/>
                <a:pathLst>
                  <a:path w="1008" h="862" extrusionOk="0">
                    <a:moveTo>
                      <a:pt x="838" y="0"/>
                    </a:moveTo>
                    <a:cubicBezTo>
                      <a:pt x="829" y="0"/>
                      <a:pt x="820" y="1"/>
                      <a:pt x="810" y="3"/>
                    </a:cubicBezTo>
                    <a:lnTo>
                      <a:pt x="155" y="98"/>
                    </a:lnTo>
                    <a:cubicBezTo>
                      <a:pt x="48" y="122"/>
                      <a:pt x="1" y="241"/>
                      <a:pt x="60" y="336"/>
                    </a:cubicBezTo>
                    <a:lnTo>
                      <a:pt x="405" y="801"/>
                    </a:lnTo>
                    <a:cubicBezTo>
                      <a:pt x="434" y="841"/>
                      <a:pt x="480" y="862"/>
                      <a:pt x="524" y="862"/>
                    </a:cubicBezTo>
                    <a:cubicBezTo>
                      <a:pt x="572" y="862"/>
                      <a:pt x="619" y="838"/>
                      <a:pt x="644" y="789"/>
                    </a:cubicBezTo>
                    <a:lnTo>
                      <a:pt x="953" y="217"/>
                    </a:lnTo>
                    <a:cubicBezTo>
                      <a:pt x="1008" y="119"/>
                      <a:pt x="942" y="0"/>
                      <a:pt x="83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37" name="Google Shape;837;p7"/>
              <p:cNvSpPr/>
              <p:nvPr/>
            </p:nvSpPr>
            <p:spPr>
              <a:xfrm>
                <a:off x="-1820612" y="-791443"/>
                <a:ext cx="174751" cy="148293"/>
              </a:xfrm>
              <a:custGeom>
                <a:avLst/>
                <a:gdLst/>
                <a:ahLst/>
                <a:cxnLst/>
                <a:rect l="l" t="t" r="r" b="b"/>
                <a:pathLst>
                  <a:path w="1354" h="1149" extrusionOk="0">
                    <a:moveTo>
                      <a:pt x="914" y="0"/>
                    </a:moveTo>
                    <a:cubicBezTo>
                      <a:pt x="869" y="0"/>
                      <a:pt x="824" y="16"/>
                      <a:pt x="786" y="50"/>
                    </a:cubicBezTo>
                    <a:lnTo>
                      <a:pt x="131" y="633"/>
                    </a:lnTo>
                    <a:cubicBezTo>
                      <a:pt x="0" y="740"/>
                      <a:pt x="60" y="943"/>
                      <a:pt x="226" y="967"/>
                    </a:cubicBezTo>
                    <a:lnTo>
                      <a:pt x="1084" y="1145"/>
                    </a:lnTo>
                    <a:cubicBezTo>
                      <a:pt x="1095" y="1147"/>
                      <a:pt x="1106" y="1148"/>
                      <a:pt x="1118" y="1148"/>
                    </a:cubicBezTo>
                    <a:cubicBezTo>
                      <a:pt x="1246" y="1148"/>
                      <a:pt x="1354" y="1027"/>
                      <a:pt x="1310" y="895"/>
                    </a:cubicBezTo>
                    <a:lnTo>
                      <a:pt x="1108" y="145"/>
                    </a:lnTo>
                    <a:cubicBezTo>
                      <a:pt x="1077" y="53"/>
                      <a:pt x="996" y="0"/>
                      <a:pt x="91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38" name="Google Shape;838;p7"/>
              <p:cNvSpPr/>
              <p:nvPr/>
            </p:nvSpPr>
            <p:spPr>
              <a:xfrm>
                <a:off x="-1081213" y="-2694044"/>
                <a:ext cx="271289" cy="194884"/>
              </a:xfrm>
              <a:custGeom>
                <a:avLst/>
                <a:gdLst/>
                <a:ahLst/>
                <a:cxnLst/>
                <a:rect l="l" t="t" r="r" b="b"/>
                <a:pathLst>
                  <a:path w="2102" h="1510" extrusionOk="0">
                    <a:moveTo>
                      <a:pt x="950" y="884"/>
                    </a:moveTo>
                    <a:cubicBezTo>
                      <a:pt x="957" y="933"/>
                      <a:pt x="955" y="983"/>
                      <a:pt x="942" y="1033"/>
                    </a:cubicBezTo>
                    <a:cubicBezTo>
                      <a:pt x="931" y="1115"/>
                      <a:pt x="886" y="1233"/>
                      <a:pt x="797" y="1233"/>
                    </a:cubicBezTo>
                    <a:cubicBezTo>
                      <a:pt x="783" y="1233"/>
                      <a:pt x="767" y="1230"/>
                      <a:pt x="751" y="1223"/>
                    </a:cubicBezTo>
                    <a:cubicBezTo>
                      <a:pt x="703" y="1200"/>
                      <a:pt x="668" y="1164"/>
                      <a:pt x="632" y="1128"/>
                    </a:cubicBezTo>
                    <a:cubicBezTo>
                      <a:pt x="596" y="1069"/>
                      <a:pt x="620" y="1045"/>
                      <a:pt x="668" y="1009"/>
                    </a:cubicBezTo>
                    <a:cubicBezTo>
                      <a:pt x="750" y="936"/>
                      <a:pt x="846" y="898"/>
                      <a:pt x="950" y="884"/>
                    </a:cubicBezTo>
                    <a:close/>
                    <a:moveTo>
                      <a:pt x="278" y="0"/>
                    </a:moveTo>
                    <a:cubicBezTo>
                      <a:pt x="242" y="0"/>
                      <a:pt x="205" y="3"/>
                      <a:pt x="168" y="9"/>
                    </a:cubicBezTo>
                    <a:cubicBezTo>
                      <a:pt x="0" y="31"/>
                      <a:pt x="21" y="274"/>
                      <a:pt x="162" y="274"/>
                    </a:cubicBezTo>
                    <a:cubicBezTo>
                      <a:pt x="172" y="274"/>
                      <a:pt x="181" y="273"/>
                      <a:pt x="192" y="271"/>
                    </a:cubicBezTo>
                    <a:cubicBezTo>
                      <a:pt x="213" y="268"/>
                      <a:pt x="234" y="267"/>
                      <a:pt x="255" y="267"/>
                    </a:cubicBezTo>
                    <a:cubicBezTo>
                      <a:pt x="489" y="267"/>
                      <a:pt x="708" y="432"/>
                      <a:pt x="844" y="624"/>
                    </a:cubicBezTo>
                    <a:lnTo>
                      <a:pt x="844" y="624"/>
                    </a:lnTo>
                    <a:cubicBezTo>
                      <a:pt x="770" y="639"/>
                      <a:pt x="699" y="664"/>
                      <a:pt x="632" y="700"/>
                    </a:cubicBezTo>
                    <a:cubicBezTo>
                      <a:pt x="501" y="771"/>
                      <a:pt x="358" y="890"/>
                      <a:pt x="334" y="1045"/>
                    </a:cubicBezTo>
                    <a:cubicBezTo>
                      <a:pt x="322" y="1223"/>
                      <a:pt x="465" y="1378"/>
                      <a:pt x="596" y="1450"/>
                    </a:cubicBezTo>
                    <a:cubicBezTo>
                      <a:pt x="663" y="1489"/>
                      <a:pt x="735" y="1509"/>
                      <a:pt x="806" y="1509"/>
                    </a:cubicBezTo>
                    <a:cubicBezTo>
                      <a:pt x="885" y="1509"/>
                      <a:pt x="962" y="1483"/>
                      <a:pt x="1025" y="1426"/>
                    </a:cubicBezTo>
                    <a:cubicBezTo>
                      <a:pt x="1186" y="1293"/>
                      <a:pt x="1236" y="1095"/>
                      <a:pt x="1216" y="898"/>
                    </a:cubicBezTo>
                    <a:lnTo>
                      <a:pt x="1216" y="898"/>
                    </a:lnTo>
                    <a:cubicBezTo>
                      <a:pt x="1453" y="954"/>
                      <a:pt x="1653" y="1125"/>
                      <a:pt x="1799" y="1319"/>
                    </a:cubicBezTo>
                    <a:cubicBezTo>
                      <a:pt x="1826" y="1352"/>
                      <a:pt x="1862" y="1366"/>
                      <a:pt x="1897" y="1366"/>
                    </a:cubicBezTo>
                    <a:cubicBezTo>
                      <a:pt x="1999" y="1366"/>
                      <a:pt x="2102" y="1249"/>
                      <a:pt x="2013" y="1152"/>
                    </a:cubicBezTo>
                    <a:cubicBezTo>
                      <a:pt x="1799" y="878"/>
                      <a:pt x="1501" y="640"/>
                      <a:pt x="1144" y="616"/>
                    </a:cubicBezTo>
                    <a:cubicBezTo>
                      <a:pt x="1143" y="616"/>
                      <a:pt x="1141" y="616"/>
                      <a:pt x="1140" y="616"/>
                    </a:cubicBezTo>
                    <a:lnTo>
                      <a:pt x="1140" y="616"/>
                    </a:lnTo>
                    <a:cubicBezTo>
                      <a:pt x="1124" y="578"/>
                      <a:pt x="1105" y="543"/>
                      <a:pt x="1084" y="509"/>
                    </a:cubicBezTo>
                    <a:cubicBezTo>
                      <a:pt x="924" y="230"/>
                      <a:pt x="609" y="0"/>
                      <a:pt x="278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39" name="Google Shape;839;p7"/>
              <p:cNvSpPr/>
              <p:nvPr/>
            </p:nvSpPr>
            <p:spPr>
              <a:xfrm>
                <a:off x="-1852300" y="-1848981"/>
                <a:ext cx="238120" cy="172686"/>
              </a:xfrm>
              <a:custGeom>
                <a:avLst/>
                <a:gdLst/>
                <a:ahLst/>
                <a:cxnLst/>
                <a:rect l="l" t="t" r="r" b="b"/>
                <a:pathLst>
                  <a:path w="1845" h="1338" extrusionOk="0">
                    <a:moveTo>
                      <a:pt x="152" y="0"/>
                    </a:moveTo>
                    <a:cubicBezTo>
                      <a:pt x="90" y="0"/>
                      <a:pt x="33" y="35"/>
                      <a:pt x="12" y="98"/>
                    </a:cubicBezTo>
                    <a:cubicBezTo>
                      <a:pt x="1" y="169"/>
                      <a:pt x="36" y="252"/>
                      <a:pt x="108" y="264"/>
                    </a:cubicBezTo>
                    <a:cubicBezTo>
                      <a:pt x="703" y="371"/>
                      <a:pt x="1239" y="740"/>
                      <a:pt x="1548" y="1276"/>
                    </a:cubicBezTo>
                    <a:cubicBezTo>
                      <a:pt x="1574" y="1319"/>
                      <a:pt x="1613" y="1338"/>
                      <a:pt x="1653" y="1338"/>
                    </a:cubicBezTo>
                    <a:cubicBezTo>
                      <a:pt x="1746" y="1338"/>
                      <a:pt x="1845" y="1241"/>
                      <a:pt x="1786" y="1133"/>
                    </a:cubicBezTo>
                    <a:cubicBezTo>
                      <a:pt x="1441" y="550"/>
                      <a:pt x="846" y="121"/>
                      <a:pt x="179" y="2"/>
                    </a:cubicBezTo>
                    <a:cubicBezTo>
                      <a:pt x="170" y="1"/>
                      <a:pt x="161" y="0"/>
                      <a:pt x="152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40" name="Google Shape;840;p7"/>
              <p:cNvSpPr/>
              <p:nvPr/>
            </p:nvSpPr>
            <p:spPr>
              <a:xfrm>
                <a:off x="-1331407" y="-2297546"/>
                <a:ext cx="110736" cy="96926"/>
              </a:xfrm>
              <a:custGeom>
                <a:avLst/>
                <a:gdLst/>
                <a:ahLst/>
                <a:cxnLst/>
                <a:rect l="l" t="t" r="r" b="b"/>
                <a:pathLst>
                  <a:path w="858" h="751" extrusionOk="0">
                    <a:moveTo>
                      <a:pt x="431" y="0"/>
                    </a:moveTo>
                    <a:cubicBezTo>
                      <a:pt x="376" y="0"/>
                      <a:pt x="322" y="30"/>
                      <a:pt x="298" y="89"/>
                    </a:cubicBezTo>
                    <a:cubicBezTo>
                      <a:pt x="275" y="125"/>
                      <a:pt x="227" y="161"/>
                      <a:pt x="179" y="173"/>
                    </a:cubicBezTo>
                    <a:cubicBezTo>
                      <a:pt x="48" y="185"/>
                      <a:pt x="1" y="339"/>
                      <a:pt x="96" y="435"/>
                    </a:cubicBezTo>
                    <a:cubicBezTo>
                      <a:pt x="132" y="470"/>
                      <a:pt x="144" y="518"/>
                      <a:pt x="132" y="566"/>
                    </a:cubicBezTo>
                    <a:cubicBezTo>
                      <a:pt x="122" y="669"/>
                      <a:pt x="202" y="750"/>
                      <a:pt x="289" y="750"/>
                    </a:cubicBezTo>
                    <a:cubicBezTo>
                      <a:pt x="312" y="750"/>
                      <a:pt x="336" y="745"/>
                      <a:pt x="358" y="732"/>
                    </a:cubicBezTo>
                    <a:cubicBezTo>
                      <a:pt x="382" y="720"/>
                      <a:pt x="406" y="714"/>
                      <a:pt x="429" y="714"/>
                    </a:cubicBezTo>
                    <a:cubicBezTo>
                      <a:pt x="453" y="714"/>
                      <a:pt x="477" y="720"/>
                      <a:pt x="501" y="732"/>
                    </a:cubicBezTo>
                    <a:cubicBezTo>
                      <a:pt x="526" y="745"/>
                      <a:pt x="551" y="750"/>
                      <a:pt x="576" y="750"/>
                    </a:cubicBezTo>
                    <a:cubicBezTo>
                      <a:pt x="668" y="750"/>
                      <a:pt x="746" y="669"/>
                      <a:pt x="727" y="566"/>
                    </a:cubicBezTo>
                    <a:cubicBezTo>
                      <a:pt x="715" y="518"/>
                      <a:pt x="739" y="470"/>
                      <a:pt x="775" y="435"/>
                    </a:cubicBezTo>
                    <a:cubicBezTo>
                      <a:pt x="858" y="339"/>
                      <a:pt x="810" y="185"/>
                      <a:pt x="679" y="173"/>
                    </a:cubicBezTo>
                    <a:cubicBezTo>
                      <a:pt x="632" y="161"/>
                      <a:pt x="596" y="125"/>
                      <a:pt x="572" y="89"/>
                    </a:cubicBezTo>
                    <a:cubicBezTo>
                      <a:pt x="542" y="30"/>
                      <a:pt x="486" y="0"/>
                      <a:pt x="43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41" name="Google Shape;841;p7"/>
              <p:cNvSpPr/>
              <p:nvPr/>
            </p:nvSpPr>
            <p:spPr>
              <a:xfrm>
                <a:off x="577517" y="-2523658"/>
                <a:ext cx="110736" cy="95764"/>
              </a:xfrm>
              <a:custGeom>
                <a:avLst/>
                <a:gdLst/>
                <a:ahLst/>
                <a:cxnLst/>
                <a:rect l="l" t="t" r="r" b="b"/>
                <a:pathLst>
                  <a:path w="858" h="742" extrusionOk="0">
                    <a:moveTo>
                      <a:pt x="429" y="0"/>
                    </a:moveTo>
                    <a:cubicBezTo>
                      <a:pt x="372" y="0"/>
                      <a:pt x="316" y="27"/>
                      <a:pt x="286" y="81"/>
                    </a:cubicBezTo>
                    <a:cubicBezTo>
                      <a:pt x="274" y="128"/>
                      <a:pt x="226" y="164"/>
                      <a:pt x="179" y="164"/>
                    </a:cubicBezTo>
                    <a:cubicBezTo>
                      <a:pt x="48" y="188"/>
                      <a:pt x="0" y="342"/>
                      <a:pt x="96" y="426"/>
                    </a:cubicBezTo>
                    <a:cubicBezTo>
                      <a:pt x="119" y="462"/>
                      <a:pt x="143" y="521"/>
                      <a:pt x="131" y="569"/>
                    </a:cubicBezTo>
                    <a:cubicBezTo>
                      <a:pt x="122" y="663"/>
                      <a:pt x="201" y="742"/>
                      <a:pt x="288" y="742"/>
                    </a:cubicBezTo>
                    <a:cubicBezTo>
                      <a:pt x="311" y="742"/>
                      <a:pt x="335" y="736"/>
                      <a:pt x="357" y="723"/>
                    </a:cubicBezTo>
                    <a:cubicBezTo>
                      <a:pt x="381" y="717"/>
                      <a:pt x="405" y="715"/>
                      <a:pt x="429" y="715"/>
                    </a:cubicBezTo>
                    <a:cubicBezTo>
                      <a:pt x="453" y="715"/>
                      <a:pt x="477" y="717"/>
                      <a:pt x="500" y="723"/>
                    </a:cubicBezTo>
                    <a:cubicBezTo>
                      <a:pt x="525" y="736"/>
                      <a:pt x="551" y="742"/>
                      <a:pt x="576" y="742"/>
                    </a:cubicBezTo>
                    <a:cubicBezTo>
                      <a:pt x="668" y="742"/>
                      <a:pt x="745" y="663"/>
                      <a:pt x="727" y="569"/>
                    </a:cubicBezTo>
                    <a:cubicBezTo>
                      <a:pt x="715" y="521"/>
                      <a:pt x="738" y="462"/>
                      <a:pt x="774" y="426"/>
                    </a:cubicBezTo>
                    <a:cubicBezTo>
                      <a:pt x="858" y="342"/>
                      <a:pt x="810" y="188"/>
                      <a:pt x="679" y="164"/>
                    </a:cubicBezTo>
                    <a:cubicBezTo>
                      <a:pt x="631" y="152"/>
                      <a:pt x="596" y="128"/>
                      <a:pt x="572" y="81"/>
                    </a:cubicBezTo>
                    <a:cubicBezTo>
                      <a:pt x="542" y="27"/>
                      <a:pt x="485" y="0"/>
                      <a:pt x="42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42" name="Google Shape;842;p7"/>
              <p:cNvSpPr/>
              <p:nvPr/>
            </p:nvSpPr>
            <p:spPr>
              <a:xfrm>
                <a:off x="1028877" y="-2600325"/>
                <a:ext cx="110736" cy="96926"/>
              </a:xfrm>
              <a:custGeom>
                <a:avLst/>
                <a:gdLst/>
                <a:ahLst/>
                <a:cxnLst/>
                <a:rect l="l" t="t" r="r" b="b"/>
                <a:pathLst>
                  <a:path w="858" h="751" extrusionOk="0">
                    <a:moveTo>
                      <a:pt x="435" y="1"/>
                    </a:moveTo>
                    <a:cubicBezTo>
                      <a:pt x="382" y="1"/>
                      <a:pt x="328" y="30"/>
                      <a:pt x="298" y="90"/>
                    </a:cubicBezTo>
                    <a:cubicBezTo>
                      <a:pt x="275" y="126"/>
                      <a:pt x="227" y="161"/>
                      <a:pt x="179" y="173"/>
                    </a:cubicBezTo>
                    <a:cubicBezTo>
                      <a:pt x="48" y="185"/>
                      <a:pt x="1" y="340"/>
                      <a:pt x="96" y="435"/>
                    </a:cubicBezTo>
                    <a:cubicBezTo>
                      <a:pt x="132" y="471"/>
                      <a:pt x="144" y="518"/>
                      <a:pt x="132" y="566"/>
                    </a:cubicBezTo>
                    <a:cubicBezTo>
                      <a:pt x="122" y="670"/>
                      <a:pt x="202" y="751"/>
                      <a:pt x="289" y="751"/>
                    </a:cubicBezTo>
                    <a:cubicBezTo>
                      <a:pt x="312" y="751"/>
                      <a:pt x="336" y="745"/>
                      <a:pt x="358" y="733"/>
                    </a:cubicBezTo>
                    <a:cubicBezTo>
                      <a:pt x="382" y="721"/>
                      <a:pt x="409" y="715"/>
                      <a:pt x="434" y="715"/>
                    </a:cubicBezTo>
                    <a:cubicBezTo>
                      <a:pt x="459" y="715"/>
                      <a:pt x="483" y="721"/>
                      <a:pt x="501" y="733"/>
                    </a:cubicBezTo>
                    <a:cubicBezTo>
                      <a:pt x="526" y="745"/>
                      <a:pt x="551" y="751"/>
                      <a:pt x="576" y="751"/>
                    </a:cubicBezTo>
                    <a:cubicBezTo>
                      <a:pt x="668" y="751"/>
                      <a:pt x="746" y="670"/>
                      <a:pt x="727" y="566"/>
                    </a:cubicBezTo>
                    <a:cubicBezTo>
                      <a:pt x="727" y="518"/>
                      <a:pt x="739" y="471"/>
                      <a:pt x="775" y="435"/>
                    </a:cubicBezTo>
                    <a:cubicBezTo>
                      <a:pt x="858" y="340"/>
                      <a:pt x="810" y="185"/>
                      <a:pt x="691" y="173"/>
                    </a:cubicBezTo>
                    <a:cubicBezTo>
                      <a:pt x="632" y="161"/>
                      <a:pt x="596" y="126"/>
                      <a:pt x="572" y="90"/>
                    </a:cubicBezTo>
                    <a:cubicBezTo>
                      <a:pt x="542" y="30"/>
                      <a:pt x="489" y="1"/>
                      <a:pt x="43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843" name="Google Shape;843;p7"/>
            <p:cNvGrpSpPr/>
            <p:nvPr/>
          </p:nvGrpSpPr>
          <p:grpSpPr>
            <a:xfrm>
              <a:off x="137988" y="167210"/>
              <a:ext cx="4325513" cy="2043191"/>
              <a:chOff x="-3135437" y="-2928415"/>
              <a:chExt cx="4325513" cy="2043191"/>
            </a:xfrm>
          </p:grpSpPr>
          <p:sp>
            <p:nvSpPr>
              <p:cNvPr id="844" name="Google Shape;844;p7"/>
              <p:cNvSpPr/>
              <p:nvPr/>
            </p:nvSpPr>
            <p:spPr>
              <a:xfrm>
                <a:off x="-1357557" y="-2605438"/>
                <a:ext cx="125707" cy="111252"/>
              </a:xfrm>
              <a:custGeom>
                <a:avLst/>
                <a:gdLst/>
                <a:ahLst/>
                <a:cxnLst/>
                <a:rect l="l" t="t" r="r" b="b"/>
                <a:pathLst>
                  <a:path w="974" h="862" extrusionOk="0">
                    <a:moveTo>
                      <a:pt x="709" y="1"/>
                    </a:moveTo>
                    <a:cubicBezTo>
                      <a:pt x="679" y="1"/>
                      <a:pt x="648" y="11"/>
                      <a:pt x="620" y="32"/>
                    </a:cubicBezTo>
                    <a:lnTo>
                      <a:pt x="96" y="425"/>
                    </a:lnTo>
                    <a:cubicBezTo>
                      <a:pt x="0" y="496"/>
                      <a:pt x="24" y="651"/>
                      <a:pt x="143" y="687"/>
                    </a:cubicBezTo>
                    <a:lnTo>
                      <a:pt x="774" y="854"/>
                    </a:lnTo>
                    <a:cubicBezTo>
                      <a:pt x="788" y="859"/>
                      <a:pt x="802" y="861"/>
                      <a:pt x="816" y="861"/>
                    </a:cubicBezTo>
                    <a:cubicBezTo>
                      <a:pt x="898" y="861"/>
                      <a:pt x="973" y="778"/>
                      <a:pt x="953" y="687"/>
                    </a:cubicBezTo>
                    <a:lnTo>
                      <a:pt x="858" y="127"/>
                    </a:lnTo>
                    <a:cubicBezTo>
                      <a:pt x="841" y="53"/>
                      <a:pt x="778" y="1"/>
                      <a:pt x="709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45" name="Google Shape;845;p7"/>
              <p:cNvSpPr/>
              <p:nvPr/>
            </p:nvSpPr>
            <p:spPr>
              <a:xfrm>
                <a:off x="1076501" y="-1005639"/>
                <a:ext cx="113575" cy="120415"/>
              </a:xfrm>
              <a:custGeom>
                <a:avLst/>
                <a:gdLst/>
                <a:ahLst/>
                <a:cxnLst/>
                <a:rect l="l" t="t" r="r" b="b"/>
                <a:pathLst>
                  <a:path w="880" h="933" extrusionOk="0">
                    <a:moveTo>
                      <a:pt x="730" y="1"/>
                    </a:moveTo>
                    <a:cubicBezTo>
                      <a:pt x="714" y="1"/>
                      <a:pt x="697" y="3"/>
                      <a:pt x="680" y="9"/>
                    </a:cubicBezTo>
                    <a:lnTo>
                      <a:pt x="132" y="188"/>
                    </a:lnTo>
                    <a:cubicBezTo>
                      <a:pt x="25" y="223"/>
                      <a:pt x="1" y="354"/>
                      <a:pt x="72" y="438"/>
                    </a:cubicBezTo>
                    <a:lnTo>
                      <a:pt x="537" y="890"/>
                    </a:lnTo>
                    <a:cubicBezTo>
                      <a:pt x="570" y="919"/>
                      <a:pt x="608" y="932"/>
                      <a:pt x="645" y="932"/>
                    </a:cubicBezTo>
                    <a:cubicBezTo>
                      <a:pt x="715" y="932"/>
                      <a:pt x="779" y="885"/>
                      <a:pt x="787" y="807"/>
                    </a:cubicBezTo>
                    <a:lnTo>
                      <a:pt x="870" y="164"/>
                    </a:lnTo>
                    <a:cubicBezTo>
                      <a:pt x="880" y="74"/>
                      <a:pt x="814" y="1"/>
                      <a:pt x="730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46" name="Google Shape;846;p7"/>
              <p:cNvSpPr/>
              <p:nvPr/>
            </p:nvSpPr>
            <p:spPr>
              <a:xfrm>
                <a:off x="-3135437" y="-1932468"/>
                <a:ext cx="130095" cy="111252"/>
              </a:xfrm>
              <a:custGeom>
                <a:avLst/>
                <a:gdLst/>
                <a:ahLst/>
                <a:cxnLst/>
                <a:rect l="l" t="t" r="r" b="b"/>
                <a:pathLst>
                  <a:path w="1008" h="862" extrusionOk="0">
                    <a:moveTo>
                      <a:pt x="838" y="0"/>
                    </a:moveTo>
                    <a:cubicBezTo>
                      <a:pt x="829" y="0"/>
                      <a:pt x="820" y="1"/>
                      <a:pt x="810" y="3"/>
                    </a:cubicBezTo>
                    <a:lnTo>
                      <a:pt x="155" y="98"/>
                    </a:lnTo>
                    <a:cubicBezTo>
                      <a:pt x="48" y="122"/>
                      <a:pt x="1" y="241"/>
                      <a:pt x="60" y="336"/>
                    </a:cubicBezTo>
                    <a:lnTo>
                      <a:pt x="405" y="801"/>
                    </a:lnTo>
                    <a:cubicBezTo>
                      <a:pt x="434" y="841"/>
                      <a:pt x="480" y="862"/>
                      <a:pt x="524" y="862"/>
                    </a:cubicBezTo>
                    <a:cubicBezTo>
                      <a:pt x="572" y="862"/>
                      <a:pt x="619" y="838"/>
                      <a:pt x="644" y="789"/>
                    </a:cubicBezTo>
                    <a:lnTo>
                      <a:pt x="953" y="217"/>
                    </a:lnTo>
                    <a:cubicBezTo>
                      <a:pt x="1008" y="119"/>
                      <a:pt x="942" y="0"/>
                      <a:pt x="838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47" name="Google Shape;847;p7"/>
              <p:cNvSpPr/>
              <p:nvPr/>
            </p:nvSpPr>
            <p:spPr>
              <a:xfrm>
                <a:off x="-1952104" y="-2264977"/>
                <a:ext cx="73042" cy="61989"/>
              </a:xfrm>
              <a:custGeom>
                <a:avLst/>
                <a:gdLst/>
                <a:ahLst/>
                <a:cxnLst/>
                <a:rect l="l" t="t" r="r" b="b"/>
                <a:pathLst>
                  <a:path w="1354" h="1149" extrusionOk="0">
                    <a:moveTo>
                      <a:pt x="914" y="0"/>
                    </a:moveTo>
                    <a:cubicBezTo>
                      <a:pt x="869" y="0"/>
                      <a:pt x="824" y="16"/>
                      <a:pt x="786" y="50"/>
                    </a:cubicBezTo>
                    <a:lnTo>
                      <a:pt x="131" y="633"/>
                    </a:lnTo>
                    <a:cubicBezTo>
                      <a:pt x="0" y="740"/>
                      <a:pt x="60" y="943"/>
                      <a:pt x="226" y="967"/>
                    </a:cubicBezTo>
                    <a:lnTo>
                      <a:pt x="1084" y="1145"/>
                    </a:lnTo>
                    <a:cubicBezTo>
                      <a:pt x="1095" y="1147"/>
                      <a:pt x="1106" y="1148"/>
                      <a:pt x="1118" y="1148"/>
                    </a:cubicBezTo>
                    <a:cubicBezTo>
                      <a:pt x="1246" y="1148"/>
                      <a:pt x="1354" y="1027"/>
                      <a:pt x="1310" y="895"/>
                    </a:cubicBezTo>
                    <a:lnTo>
                      <a:pt x="1108" y="145"/>
                    </a:lnTo>
                    <a:cubicBezTo>
                      <a:pt x="1077" y="53"/>
                      <a:pt x="996" y="0"/>
                      <a:pt x="914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48" name="Google Shape;848;p7"/>
              <p:cNvSpPr/>
              <p:nvPr/>
            </p:nvSpPr>
            <p:spPr>
              <a:xfrm>
                <a:off x="-11543" y="-2840459"/>
                <a:ext cx="271289" cy="194884"/>
              </a:xfrm>
              <a:custGeom>
                <a:avLst/>
                <a:gdLst/>
                <a:ahLst/>
                <a:cxnLst/>
                <a:rect l="l" t="t" r="r" b="b"/>
                <a:pathLst>
                  <a:path w="2102" h="1510" extrusionOk="0">
                    <a:moveTo>
                      <a:pt x="950" y="884"/>
                    </a:moveTo>
                    <a:cubicBezTo>
                      <a:pt x="957" y="933"/>
                      <a:pt x="955" y="983"/>
                      <a:pt x="942" y="1033"/>
                    </a:cubicBezTo>
                    <a:cubicBezTo>
                      <a:pt x="931" y="1115"/>
                      <a:pt x="886" y="1233"/>
                      <a:pt x="797" y="1233"/>
                    </a:cubicBezTo>
                    <a:cubicBezTo>
                      <a:pt x="783" y="1233"/>
                      <a:pt x="767" y="1230"/>
                      <a:pt x="751" y="1223"/>
                    </a:cubicBezTo>
                    <a:cubicBezTo>
                      <a:pt x="703" y="1200"/>
                      <a:pt x="668" y="1164"/>
                      <a:pt x="632" y="1128"/>
                    </a:cubicBezTo>
                    <a:cubicBezTo>
                      <a:pt x="596" y="1069"/>
                      <a:pt x="620" y="1045"/>
                      <a:pt x="668" y="1009"/>
                    </a:cubicBezTo>
                    <a:cubicBezTo>
                      <a:pt x="750" y="936"/>
                      <a:pt x="846" y="898"/>
                      <a:pt x="950" y="884"/>
                    </a:cubicBezTo>
                    <a:close/>
                    <a:moveTo>
                      <a:pt x="278" y="0"/>
                    </a:moveTo>
                    <a:cubicBezTo>
                      <a:pt x="242" y="0"/>
                      <a:pt x="205" y="3"/>
                      <a:pt x="168" y="9"/>
                    </a:cubicBezTo>
                    <a:cubicBezTo>
                      <a:pt x="0" y="31"/>
                      <a:pt x="21" y="274"/>
                      <a:pt x="162" y="274"/>
                    </a:cubicBezTo>
                    <a:cubicBezTo>
                      <a:pt x="172" y="274"/>
                      <a:pt x="181" y="273"/>
                      <a:pt x="192" y="271"/>
                    </a:cubicBezTo>
                    <a:cubicBezTo>
                      <a:pt x="213" y="268"/>
                      <a:pt x="234" y="267"/>
                      <a:pt x="255" y="267"/>
                    </a:cubicBezTo>
                    <a:cubicBezTo>
                      <a:pt x="489" y="267"/>
                      <a:pt x="708" y="432"/>
                      <a:pt x="844" y="624"/>
                    </a:cubicBezTo>
                    <a:lnTo>
                      <a:pt x="844" y="624"/>
                    </a:lnTo>
                    <a:cubicBezTo>
                      <a:pt x="770" y="639"/>
                      <a:pt x="699" y="664"/>
                      <a:pt x="632" y="700"/>
                    </a:cubicBezTo>
                    <a:cubicBezTo>
                      <a:pt x="501" y="771"/>
                      <a:pt x="358" y="890"/>
                      <a:pt x="334" y="1045"/>
                    </a:cubicBezTo>
                    <a:cubicBezTo>
                      <a:pt x="322" y="1223"/>
                      <a:pt x="465" y="1378"/>
                      <a:pt x="596" y="1450"/>
                    </a:cubicBezTo>
                    <a:cubicBezTo>
                      <a:pt x="663" y="1489"/>
                      <a:pt x="735" y="1509"/>
                      <a:pt x="806" y="1509"/>
                    </a:cubicBezTo>
                    <a:cubicBezTo>
                      <a:pt x="885" y="1509"/>
                      <a:pt x="962" y="1483"/>
                      <a:pt x="1025" y="1426"/>
                    </a:cubicBezTo>
                    <a:cubicBezTo>
                      <a:pt x="1186" y="1293"/>
                      <a:pt x="1236" y="1095"/>
                      <a:pt x="1216" y="898"/>
                    </a:cubicBezTo>
                    <a:lnTo>
                      <a:pt x="1216" y="898"/>
                    </a:lnTo>
                    <a:cubicBezTo>
                      <a:pt x="1453" y="954"/>
                      <a:pt x="1653" y="1125"/>
                      <a:pt x="1799" y="1319"/>
                    </a:cubicBezTo>
                    <a:cubicBezTo>
                      <a:pt x="1826" y="1352"/>
                      <a:pt x="1862" y="1366"/>
                      <a:pt x="1897" y="1366"/>
                    </a:cubicBezTo>
                    <a:cubicBezTo>
                      <a:pt x="1999" y="1366"/>
                      <a:pt x="2102" y="1249"/>
                      <a:pt x="2013" y="1152"/>
                    </a:cubicBezTo>
                    <a:cubicBezTo>
                      <a:pt x="1799" y="878"/>
                      <a:pt x="1501" y="640"/>
                      <a:pt x="1144" y="616"/>
                    </a:cubicBezTo>
                    <a:cubicBezTo>
                      <a:pt x="1143" y="616"/>
                      <a:pt x="1141" y="616"/>
                      <a:pt x="1140" y="616"/>
                    </a:cubicBezTo>
                    <a:lnTo>
                      <a:pt x="1140" y="616"/>
                    </a:lnTo>
                    <a:cubicBezTo>
                      <a:pt x="1124" y="578"/>
                      <a:pt x="1105" y="543"/>
                      <a:pt x="1084" y="509"/>
                    </a:cubicBezTo>
                    <a:cubicBezTo>
                      <a:pt x="924" y="230"/>
                      <a:pt x="609" y="0"/>
                      <a:pt x="27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49" name="Google Shape;849;p7"/>
              <p:cNvSpPr/>
              <p:nvPr/>
            </p:nvSpPr>
            <p:spPr>
              <a:xfrm>
                <a:off x="-1667219" y="-2928415"/>
                <a:ext cx="238120" cy="172686"/>
              </a:xfrm>
              <a:custGeom>
                <a:avLst/>
                <a:gdLst/>
                <a:ahLst/>
                <a:cxnLst/>
                <a:rect l="l" t="t" r="r" b="b"/>
                <a:pathLst>
                  <a:path w="1845" h="1338" extrusionOk="0">
                    <a:moveTo>
                      <a:pt x="152" y="0"/>
                    </a:moveTo>
                    <a:cubicBezTo>
                      <a:pt x="90" y="0"/>
                      <a:pt x="33" y="35"/>
                      <a:pt x="12" y="98"/>
                    </a:cubicBezTo>
                    <a:cubicBezTo>
                      <a:pt x="1" y="169"/>
                      <a:pt x="36" y="252"/>
                      <a:pt x="108" y="264"/>
                    </a:cubicBezTo>
                    <a:cubicBezTo>
                      <a:pt x="703" y="371"/>
                      <a:pt x="1239" y="740"/>
                      <a:pt x="1548" y="1276"/>
                    </a:cubicBezTo>
                    <a:cubicBezTo>
                      <a:pt x="1574" y="1319"/>
                      <a:pt x="1613" y="1338"/>
                      <a:pt x="1653" y="1338"/>
                    </a:cubicBezTo>
                    <a:cubicBezTo>
                      <a:pt x="1746" y="1338"/>
                      <a:pt x="1845" y="1241"/>
                      <a:pt x="1786" y="1133"/>
                    </a:cubicBezTo>
                    <a:cubicBezTo>
                      <a:pt x="1441" y="550"/>
                      <a:pt x="846" y="121"/>
                      <a:pt x="179" y="2"/>
                    </a:cubicBezTo>
                    <a:cubicBezTo>
                      <a:pt x="170" y="1"/>
                      <a:pt x="161" y="0"/>
                      <a:pt x="152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50" name="Google Shape;850;p7"/>
              <p:cNvSpPr/>
              <p:nvPr/>
            </p:nvSpPr>
            <p:spPr>
              <a:xfrm>
                <a:off x="-2966797" y="-1027432"/>
                <a:ext cx="110736" cy="96926"/>
              </a:xfrm>
              <a:custGeom>
                <a:avLst/>
                <a:gdLst/>
                <a:ahLst/>
                <a:cxnLst/>
                <a:rect l="l" t="t" r="r" b="b"/>
                <a:pathLst>
                  <a:path w="858" h="751" extrusionOk="0">
                    <a:moveTo>
                      <a:pt x="431" y="0"/>
                    </a:moveTo>
                    <a:cubicBezTo>
                      <a:pt x="376" y="0"/>
                      <a:pt x="322" y="30"/>
                      <a:pt x="298" y="89"/>
                    </a:cubicBezTo>
                    <a:cubicBezTo>
                      <a:pt x="275" y="125"/>
                      <a:pt x="227" y="161"/>
                      <a:pt x="179" y="173"/>
                    </a:cubicBezTo>
                    <a:cubicBezTo>
                      <a:pt x="48" y="185"/>
                      <a:pt x="1" y="339"/>
                      <a:pt x="96" y="435"/>
                    </a:cubicBezTo>
                    <a:cubicBezTo>
                      <a:pt x="132" y="470"/>
                      <a:pt x="144" y="518"/>
                      <a:pt x="132" y="566"/>
                    </a:cubicBezTo>
                    <a:cubicBezTo>
                      <a:pt x="122" y="669"/>
                      <a:pt x="202" y="750"/>
                      <a:pt x="289" y="750"/>
                    </a:cubicBezTo>
                    <a:cubicBezTo>
                      <a:pt x="312" y="750"/>
                      <a:pt x="336" y="745"/>
                      <a:pt x="358" y="732"/>
                    </a:cubicBezTo>
                    <a:cubicBezTo>
                      <a:pt x="382" y="720"/>
                      <a:pt x="406" y="714"/>
                      <a:pt x="429" y="714"/>
                    </a:cubicBezTo>
                    <a:cubicBezTo>
                      <a:pt x="453" y="714"/>
                      <a:pt x="477" y="720"/>
                      <a:pt x="501" y="732"/>
                    </a:cubicBezTo>
                    <a:cubicBezTo>
                      <a:pt x="526" y="745"/>
                      <a:pt x="551" y="750"/>
                      <a:pt x="576" y="750"/>
                    </a:cubicBezTo>
                    <a:cubicBezTo>
                      <a:pt x="668" y="750"/>
                      <a:pt x="746" y="669"/>
                      <a:pt x="727" y="566"/>
                    </a:cubicBezTo>
                    <a:cubicBezTo>
                      <a:pt x="715" y="518"/>
                      <a:pt x="739" y="470"/>
                      <a:pt x="775" y="435"/>
                    </a:cubicBezTo>
                    <a:cubicBezTo>
                      <a:pt x="858" y="339"/>
                      <a:pt x="810" y="185"/>
                      <a:pt x="679" y="173"/>
                    </a:cubicBezTo>
                    <a:cubicBezTo>
                      <a:pt x="632" y="161"/>
                      <a:pt x="596" y="125"/>
                      <a:pt x="572" y="89"/>
                    </a:cubicBezTo>
                    <a:cubicBezTo>
                      <a:pt x="542" y="30"/>
                      <a:pt x="486" y="0"/>
                      <a:pt x="431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51" name="Google Shape;851;p7"/>
              <p:cNvSpPr/>
              <p:nvPr/>
            </p:nvSpPr>
            <p:spPr>
              <a:xfrm>
                <a:off x="758492" y="-1724771"/>
                <a:ext cx="110736" cy="95764"/>
              </a:xfrm>
              <a:custGeom>
                <a:avLst/>
                <a:gdLst/>
                <a:ahLst/>
                <a:cxnLst/>
                <a:rect l="l" t="t" r="r" b="b"/>
                <a:pathLst>
                  <a:path w="858" h="742" extrusionOk="0">
                    <a:moveTo>
                      <a:pt x="429" y="0"/>
                    </a:moveTo>
                    <a:cubicBezTo>
                      <a:pt x="372" y="0"/>
                      <a:pt x="316" y="27"/>
                      <a:pt x="286" y="81"/>
                    </a:cubicBezTo>
                    <a:cubicBezTo>
                      <a:pt x="274" y="128"/>
                      <a:pt x="226" y="164"/>
                      <a:pt x="179" y="164"/>
                    </a:cubicBezTo>
                    <a:cubicBezTo>
                      <a:pt x="48" y="188"/>
                      <a:pt x="0" y="342"/>
                      <a:pt x="96" y="426"/>
                    </a:cubicBezTo>
                    <a:cubicBezTo>
                      <a:pt x="119" y="462"/>
                      <a:pt x="143" y="521"/>
                      <a:pt x="131" y="569"/>
                    </a:cubicBezTo>
                    <a:cubicBezTo>
                      <a:pt x="122" y="663"/>
                      <a:pt x="201" y="742"/>
                      <a:pt x="288" y="742"/>
                    </a:cubicBezTo>
                    <a:cubicBezTo>
                      <a:pt x="311" y="742"/>
                      <a:pt x="335" y="736"/>
                      <a:pt x="357" y="723"/>
                    </a:cubicBezTo>
                    <a:cubicBezTo>
                      <a:pt x="381" y="717"/>
                      <a:pt x="405" y="715"/>
                      <a:pt x="429" y="715"/>
                    </a:cubicBezTo>
                    <a:cubicBezTo>
                      <a:pt x="453" y="715"/>
                      <a:pt x="477" y="717"/>
                      <a:pt x="500" y="723"/>
                    </a:cubicBezTo>
                    <a:cubicBezTo>
                      <a:pt x="525" y="736"/>
                      <a:pt x="551" y="742"/>
                      <a:pt x="576" y="742"/>
                    </a:cubicBezTo>
                    <a:cubicBezTo>
                      <a:pt x="668" y="742"/>
                      <a:pt x="745" y="663"/>
                      <a:pt x="727" y="569"/>
                    </a:cubicBezTo>
                    <a:cubicBezTo>
                      <a:pt x="715" y="521"/>
                      <a:pt x="738" y="462"/>
                      <a:pt x="774" y="426"/>
                    </a:cubicBezTo>
                    <a:cubicBezTo>
                      <a:pt x="858" y="342"/>
                      <a:pt x="810" y="188"/>
                      <a:pt x="679" y="164"/>
                    </a:cubicBezTo>
                    <a:cubicBezTo>
                      <a:pt x="631" y="152"/>
                      <a:pt x="596" y="128"/>
                      <a:pt x="572" y="81"/>
                    </a:cubicBezTo>
                    <a:cubicBezTo>
                      <a:pt x="542" y="27"/>
                      <a:pt x="485" y="0"/>
                      <a:pt x="42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52" name="Google Shape;852;p7"/>
              <p:cNvSpPr/>
              <p:nvPr/>
            </p:nvSpPr>
            <p:spPr>
              <a:xfrm>
                <a:off x="-2397245" y="-2531227"/>
                <a:ext cx="110736" cy="96926"/>
              </a:xfrm>
              <a:custGeom>
                <a:avLst/>
                <a:gdLst/>
                <a:ahLst/>
                <a:cxnLst/>
                <a:rect l="l" t="t" r="r" b="b"/>
                <a:pathLst>
                  <a:path w="858" h="751" extrusionOk="0">
                    <a:moveTo>
                      <a:pt x="435" y="1"/>
                    </a:moveTo>
                    <a:cubicBezTo>
                      <a:pt x="382" y="1"/>
                      <a:pt x="328" y="30"/>
                      <a:pt x="298" y="90"/>
                    </a:cubicBezTo>
                    <a:cubicBezTo>
                      <a:pt x="275" y="126"/>
                      <a:pt x="227" y="161"/>
                      <a:pt x="179" y="173"/>
                    </a:cubicBezTo>
                    <a:cubicBezTo>
                      <a:pt x="48" y="185"/>
                      <a:pt x="1" y="340"/>
                      <a:pt x="96" y="435"/>
                    </a:cubicBezTo>
                    <a:cubicBezTo>
                      <a:pt x="132" y="471"/>
                      <a:pt x="144" y="518"/>
                      <a:pt x="132" y="566"/>
                    </a:cubicBezTo>
                    <a:cubicBezTo>
                      <a:pt x="122" y="670"/>
                      <a:pt x="202" y="751"/>
                      <a:pt x="289" y="751"/>
                    </a:cubicBezTo>
                    <a:cubicBezTo>
                      <a:pt x="312" y="751"/>
                      <a:pt x="336" y="745"/>
                      <a:pt x="358" y="733"/>
                    </a:cubicBezTo>
                    <a:cubicBezTo>
                      <a:pt x="382" y="721"/>
                      <a:pt x="409" y="715"/>
                      <a:pt x="434" y="715"/>
                    </a:cubicBezTo>
                    <a:cubicBezTo>
                      <a:pt x="459" y="715"/>
                      <a:pt x="483" y="721"/>
                      <a:pt x="501" y="733"/>
                    </a:cubicBezTo>
                    <a:cubicBezTo>
                      <a:pt x="526" y="745"/>
                      <a:pt x="551" y="751"/>
                      <a:pt x="576" y="751"/>
                    </a:cubicBezTo>
                    <a:cubicBezTo>
                      <a:pt x="668" y="751"/>
                      <a:pt x="746" y="670"/>
                      <a:pt x="727" y="566"/>
                    </a:cubicBezTo>
                    <a:cubicBezTo>
                      <a:pt x="727" y="518"/>
                      <a:pt x="739" y="471"/>
                      <a:pt x="775" y="435"/>
                    </a:cubicBezTo>
                    <a:cubicBezTo>
                      <a:pt x="858" y="340"/>
                      <a:pt x="810" y="185"/>
                      <a:pt x="691" y="173"/>
                    </a:cubicBezTo>
                    <a:cubicBezTo>
                      <a:pt x="632" y="161"/>
                      <a:pt x="596" y="126"/>
                      <a:pt x="572" y="90"/>
                    </a:cubicBezTo>
                    <a:cubicBezTo>
                      <a:pt x="542" y="30"/>
                      <a:pt x="489" y="1"/>
                      <a:pt x="435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853" name="Google Shape;853;p7"/>
          <p:cNvGrpSpPr/>
          <p:nvPr/>
        </p:nvGrpSpPr>
        <p:grpSpPr>
          <a:xfrm flipH="1">
            <a:off x="3321412" y="0"/>
            <a:ext cx="5822588" cy="2705115"/>
            <a:chOff x="-396757" y="-47625"/>
            <a:chExt cx="4860257" cy="2258026"/>
          </a:xfrm>
        </p:grpSpPr>
        <p:grpSp>
          <p:nvGrpSpPr>
            <p:cNvPr id="854" name="Google Shape;854;p7"/>
            <p:cNvGrpSpPr/>
            <p:nvPr/>
          </p:nvGrpSpPr>
          <p:grpSpPr>
            <a:xfrm>
              <a:off x="-233487" y="-47625"/>
              <a:ext cx="3074899" cy="1957175"/>
              <a:chOff x="-1935287" y="-2600325"/>
              <a:chExt cx="3074899" cy="1957175"/>
            </a:xfrm>
          </p:grpSpPr>
          <p:sp>
            <p:nvSpPr>
              <p:cNvPr id="855" name="Google Shape;855;p7"/>
              <p:cNvSpPr/>
              <p:nvPr/>
            </p:nvSpPr>
            <p:spPr>
              <a:xfrm>
                <a:off x="-506185" y="-2531406"/>
                <a:ext cx="125707" cy="111252"/>
              </a:xfrm>
              <a:custGeom>
                <a:avLst/>
                <a:gdLst/>
                <a:ahLst/>
                <a:cxnLst/>
                <a:rect l="l" t="t" r="r" b="b"/>
                <a:pathLst>
                  <a:path w="974" h="862" extrusionOk="0">
                    <a:moveTo>
                      <a:pt x="709" y="1"/>
                    </a:moveTo>
                    <a:cubicBezTo>
                      <a:pt x="679" y="1"/>
                      <a:pt x="648" y="11"/>
                      <a:pt x="620" y="32"/>
                    </a:cubicBezTo>
                    <a:lnTo>
                      <a:pt x="96" y="425"/>
                    </a:lnTo>
                    <a:cubicBezTo>
                      <a:pt x="0" y="496"/>
                      <a:pt x="24" y="651"/>
                      <a:pt x="143" y="687"/>
                    </a:cubicBezTo>
                    <a:lnTo>
                      <a:pt x="774" y="854"/>
                    </a:lnTo>
                    <a:cubicBezTo>
                      <a:pt x="788" y="859"/>
                      <a:pt x="802" y="861"/>
                      <a:pt x="816" y="861"/>
                    </a:cubicBezTo>
                    <a:cubicBezTo>
                      <a:pt x="898" y="861"/>
                      <a:pt x="973" y="778"/>
                      <a:pt x="953" y="687"/>
                    </a:cubicBezTo>
                    <a:lnTo>
                      <a:pt x="858" y="127"/>
                    </a:lnTo>
                    <a:cubicBezTo>
                      <a:pt x="841" y="53"/>
                      <a:pt x="778" y="1"/>
                      <a:pt x="70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56" name="Google Shape;856;p7"/>
              <p:cNvSpPr/>
              <p:nvPr/>
            </p:nvSpPr>
            <p:spPr>
              <a:xfrm>
                <a:off x="576101" y="-1749415"/>
                <a:ext cx="113575" cy="120415"/>
              </a:xfrm>
              <a:custGeom>
                <a:avLst/>
                <a:gdLst/>
                <a:ahLst/>
                <a:cxnLst/>
                <a:rect l="l" t="t" r="r" b="b"/>
                <a:pathLst>
                  <a:path w="880" h="933" extrusionOk="0">
                    <a:moveTo>
                      <a:pt x="730" y="1"/>
                    </a:moveTo>
                    <a:cubicBezTo>
                      <a:pt x="714" y="1"/>
                      <a:pt x="697" y="3"/>
                      <a:pt x="680" y="9"/>
                    </a:cubicBezTo>
                    <a:lnTo>
                      <a:pt x="132" y="188"/>
                    </a:lnTo>
                    <a:cubicBezTo>
                      <a:pt x="25" y="223"/>
                      <a:pt x="1" y="354"/>
                      <a:pt x="72" y="438"/>
                    </a:cubicBezTo>
                    <a:lnTo>
                      <a:pt x="537" y="890"/>
                    </a:lnTo>
                    <a:cubicBezTo>
                      <a:pt x="570" y="919"/>
                      <a:pt x="608" y="932"/>
                      <a:pt x="645" y="932"/>
                    </a:cubicBezTo>
                    <a:cubicBezTo>
                      <a:pt x="715" y="932"/>
                      <a:pt x="779" y="885"/>
                      <a:pt x="787" y="807"/>
                    </a:cubicBezTo>
                    <a:lnTo>
                      <a:pt x="870" y="164"/>
                    </a:lnTo>
                    <a:cubicBezTo>
                      <a:pt x="880" y="74"/>
                      <a:pt x="814" y="1"/>
                      <a:pt x="730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57" name="Google Shape;857;p7"/>
              <p:cNvSpPr/>
              <p:nvPr/>
            </p:nvSpPr>
            <p:spPr>
              <a:xfrm>
                <a:off x="-1935287" y="-2475393"/>
                <a:ext cx="130095" cy="111252"/>
              </a:xfrm>
              <a:custGeom>
                <a:avLst/>
                <a:gdLst/>
                <a:ahLst/>
                <a:cxnLst/>
                <a:rect l="l" t="t" r="r" b="b"/>
                <a:pathLst>
                  <a:path w="1008" h="862" extrusionOk="0">
                    <a:moveTo>
                      <a:pt x="838" y="0"/>
                    </a:moveTo>
                    <a:cubicBezTo>
                      <a:pt x="829" y="0"/>
                      <a:pt x="820" y="1"/>
                      <a:pt x="810" y="3"/>
                    </a:cubicBezTo>
                    <a:lnTo>
                      <a:pt x="155" y="98"/>
                    </a:lnTo>
                    <a:cubicBezTo>
                      <a:pt x="48" y="122"/>
                      <a:pt x="1" y="241"/>
                      <a:pt x="60" y="336"/>
                    </a:cubicBezTo>
                    <a:lnTo>
                      <a:pt x="405" y="801"/>
                    </a:lnTo>
                    <a:cubicBezTo>
                      <a:pt x="434" y="841"/>
                      <a:pt x="480" y="862"/>
                      <a:pt x="524" y="862"/>
                    </a:cubicBezTo>
                    <a:cubicBezTo>
                      <a:pt x="572" y="862"/>
                      <a:pt x="619" y="838"/>
                      <a:pt x="644" y="789"/>
                    </a:cubicBezTo>
                    <a:lnTo>
                      <a:pt x="953" y="217"/>
                    </a:lnTo>
                    <a:cubicBezTo>
                      <a:pt x="1008" y="119"/>
                      <a:pt x="942" y="0"/>
                      <a:pt x="838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58" name="Google Shape;858;p7"/>
              <p:cNvSpPr/>
              <p:nvPr/>
            </p:nvSpPr>
            <p:spPr>
              <a:xfrm>
                <a:off x="-1820612" y="-791443"/>
                <a:ext cx="174751" cy="148293"/>
              </a:xfrm>
              <a:custGeom>
                <a:avLst/>
                <a:gdLst/>
                <a:ahLst/>
                <a:cxnLst/>
                <a:rect l="l" t="t" r="r" b="b"/>
                <a:pathLst>
                  <a:path w="1354" h="1149" extrusionOk="0">
                    <a:moveTo>
                      <a:pt x="914" y="0"/>
                    </a:moveTo>
                    <a:cubicBezTo>
                      <a:pt x="869" y="0"/>
                      <a:pt x="824" y="16"/>
                      <a:pt x="786" y="50"/>
                    </a:cubicBezTo>
                    <a:lnTo>
                      <a:pt x="131" y="633"/>
                    </a:lnTo>
                    <a:cubicBezTo>
                      <a:pt x="0" y="740"/>
                      <a:pt x="60" y="943"/>
                      <a:pt x="226" y="967"/>
                    </a:cubicBezTo>
                    <a:lnTo>
                      <a:pt x="1084" y="1145"/>
                    </a:lnTo>
                    <a:cubicBezTo>
                      <a:pt x="1095" y="1147"/>
                      <a:pt x="1106" y="1148"/>
                      <a:pt x="1118" y="1148"/>
                    </a:cubicBezTo>
                    <a:cubicBezTo>
                      <a:pt x="1246" y="1148"/>
                      <a:pt x="1354" y="1027"/>
                      <a:pt x="1310" y="895"/>
                    </a:cubicBezTo>
                    <a:lnTo>
                      <a:pt x="1108" y="145"/>
                    </a:lnTo>
                    <a:cubicBezTo>
                      <a:pt x="1077" y="53"/>
                      <a:pt x="996" y="0"/>
                      <a:pt x="91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59" name="Google Shape;859;p7"/>
              <p:cNvSpPr/>
              <p:nvPr/>
            </p:nvSpPr>
            <p:spPr>
              <a:xfrm>
                <a:off x="-972963" y="-1851805"/>
                <a:ext cx="271289" cy="194884"/>
              </a:xfrm>
              <a:custGeom>
                <a:avLst/>
                <a:gdLst/>
                <a:ahLst/>
                <a:cxnLst/>
                <a:rect l="l" t="t" r="r" b="b"/>
                <a:pathLst>
                  <a:path w="2102" h="1510" extrusionOk="0">
                    <a:moveTo>
                      <a:pt x="950" y="884"/>
                    </a:moveTo>
                    <a:cubicBezTo>
                      <a:pt x="957" y="933"/>
                      <a:pt x="955" y="983"/>
                      <a:pt x="942" y="1033"/>
                    </a:cubicBezTo>
                    <a:cubicBezTo>
                      <a:pt x="931" y="1115"/>
                      <a:pt x="886" y="1233"/>
                      <a:pt x="797" y="1233"/>
                    </a:cubicBezTo>
                    <a:cubicBezTo>
                      <a:pt x="783" y="1233"/>
                      <a:pt x="767" y="1230"/>
                      <a:pt x="751" y="1223"/>
                    </a:cubicBezTo>
                    <a:cubicBezTo>
                      <a:pt x="703" y="1200"/>
                      <a:pt x="668" y="1164"/>
                      <a:pt x="632" y="1128"/>
                    </a:cubicBezTo>
                    <a:cubicBezTo>
                      <a:pt x="596" y="1069"/>
                      <a:pt x="620" y="1045"/>
                      <a:pt x="668" y="1009"/>
                    </a:cubicBezTo>
                    <a:cubicBezTo>
                      <a:pt x="750" y="936"/>
                      <a:pt x="846" y="898"/>
                      <a:pt x="950" y="884"/>
                    </a:cubicBezTo>
                    <a:close/>
                    <a:moveTo>
                      <a:pt x="278" y="0"/>
                    </a:moveTo>
                    <a:cubicBezTo>
                      <a:pt x="242" y="0"/>
                      <a:pt x="205" y="3"/>
                      <a:pt x="168" y="9"/>
                    </a:cubicBezTo>
                    <a:cubicBezTo>
                      <a:pt x="0" y="31"/>
                      <a:pt x="21" y="274"/>
                      <a:pt x="162" y="274"/>
                    </a:cubicBezTo>
                    <a:cubicBezTo>
                      <a:pt x="172" y="274"/>
                      <a:pt x="181" y="273"/>
                      <a:pt x="192" y="271"/>
                    </a:cubicBezTo>
                    <a:cubicBezTo>
                      <a:pt x="213" y="268"/>
                      <a:pt x="234" y="267"/>
                      <a:pt x="255" y="267"/>
                    </a:cubicBezTo>
                    <a:cubicBezTo>
                      <a:pt x="489" y="267"/>
                      <a:pt x="708" y="432"/>
                      <a:pt x="844" y="624"/>
                    </a:cubicBezTo>
                    <a:lnTo>
                      <a:pt x="844" y="624"/>
                    </a:lnTo>
                    <a:cubicBezTo>
                      <a:pt x="770" y="639"/>
                      <a:pt x="699" y="664"/>
                      <a:pt x="632" y="700"/>
                    </a:cubicBezTo>
                    <a:cubicBezTo>
                      <a:pt x="501" y="771"/>
                      <a:pt x="358" y="890"/>
                      <a:pt x="334" y="1045"/>
                    </a:cubicBezTo>
                    <a:cubicBezTo>
                      <a:pt x="322" y="1223"/>
                      <a:pt x="465" y="1378"/>
                      <a:pt x="596" y="1450"/>
                    </a:cubicBezTo>
                    <a:cubicBezTo>
                      <a:pt x="663" y="1489"/>
                      <a:pt x="735" y="1509"/>
                      <a:pt x="806" y="1509"/>
                    </a:cubicBezTo>
                    <a:cubicBezTo>
                      <a:pt x="885" y="1509"/>
                      <a:pt x="962" y="1483"/>
                      <a:pt x="1025" y="1426"/>
                    </a:cubicBezTo>
                    <a:cubicBezTo>
                      <a:pt x="1186" y="1293"/>
                      <a:pt x="1236" y="1095"/>
                      <a:pt x="1216" y="898"/>
                    </a:cubicBezTo>
                    <a:lnTo>
                      <a:pt x="1216" y="898"/>
                    </a:lnTo>
                    <a:cubicBezTo>
                      <a:pt x="1453" y="954"/>
                      <a:pt x="1653" y="1125"/>
                      <a:pt x="1799" y="1319"/>
                    </a:cubicBezTo>
                    <a:cubicBezTo>
                      <a:pt x="1826" y="1352"/>
                      <a:pt x="1862" y="1366"/>
                      <a:pt x="1897" y="1366"/>
                    </a:cubicBezTo>
                    <a:cubicBezTo>
                      <a:pt x="1999" y="1366"/>
                      <a:pt x="2102" y="1249"/>
                      <a:pt x="2013" y="1152"/>
                    </a:cubicBezTo>
                    <a:cubicBezTo>
                      <a:pt x="1799" y="878"/>
                      <a:pt x="1501" y="640"/>
                      <a:pt x="1144" y="616"/>
                    </a:cubicBezTo>
                    <a:cubicBezTo>
                      <a:pt x="1143" y="616"/>
                      <a:pt x="1141" y="616"/>
                      <a:pt x="1140" y="616"/>
                    </a:cubicBezTo>
                    <a:lnTo>
                      <a:pt x="1140" y="616"/>
                    </a:lnTo>
                    <a:cubicBezTo>
                      <a:pt x="1124" y="578"/>
                      <a:pt x="1105" y="543"/>
                      <a:pt x="1084" y="509"/>
                    </a:cubicBezTo>
                    <a:cubicBezTo>
                      <a:pt x="924" y="230"/>
                      <a:pt x="609" y="0"/>
                      <a:pt x="278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0" name="Google Shape;860;p7"/>
              <p:cNvSpPr/>
              <p:nvPr/>
            </p:nvSpPr>
            <p:spPr>
              <a:xfrm>
                <a:off x="-1852300" y="-1891389"/>
                <a:ext cx="238120" cy="172686"/>
              </a:xfrm>
              <a:custGeom>
                <a:avLst/>
                <a:gdLst/>
                <a:ahLst/>
                <a:cxnLst/>
                <a:rect l="l" t="t" r="r" b="b"/>
                <a:pathLst>
                  <a:path w="1845" h="1338" extrusionOk="0">
                    <a:moveTo>
                      <a:pt x="152" y="0"/>
                    </a:moveTo>
                    <a:cubicBezTo>
                      <a:pt x="90" y="0"/>
                      <a:pt x="33" y="35"/>
                      <a:pt x="12" y="98"/>
                    </a:cubicBezTo>
                    <a:cubicBezTo>
                      <a:pt x="1" y="169"/>
                      <a:pt x="36" y="252"/>
                      <a:pt x="108" y="264"/>
                    </a:cubicBezTo>
                    <a:cubicBezTo>
                      <a:pt x="703" y="371"/>
                      <a:pt x="1239" y="740"/>
                      <a:pt x="1548" y="1276"/>
                    </a:cubicBezTo>
                    <a:cubicBezTo>
                      <a:pt x="1574" y="1319"/>
                      <a:pt x="1613" y="1338"/>
                      <a:pt x="1653" y="1338"/>
                    </a:cubicBezTo>
                    <a:cubicBezTo>
                      <a:pt x="1746" y="1338"/>
                      <a:pt x="1845" y="1241"/>
                      <a:pt x="1786" y="1133"/>
                    </a:cubicBezTo>
                    <a:cubicBezTo>
                      <a:pt x="1441" y="550"/>
                      <a:pt x="846" y="121"/>
                      <a:pt x="179" y="2"/>
                    </a:cubicBezTo>
                    <a:cubicBezTo>
                      <a:pt x="170" y="1"/>
                      <a:pt x="161" y="0"/>
                      <a:pt x="152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1" name="Google Shape;861;p7"/>
              <p:cNvSpPr/>
              <p:nvPr/>
            </p:nvSpPr>
            <p:spPr>
              <a:xfrm>
                <a:off x="-1331407" y="-2297546"/>
                <a:ext cx="110736" cy="96926"/>
              </a:xfrm>
              <a:custGeom>
                <a:avLst/>
                <a:gdLst/>
                <a:ahLst/>
                <a:cxnLst/>
                <a:rect l="l" t="t" r="r" b="b"/>
                <a:pathLst>
                  <a:path w="858" h="751" extrusionOk="0">
                    <a:moveTo>
                      <a:pt x="431" y="0"/>
                    </a:moveTo>
                    <a:cubicBezTo>
                      <a:pt x="376" y="0"/>
                      <a:pt x="322" y="30"/>
                      <a:pt x="298" y="89"/>
                    </a:cubicBezTo>
                    <a:cubicBezTo>
                      <a:pt x="275" y="125"/>
                      <a:pt x="227" y="161"/>
                      <a:pt x="179" y="173"/>
                    </a:cubicBezTo>
                    <a:cubicBezTo>
                      <a:pt x="48" y="185"/>
                      <a:pt x="1" y="339"/>
                      <a:pt x="96" y="435"/>
                    </a:cubicBezTo>
                    <a:cubicBezTo>
                      <a:pt x="132" y="470"/>
                      <a:pt x="144" y="518"/>
                      <a:pt x="132" y="566"/>
                    </a:cubicBezTo>
                    <a:cubicBezTo>
                      <a:pt x="122" y="669"/>
                      <a:pt x="202" y="750"/>
                      <a:pt x="289" y="750"/>
                    </a:cubicBezTo>
                    <a:cubicBezTo>
                      <a:pt x="312" y="750"/>
                      <a:pt x="336" y="745"/>
                      <a:pt x="358" y="732"/>
                    </a:cubicBezTo>
                    <a:cubicBezTo>
                      <a:pt x="382" y="720"/>
                      <a:pt x="406" y="714"/>
                      <a:pt x="429" y="714"/>
                    </a:cubicBezTo>
                    <a:cubicBezTo>
                      <a:pt x="453" y="714"/>
                      <a:pt x="477" y="720"/>
                      <a:pt x="501" y="732"/>
                    </a:cubicBezTo>
                    <a:cubicBezTo>
                      <a:pt x="526" y="745"/>
                      <a:pt x="551" y="750"/>
                      <a:pt x="576" y="750"/>
                    </a:cubicBezTo>
                    <a:cubicBezTo>
                      <a:pt x="668" y="750"/>
                      <a:pt x="746" y="669"/>
                      <a:pt x="727" y="566"/>
                    </a:cubicBezTo>
                    <a:cubicBezTo>
                      <a:pt x="715" y="518"/>
                      <a:pt x="739" y="470"/>
                      <a:pt x="775" y="435"/>
                    </a:cubicBezTo>
                    <a:cubicBezTo>
                      <a:pt x="858" y="339"/>
                      <a:pt x="810" y="185"/>
                      <a:pt x="679" y="173"/>
                    </a:cubicBezTo>
                    <a:cubicBezTo>
                      <a:pt x="632" y="161"/>
                      <a:pt x="596" y="125"/>
                      <a:pt x="572" y="89"/>
                    </a:cubicBezTo>
                    <a:cubicBezTo>
                      <a:pt x="542" y="30"/>
                      <a:pt x="486" y="0"/>
                      <a:pt x="431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2" name="Google Shape;862;p7"/>
              <p:cNvSpPr/>
              <p:nvPr/>
            </p:nvSpPr>
            <p:spPr>
              <a:xfrm>
                <a:off x="577517" y="-2523658"/>
                <a:ext cx="110736" cy="95764"/>
              </a:xfrm>
              <a:custGeom>
                <a:avLst/>
                <a:gdLst/>
                <a:ahLst/>
                <a:cxnLst/>
                <a:rect l="l" t="t" r="r" b="b"/>
                <a:pathLst>
                  <a:path w="858" h="742" extrusionOk="0">
                    <a:moveTo>
                      <a:pt x="429" y="0"/>
                    </a:moveTo>
                    <a:cubicBezTo>
                      <a:pt x="372" y="0"/>
                      <a:pt x="316" y="27"/>
                      <a:pt x="286" y="81"/>
                    </a:cubicBezTo>
                    <a:cubicBezTo>
                      <a:pt x="274" y="128"/>
                      <a:pt x="226" y="164"/>
                      <a:pt x="179" y="164"/>
                    </a:cubicBezTo>
                    <a:cubicBezTo>
                      <a:pt x="48" y="188"/>
                      <a:pt x="0" y="342"/>
                      <a:pt x="96" y="426"/>
                    </a:cubicBezTo>
                    <a:cubicBezTo>
                      <a:pt x="119" y="462"/>
                      <a:pt x="143" y="521"/>
                      <a:pt x="131" y="569"/>
                    </a:cubicBezTo>
                    <a:cubicBezTo>
                      <a:pt x="122" y="663"/>
                      <a:pt x="201" y="742"/>
                      <a:pt x="288" y="742"/>
                    </a:cubicBezTo>
                    <a:cubicBezTo>
                      <a:pt x="311" y="742"/>
                      <a:pt x="335" y="736"/>
                      <a:pt x="357" y="723"/>
                    </a:cubicBezTo>
                    <a:cubicBezTo>
                      <a:pt x="381" y="717"/>
                      <a:pt x="405" y="715"/>
                      <a:pt x="429" y="715"/>
                    </a:cubicBezTo>
                    <a:cubicBezTo>
                      <a:pt x="453" y="715"/>
                      <a:pt x="477" y="717"/>
                      <a:pt x="500" y="723"/>
                    </a:cubicBezTo>
                    <a:cubicBezTo>
                      <a:pt x="525" y="736"/>
                      <a:pt x="551" y="742"/>
                      <a:pt x="576" y="742"/>
                    </a:cubicBezTo>
                    <a:cubicBezTo>
                      <a:pt x="668" y="742"/>
                      <a:pt x="745" y="663"/>
                      <a:pt x="727" y="569"/>
                    </a:cubicBezTo>
                    <a:cubicBezTo>
                      <a:pt x="715" y="521"/>
                      <a:pt x="738" y="462"/>
                      <a:pt x="774" y="426"/>
                    </a:cubicBezTo>
                    <a:cubicBezTo>
                      <a:pt x="858" y="342"/>
                      <a:pt x="810" y="188"/>
                      <a:pt x="679" y="164"/>
                    </a:cubicBezTo>
                    <a:cubicBezTo>
                      <a:pt x="631" y="152"/>
                      <a:pt x="596" y="128"/>
                      <a:pt x="572" y="81"/>
                    </a:cubicBezTo>
                    <a:cubicBezTo>
                      <a:pt x="542" y="27"/>
                      <a:pt x="485" y="0"/>
                      <a:pt x="429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3" name="Google Shape;863;p7"/>
              <p:cNvSpPr/>
              <p:nvPr/>
            </p:nvSpPr>
            <p:spPr>
              <a:xfrm>
                <a:off x="1028877" y="-2600325"/>
                <a:ext cx="110736" cy="96926"/>
              </a:xfrm>
              <a:custGeom>
                <a:avLst/>
                <a:gdLst/>
                <a:ahLst/>
                <a:cxnLst/>
                <a:rect l="l" t="t" r="r" b="b"/>
                <a:pathLst>
                  <a:path w="858" h="751" extrusionOk="0">
                    <a:moveTo>
                      <a:pt x="435" y="1"/>
                    </a:moveTo>
                    <a:cubicBezTo>
                      <a:pt x="382" y="1"/>
                      <a:pt x="328" y="30"/>
                      <a:pt x="298" y="90"/>
                    </a:cubicBezTo>
                    <a:cubicBezTo>
                      <a:pt x="275" y="126"/>
                      <a:pt x="227" y="161"/>
                      <a:pt x="179" y="173"/>
                    </a:cubicBezTo>
                    <a:cubicBezTo>
                      <a:pt x="48" y="185"/>
                      <a:pt x="1" y="340"/>
                      <a:pt x="96" y="435"/>
                    </a:cubicBezTo>
                    <a:cubicBezTo>
                      <a:pt x="132" y="471"/>
                      <a:pt x="144" y="518"/>
                      <a:pt x="132" y="566"/>
                    </a:cubicBezTo>
                    <a:cubicBezTo>
                      <a:pt x="122" y="670"/>
                      <a:pt x="202" y="751"/>
                      <a:pt x="289" y="751"/>
                    </a:cubicBezTo>
                    <a:cubicBezTo>
                      <a:pt x="312" y="751"/>
                      <a:pt x="336" y="745"/>
                      <a:pt x="358" y="733"/>
                    </a:cubicBezTo>
                    <a:cubicBezTo>
                      <a:pt x="382" y="721"/>
                      <a:pt x="409" y="715"/>
                      <a:pt x="434" y="715"/>
                    </a:cubicBezTo>
                    <a:cubicBezTo>
                      <a:pt x="459" y="715"/>
                      <a:pt x="483" y="721"/>
                      <a:pt x="501" y="733"/>
                    </a:cubicBezTo>
                    <a:cubicBezTo>
                      <a:pt x="526" y="745"/>
                      <a:pt x="551" y="751"/>
                      <a:pt x="576" y="751"/>
                    </a:cubicBezTo>
                    <a:cubicBezTo>
                      <a:pt x="668" y="751"/>
                      <a:pt x="746" y="670"/>
                      <a:pt x="727" y="566"/>
                    </a:cubicBezTo>
                    <a:cubicBezTo>
                      <a:pt x="727" y="518"/>
                      <a:pt x="739" y="471"/>
                      <a:pt x="775" y="435"/>
                    </a:cubicBezTo>
                    <a:cubicBezTo>
                      <a:pt x="858" y="340"/>
                      <a:pt x="810" y="185"/>
                      <a:pt x="691" y="173"/>
                    </a:cubicBezTo>
                    <a:cubicBezTo>
                      <a:pt x="632" y="161"/>
                      <a:pt x="596" y="126"/>
                      <a:pt x="572" y="90"/>
                    </a:cubicBezTo>
                    <a:cubicBezTo>
                      <a:pt x="542" y="30"/>
                      <a:pt x="489" y="1"/>
                      <a:pt x="43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864" name="Google Shape;864;p7"/>
            <p:cNvGrpSpPr/>
            <p:nvPr/>
          </p:nvGrpSpPr>
          <p:grpSpPr>
            <a:xfrm>
              <a:off x="-396757" y="400050"/>
              <a:ext cx="4860257" cy="1810351"/>
              <a:chOff x="-3670182" y="-2695575"/>
              <a:chExt cx="4860257" cy="1810351"/>
            </a:xfrm>
          </p:grpSpPr>
          <p:sp>
            <p:nvSpPr>
              <p:cNvPr id="865" name="Google Shape;865;p7"/>
              <p:cNvSpPr/>
              <p:nvPr/>
            </p:nvSpPr>
            <p:spPr>
              <a:xfrm>
                <a:off x="-506185" y="-2531406"/>
                <a:ext cx="125707" cy="111252"/>
              </a:xfrm>
              <a:custGeom>
                <a:avLst/>
                <a:gdLst/>
                <a:ahLst/>
                <a:cxnLst/>
                <a:rect l="l" t="t" r="r" b="b"/>
                <a:pathLst>
                  <a:path w="974" h="862" extrusionOk="0">
                    <a:moveTo>
                      <a:pt x="709" y="1"/>
                    </a:moveTo>
                    <a:cubicBezTo>
                      <a:pt x="679" y="1"/>
                      <a:pt x="648" y="11"/>
                      <a:pt x="620" y="32"/>
                    </a:cubicBezTo>
                    <a:lnTo>
                      <a:pt x="96" y="425"/>
                    </a:lnTo>
                    <a:cubicBezTo>
                      <a:pt x="0" y="496"/>
                      <a:pt x="24" y="651"/>
                      <a:pt x="143" y="687"/>
                    </a:cubicBezTo>
                    <a:lnTo>
                      <a:pt x="774" y="854"/>
                    </a:lnTo>
                    <a:cubicBezTo>
                      <a:pt x="788" y="859"/>
                      <a:pt x="802" y="861"/>
                      <a:pt x="816" y="861"/>
                    </a:cubicBezTo>
                    <a:cubicBezTo>
                      <a:pt x="898" y="861"/>
                      <a:pt x="973" y="778"/>
                      <a:pt x="953" y="687"/>
                    </a:cubicBezTo>
                    <a:lnTo>
                      <a:pt x="858" y="127"/>
                    </a:lnTo>
                    <a:cubicBezTo>
                      <a:pt x="841" y="53"/>
                      <a:pt x="778" y="1"/>
                      <a:pt x="709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6" name="Google Shape;866;p7"/>
              <p:cNvSpPr/>
              <p:nvPr/>
            </p:nvSpPr>
            <p:spPr>
              <a:xfrm>
                <a:off x="1076501" y="-1005639"/>
                <a:ext cx="113575" cy="120415"/>
              </a:xfrm>
              <a:custGeom>
                <a:avLst/>
                <a:gdLst/>
                <a:ahLst/>
                <a:cxnLst/>
                <a:rect l="l" t="t" r="r" b="b"/>
                <a:pathLst>
                  <a:path w="880" h="933" extrusionOk="0">
                    <a:moveTo>
                      <a:pt x="730" y="1"/>
                    </a:moveTo>
                    <a:cubicBezTo>
                      <a:pt x="714" y="1"/>
                      <a:pt x="697" y="3"/>
                      <a:pt x="680" y="9"/>
                    </a:cubicBezTo>
                    <a:lnTo>
                      <a:pt x="132" y="188"/>
                    </a:lnTo>
                    <a:cubicBezTo>
                      <a:pt x="25" y="223"/>
                      <a:pt x="1" y="354"/>
                      <a:pt x="72" y="438"/>
                    </a:cubicBezTo>
                    <a:lnTo>
                      <a:pt x="537" y="890"/>
                    </a:lnTo>
                    <a:cubicBezTo>
                      <a:pt x="570" y="919"/>
                      <a:pt x="608" y="932"/>
                      <a:pt x="645" y="932"/>
                    </a:cubicBezTo>
                    <a:cubicBezTo>
                      <a:pt x="715" y="932"/>
                      <a:pt x="779" y="885"/>
                      <a:pt x="787" y="807"/>
                    </a:cubicBezTo>
                    <a:lnTo>
                      <a:pt x="870" y="164"/>
                    </a:lnTo>
                    <a:cubicBezTo>
                      <a:pt x="880" y="74"/>
                      <a:pt x="814" y="1"/>
                      <a:pt x="73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7" name="Google Shape;867;p7"/>
              <p:cNvSpPr/>
              <p:nvPr/>
            </p:nvSpPr>
            <p:spPr>
              <a:xfrm>
                <a:off x="-3135437" y="-1932468"/>
                <a:ext cx="130095" cy="111252"/>
              </a:xfrm>
              <a:custGeom>
                <a:avLst/>
                <a:gdLst/>
                <a:ahLst/>
                <a:cxnLst/>
                <a:rect l="l" t="t" r="r" b="b"/>
                <a:pathLst>
                  <a:path w="1008" h="862" extrusionOk="0">
                    <a:moveTo>
                      <a:pt x="838" y="0"/>
                    </a:moveTo>
                    <a:cubicBezTo>
                      <a:pt x="829" y="0"/>
                      <a:pt x="820" y="1"/>
                      <a:pt x="810" y="3"/>
                    </a:cubicBezTo>
                    <a:lnTo>
                      <a:pt x="155" y="98"/>
                    </a:lnTo>
                    <a:cubicBezTo>
                      <a:pt x="48" y="122"/>
                      <a:pt x="1" y="241"/>
                      <a:pt x="60" y="336"/>
                    </a:cubicBezTo>
                    <a:lnTo>
                      <a:pt x="405" y="801"/>
                    </a:lnTo>
                    <a:cubicBezTo>
                      <a:pt x="434" y="841"/>
                      <a:pt x="480" y="862"/>
                      <a:pt x="524" y="862"/>
                    </a:cubicBezTo>
                    <a:cubicBezTo>
                      <a:pt x="572" y="862"/>
                      <a:pt x="619" y="838"/>
                      <a:pt x="644" y="789"/>
                    </a:cubicBezTo>
                    <a:lnTo>
                      <a:pt x="953" y="217"/>
                    </a:lnTo>
                    <a:cubicBezTo>
                      <a:pt x="1008" y="119"/>
                      <a:pt x="942" y="0"/>
                      <a:pt x="838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8" name="Google Shape;868;p7"/>
              <p:cNvSpPr/>
              <p:nvPr/>
            </p:nvSpPr>
            <p:spPr>
              <a:xfrm>
                <a:off x="-2273300" y="-1186068"/>
                <a:ext cx="174751" cy="148293"/>
              </a:xfrm>
              <a:custGeom>
                <a:avLst/>
                <a:gdLst/>
                <a:ahLst/>
                <a:cxnLst/>
                <a:rect l="l" t="t" r="r" b="b"/>
                <a:pathLst>
                  <a:path w="1354" h="1149" extrusionOk="0">
                    <a:moveTo>
                      <a:pt x="914" y="0"/>
                    </a:moveTo>
                    <a:cubicBezTo>
                      <a:pt x="869" y="0"/>
                      <a:pt x="824" y="16"/>
                      <a:pt x="786" y="50"/>
                    </a:cubicBezTo>
                    <a:lnTo>
                      <a:pt x="131" y="633"/>
                    </a:lnTo>
                    <a:cubicBezTo>
                      <a:pt x="0" y="740"/>
                      <a:pt x="60" y="943"/>
                      <a:pt x="226" y="967"/>
                    </a:cubicBezTo>
                    <a:lnTo>
                      <a:pt x="1084" y="1145"/>
                    </a:lnTo>
                    <a:cubicBezTo>
                      <a:pt x="1095" y="1147"/>
                      <a:pt x="1106" y="1148"/>
                      <a:pt x="1118" y="1148"/>
                    </a:cubicBezTo>
                    <a:cubicBezTo>
                      <a:pt x="1246" y="1148"/>
                      <a:pt x="1354" y="1027"/>
                      <a:pt x="1310" y="895"/>
                    </a:cubicBezTo>
                    <a:lnTo>
                      <a:pt x="1108" y="145"/>
                    </a:lnTo>
                    <a:cubicBezTo>
                      <a:pt x="1077" y="53"/>
                      <a:pt x="996" y="0"/>
                      <a:pt x="914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9" name="Google Shape;869;p7"/>
              <p:cNvSpPr/>
              <p:nvPr/>
            </p:nvSpPr>
            <p:spPr>
              <a:xfrm>
                <a:off x="549412" y="-2394730"/>
                <a:ext cx="271289" cy="194884"/>
              </a:xfrm>
              <a:custGeom>
                <a:avLst/>
                <a:gdLst/>
                <a:ahLst/>
                <a:cxnLst/>
                <a:rect l="l" t="t" r="r" b="b"/>
                <a:pathLst>
                  <a:path w="2102" h="1510" extrusionOk="0">
                    <a:moveTo>
                      <a:pt x="950" y="884"/>
                    </a:moveTo>
                    <a:cubicBezTo>
                      <a:pt x="957" y="933"/>
                      <a:pt x="955" y="983"/>
                      <a:pt x="942" y="1033"/>
                    </a:cubicBezTo>
                    <a:cubicBezTo>
                      <a:pt x="931" y="1115"/>
                      <a:pt x="886" y="1233"/>
                      <a:pt x="797" y="1233"/>
                    </a:cubicBezTo>
                    <a:cubicBezTo>
                      <a:pt x="783" y="1233"/>
                      <a:pt x="767" y="1230"/>
                      <a:pt x="751" y="1223"/>
                    </a:cubicBezTo>
                    <a:cubicBezTo>
                      <a:pt x="703" y="1200"/>
                      <a:pt x="668" y="1164"/>
                      <a:pt x="632" y="1128"/>
                    </a:cubicBezTo>
                    <a:cubicBezTo>
                      <a:pt x="596" y="1069"/>
                      <a:pt x="620" y="1045"/>
                      <a:pt x="668" y="1009"/>
                    </a:cubicBezTo>
                    <a:cubicBezTo>
                      <a:pt x="750" y="936"/>
                      <a:pt x="846" y="898"/>
                      <a:pt x="950" y="884"/>
                    </a:cubicBezTo>
                    <a:close/>
                    <a:moveTo>
                      <a:pt x="278" y="0"/>
                    </a:moveTo>
                    <a:cubicBezTo>
                      <a:pt x="242" y="0"/>
                      <a:pt x="205" y="3"/>
                      <a:pt x="168" y="9"/>
                    </a:cubicBezTo>
                    <a:cubicBezTo>
                      <a:pt x="0" y="31"/>
                      <a:pt x="21" y="274"/>
                      <a:pt x="162" y="274"/>
                    </a:cubicBezTo>
                    <a:cubicBezTo>
                      <a:pt x="172" y="274"/>
                      <a:pt x="181" y="273"/>
                      <a:pt x="192" y="271"/>
                    </a:cubicBezTo>
                    <a:cubicBezTo>
                      <a:pt x="213" y="268"/>
                      <a:pt x="234" y="267"/>
                      <a:pt x="255" y="267"/>
                    </a:cubicBezTo>
                    <a:cubicBezTo>
                      <a:pt x="489" y="267"/>
                      <a:pt x="708" y="432"/>
                      <a:pt x="844" y="624"/>
                    </a:cubicBezTo>
                    <a:lnTo>
                      <a:pt x="844" y="624"/>
                    </a:lnTo>
                    <a:cubicBezTo>
                      <a:pt x="770" y="639"/>
                      <a:pt x="699" y="664"/>
                      <a:pt x="632" y="700"/>
                    </a:cubicBezTo>
                    <a:cubicBezTo>
                      <a:pt x="501" y="771"/>
                      <a:pt x="358" y="890"/>
                      <a:pt x="334" y="1045"/>
                    </a:cubicBezTo>
                    <a:cubicBezTo>
                      <a:pt x="322" y="1223"/>
                      <a:pt x="465" y="1378"/>
                      <a:pt x="596" y="1450"/>
                    </a:cubicBezTo>
                    <a:cubicBezTo>
                      <a:pt x="663" y="1489"/>
                      <a:pt x="735" y="1509"/>
                      <a:pt x="806" y="1509"/>
                    </a:cubicBezTo>
                    <a:cubicBezTo>
                      <a:pt x="885" y="1509"/>
                      <a:pt x="962" y="1483"/>
                      <a:pt x="1025" y="1426"/>
                    </a:cubicBezTo>
                    <a:cubicBezTo>
                      <a:pt x="1186" y="1293"/>
                      <a:pt x="1236" y="1095"/>
                      <a:pt x="1216" y="898"/>
                    </a:cubicBezTo>
                    <a:lnTo>
                      <a:pt x="1216" y="898"/>
                    </a:lnTo>
                    <a:cubicBezTo>
                      <a:pt x="1453" y="954"/>
                      <a:pt x="1653" y="1125"/>
                      <a:pt x="1799" y="1319"/>
                    </a:cubicBezTo>
                    <a:cubicBezTo>
                      <a:pt x="1826" y="1352"/>
                      <a:pt x="1862" y="1366"/>
                      <a:pt x="1897" y="1366"/>
                    </a:cubicBezTo>
                    <a:cubicBezTo>
                      <a:pt x="1999" y="1366"/>
                      <a:pt x="2102" y="1249"/>
                      <a:pt x="2013" y="1152"/>
                    </a:cubicBezTo>
                    <a:cubicBezTo>
                      <a:pt x="1799" y="878"/>
                      <a:pt x="1501" y="640"/>
                      <a:pt x="1144" y="616"/>
                    </a:cubicBezTo>
                    <a:cubicBezTo>
                      <a:pt x="1143" y="616"/>
                      <a:pt x="1141" y="616"/>
                      <a:pt x="1140" y="616"/>
                    </a:cubicBezTo>
                    <a:lnTo>
                      <a:pt x="1140" y="616"/>
                    </a:lnTo>
                    <a:cubicBezTo>
                      <a:pt x="1124" y="578"/>
                      <a:pt x="1105" y="543"/>
                      <a:pt x="1084" y="509"/>
                    </a:cubicBezTo>
                    <a:cubicBezTo>
                      <a:pt x="924" y="230"/>
                      <a:pt x="609" y="0"/>
                      <a:pt x="278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70" name="Google Shape;870;p7"/>
              <p:cNvSpPr/>
              <p:nvPr/>
            </p:nvSpPr>
            <p:spPr>
              <a:xfrm>
                <a:off x="-1852300" y="-1891389"/>
                <a:ext cx="238120" cy="172686"/>
              </a:xfrm>
              <a:custGeom>
                <a:avLst/>
                <a:gdLst/>
                <a:ahLst/>
                <a:cxnLst/>
                <a:rect l="l" t="t" r="r" b="b"/>
                <a:pathLst>
                  <a:path w="1845" h="1338" extrusionOk="0">
                    <a:moveTo>
                      <a:pt x="152" y="0"/>
                    </a:moveTo>
                    <a:cubicBezTo>
                      <a:pt x="90" y="0"/>
                      <a:pt x="33" y="35"/>
                      <a:pt x="12" y="98"/>
                    </a:cubicBezTo>
                    <a:cubicBezTo>
                      <a:pt x="1" y="169"/>
                      <a:pt x="36" y="252"/>
                      <a:pt x="108" y="264"/>
                    </a:cubicBezTo>
                    <a:cubicBezTo>
                      <a:pt x="703" y="371"/>
                      <a:pt x="1239" y="740"/>
                      <a:pt x="1548" y="1276"/>
                    </a:cubicBezTo>
                    <a:cubicBezTo>
                      <a:pt x="1574" y="1319"/>
                      <a:pt x="1613" y="1338"/>
                      <a:pt x="1653" y="1338"/>
                    </a:cubicBezTo>
                    <a:cubicBezTo>
                      <a:pt x="1746" y="1338"/>
                      <a:pt x="1845" y="1241"/>
                      <a:pt x="1786" y="1133"/>
                    </a:cubicBezTo>
                    <a:cubicBezTo>
                      <a:pt x="1441" y="550"/>
                      <a:pt x="846" y="121"/>
                      <a:pt x="179" y="2"/>
                    </a:cubicBezTo>
                    <a:cubicBezTo>
                      <a:pt x="170" y="1"/>
                      <a:pt x="161" y="0"/>
                      <a:pt x="152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71" name="Google Shape;871;p7"/>
              <p:cNvSpPr/>
              <p:nvPr/>
            </p:nvSpPr>
            <p:spPr>
              <a:xfrm>
                <a:off x="-3670182" y="-2171921"/>
                <a:ext cx="110736" cy="96926"/>
              </a:xfrm>
              <a:custGeom>
                <a:avLst/>
                <a:gdLst/>
                <a:ahLst/>
                <a:cxnLst/>
                <a:rect l="l" t="t" r="r" b="b"/>
                <a:pathLst>
                  <a:path w="858" h="751" extrusionOk="0">
                    <a:moveTo>
                      <a:pt x="431" y="0"/>
                    </a:moveTo>
                    <a:cubicBezTo>
                      <a:pt x="376" y="0"/>
                      <a:pt x="322" y="30"/>
                      <a:pt x="298" y="89"/>
                    </a:cubicBezTo>
                    <a:cubicBezTo>
                      <a:pt x="275" y="125"/>
                      <a:pt x="227" y="161"/>
                      <a:pt x="179" y="173"/>
                    </a:cubicBezTo>
                    <a:cubicBezTo>
                      <a:pt x="48" y="185"/>
                      <a:pt x="1" y="339"/>
                      <a:pt x="96" y="435"/>
                    </a:cubicBezTo>
                    <a:cubicBezTo>
                      <a:pt x="132" y="470"/>
                      <a:pt x="144" y="518"/>
                      <a:pt x="132" y="566"/>
                    </a:cubicBezTo>
                    <a:cubicBezTo>
                      <a:pt x="122" y="669"/>
                      <a:pt x="202" y="750"/>
                      <a:pt x="289" y="750"/>
                    </a:cubicBezTo>
                    <a:cubicBezTo>
                      <a:pt x="312" y="750"/>
                      <a:pt x="336" y="745"/>
                      <a:pt x="358" y="732"/>
                    </a:cubicBezTo>
                    <a:cubicBezTo>
                      <a:pt x="382" y="720"/>
                      <a:pt x="406" y="714"/>
                      <a:pt x="429" y="714"/>
                    </a:cubicBezTo>
                    <a:cubicBezTo>
                      <a:pt x="453" y="714"/>
                      <a:pt x="477" y="720"/>
                      <a:pt x="501" y="732"/>
                    </a:cubicBezTo>
                    <a:cubicBezTo>
                      <a:pt x="526" y="745"/>
                      <a:pt x="551" y="750"/>
                      <a:pt x="576" y="750"/>
                    </a:cubicBezTo>
                    <a:cubicBezTo>
                      <a:pt x="668" y="750"/>
                      <a:pt x="746" y="669"/>
                      <a:pt x="727" y="566"/>
                    </a:cubicBezTo>
                    <a:cubicBezTo>
                      <a:pt x="715" y="518"/>
                      <a:pt x="739" y="470"/>
                      <a:pt x="775" y="435"/>
                    </a:cubicBezTo>
                    <a:cubicBezTo>
                      <a:pt x="858" y="339"/>
                      <a:pt x="810" y="185"/>
                      <a:pt x="679" y="173"/>
                    </a:cubicBezTo>
                    <a:cubicBezTo>
                      <a:pt x="632" y="161"/>
                      <a:pt x="596" y="125"/>
                      <a:pt x="572" y="89"/>
                    </a:cubicBezTo>
                    <a:cubicBezTo>
                      <a:pt x="542" y="30"/>
                      <a:pt x="486" y="0"/>
                      <a:pt x="43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72" name="Google Shape;872;p7"/>
              <p:cNvSpPr/>
              <p:nvPr/>
            </p:nvSpPr>
            <p:spPr>
              <a:xfrm>
                <a:off x="758492" y="-1724771"/>
                <a:ext cx="110736" cy="95764"/>
              </a:xfrm>
              <a:custGeom>
                <a:avLst/>
                <a:gdLst/>
                <a:ahLst/>
                <a:cxnLst/>
                <a:rect l="l" t="t" r="r" b="b"/>
                <a:pathLst>
                  <a:path w="858" h="742" extrusionOk="0">
                    <a:moveTo>
                      <a:pt x="429" y="0"/>
                    </a:moveTo>
                    <a:cubicBezTo>
                      <a:pt x="372" y="0"/>
                      <a:pt x="316" y="27"/>
                      <a:pt x="286" y="81"/>
                    </a:cubicBezTo>
                    <a:cubicBezTo>
                      <a:pt x="274" y="128"/>
                      <a:pt x="226" y="164"/>
                      <a:pt x="179" y="164"/>
                    </a:cubicBezTo>
                    <a:cubicBezTo>
                      <a:pt x="48" y="188"/>
                      <a:pt x="0" y="342"/>
                      <a:pt x="96" y="426"/>
                    </a:cubicBezTo>
                    <a:cubicBezTo>
                      <a:pt x="119" y="462"/>
                      <a:pt x="143" y="521"/>
                      <a:pt x="131" y="569"/>
                    </a:cubicBezTo>
                    <a:cubicBezTo>
                      <a:pt x="122" y="663"/>
                      <a:pt x="201" y="742"/>
                      <a:pt x="288" y="742"/>
                    </a:cubicBezTo>
                    <a:cubicBezTo>
                      <a:pt x="311" y="742"/>
                      <a:pt x="335" y="736"/>
                      <a:pt x="357" y="723"/>
                    </a:cubicBezTo>
                    <a:cubicBezTo>
                      <a:pt x="381" y="717"/>
                      <a:pt x="405" y="715"/>
                      <a:pt x="429" y="715"/>
                    </a:cubicBezTo>
                    <a:cubicBezTo>
                      <a:pt x="453" y="715"/>
                      <a:pt x="477" y="717"/>
                      <a:pt x="500" y="723"/>
                    </a:cubicBezTo>
                    <a:cubicBezTo>
                      <a:pt x="525" y="736"/>
                      <a:pt x="551" y="742"/>
                      <a:pt x="576" y="742"/>
                    </a:cubicBezTo>
                    <a:cubicBezTo>
                      <a:pt x="668" y="742"/>
                      <a:pt x="745" y="663"/>
                      <a:pt x="727" y="569"/>
                    </a:cubicBezTo>
                    <a:cubicBezTo>
                      <a:pt x="715" y="521"/>
                      <a:pt x="738" y="462"/>
                      <a:pt x="774" y="426"/>
                    </a:cubicBezTo>
                    <a:cubicBezTo>
                      <a:pt x="858" y="342"/>
                      <a:pt x="810" y="188"/>
                      <a:pt x="679" y="164"/>
                    </a:cubicBezTo>
                    <a:cubicBezTo>
                      <a:pt x="631" y="152"/>
                      <a:pt x="596" y="128"/>
                      <a:pt x="572" y="81"/>
                    </a:cubicBezTo>
                    <a:cubicBezTo>
                      <a:pt x="542" y="27"/>
                      <a:pt x="485" y="0"/>
                      <a:pt x="42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73" name="Google Shape;873;p7"/>
              <p:cNvSpPr/>
              <p:nvPr/>
            </p:nvSpPr>
            <p:spPr>
              <a:xfrm>
                <a:off x="-1614173" y="-2695575"/>
                <a:ext cx="110736" cy="96926"/>
              </a:xfrm>
              <a:custGeom>
                <a:avLst/>
                <a:gdLst/>
                <a:ahLst/>
                <a:cxnLst/>
                <a:rect l="l" t="t" r="r" b="b"/>
                <a:pathLst>
                  <a:path w="858" h="751" extrusionOk="0">
                    <a:moveTo>
                      <a:pt x="435" y="1"/>
                    </a:moveTo>
                    <a:cubicBezTo>
                      <a:pt x="382" y="1"/>
                      <a:pt x="328" y="30"/>
                      <a:pt x="298" y="90"/>
                    </a:cubicBezTo>
                    <a:cubicBezTo>
                      <a:pt x="275" y="126"/>
                      <a:pt x="227" y="161"/>
                      <a:pt x="179" y="173"/>
                    </a:cubicBezTo>
                    <a:cubicBezTo>
                      <a:pt x="48" y="185"/>
                      <a:pt x="1" y="340"/>
                      <a:pt x="96" y="435"/>
                    </a:cubicBezTo>
                    <a:cubicBezTo>
                      <a:pt x="132" y="471"/>
                      <a:pt x="144" y="518"/>
                      <a:pt x="132" y="566"/>
                    </a:cubicBezTo>
                    <a:cubicBezTo>
                      <a:pt x="122" y="670"/>
                      <a:pt x="202" y="751"/>
                      <a:pt x="289" y="751"/>
                    </a:cubicBezTo>
                    <a:cubicBezTo>
                      <a:pt x="312" y="751"/>
                      <a:pt x="336" y="745"/>
                      <a:pt x="358" y="733"/>
                    </a:cubicBezTo>
                    <a:cubicBezTo>
                      <a:pt x="382" y="721"/>
                      <a:pt x="409" y="715"/>
                      <a:pt x="434" y="715"/>
                    </a:cubicBezTo>
                    <a:cubicBezTo>
                      <a:pt x="459" y="715"/>
                      <a:pt x="483" y="721"/>
                      <a:pt x="501" y="733"/>
                    </a:cubicBezTo>
                    <a:cubicBezTo>
                      <a:pt x="526" y="745"/>
                      <a:pt x="551" y="751"/>
                      <a:pt x="576" y="751"/>
                    </a:cubicBezTo>
                    <a:cubicBezTo>
                      <a:pt x="668" y="751"/>
                      <a:pt x="746" y="670"/>
                      <a:pt x="727" y="566"/>
                    </a:cubicBezTo>
                    <a:cubicBezTo>
                      <a:pt x="727" y="518"/>
                      <a:pt x="739" y="471"/>
                      <a:pt x="775" y="435"/>
                    </a:cubicBezTo>
                    <a:cubicBezTo>
                      <a:pt x="858" y="340"/>
                      <a:pt x="810" y="185"/>
                      <a:pt x="691" y="173"/>
                    </a:cubicBezTo>
                    <a:cubicBezTo>
                      <a:pt x="632" y="161"/>
                      <a:pt x="596" y="126"/>
                      <a:pt x="572" y="90"/>
                    </a:cubicBezTo>
                    <a:cubicBezTo>
                      <a:pt x="542" y="30"/>
                      <a:pt x="489" y="1"/>
                      <a:pt x="43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874" name="Google Shape;874;p7"/>
          <p:cNvSpPr/>
          <p:nvPr/>
        </p:nvSpPr>
        <p:spPr>
          <a:xfrm>
            <a:off x="524000" y="4486250"/>
            <a:ext cx="8163000" cy="4764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5" name="Google Shape;875;p7"/>
          <p:cNvSpPr/>
          <p:nvPr/>
        </p:nvSpPr>
        <p:spPr>
          <a:xfrm>
            <a:off x="1033425" y="571500"/>
            <a:ext cx="7096200" cy="4181700"/>
          </a:xfrm>
          <a:prstGeom prst="roundRect">
            <a:avLst>
              <a:gd name="adj" fmla="val 3463"/>
            </a:avLst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876" name="Google Shape;876;p7"/>
          <p:cNvGrpSpPr/>
          <p:nvPr/>
        </p:nvGrpSpPr>
        <p:grpSpPr>
          <a:xfrm>
            <a:off x="1261957" y="663651"/>
            <a:ext cx="6739273" cy="4018216"/>
            <a:chOff x="1261957" y="663651"/>
            <a:chExt cx="6739273" cy="4018216"/>
          </a:xfrm>
        </p:grpSpPr>
        <p:sp>
          <p:nvSpPr>
            <p:cNvPr id="877" name="Google Shape;877;p7"/>
            <p:cNvSpPr/>
            <p:nvPr/>
          </p:nvSpPr>
          <p:spPr>
            <a:xfrm>
              <a:off x="1261957" y="684476"/>
              <a:ext cx="53486" cy="53553"/>
            </a:xfrm>
            <a:custGeom>
              <a:avLst/>
              <a:gdLst/>
              <a:ahLst/>
              <a:cxnLst/>
              <a:rect l="l" t="t" r="r" b="b"/>
              <a:pathLst>
                <a:path w="798" h="799" extrusionOk="0">
                  <a:moveTo>
                    <a:pt x="798" y="393"/>
                  </a:moveTo>
                  <a:cubicBezTo>
                    <a:pt x="798" y="620"/>
                    <a:pt x="619" y="798"/>
                    <a:pt x="405" y="798"/>
                  </a:cubicBezTo>
                  <a:cubicBezTo>
                    <a:pt x="179" y="798"/>
                    <a:pt x="0" y="620"/>
                    <a:pt x="0" y="393"/>
                  </a:cubicBezTo>
                  <a:cubicBezTo>
                    <a:pt x="0" y="179"/>
                    <a:pt x="179" y="0"/>
                    <a:pt x="405" y="0"/>
                  </a:cubicBezTo>
                  <a:cubicBezTo>
                    <a:pt x="619" y="0"/>
                    <a:pt x="798" y="179"/>
                    <a:pt x="798" y="39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8" name="Google Shape;878;p7"/>
            <p:cNvSpPr/>
            <p:nvPr/>
          </p:nvSpPr>
          <p:spPr>
            <a:xfrm>
              <a:off x="1652175" y="684476"/>
              <a:ext cx="53553" cy="53553"/>
            </a:xfrm>
            <a:custGeom>
              <a:avLst/>
              <a:gdLst/>
              <a:ahLst/>
              <a:cxnLst/>
              <a:rect l="l" t="t" r="r" b="b"/>
              <a:pathLst>
                <a:path w="799" h="799" extrusionOk="0">
                  <a:moveTo>
                    <a:pt x="798" y="393"/>
                  </a:moveTo>
                  <a:cubicBezTo>
                    <a:pt x="798" y="620"/>
                    <a:pt x="620" y="798"/>
                    <a:pt x="405" y="798"/>
                  </a:cubicBezTo>
                  <a:cubicBezTo>
                    <a:pt x="179" y="798"/>
                    <a:pt x="0" y="620"/>
                    <a:pt x="0" y="393"/>
                  </a:cubicBezTo>
                  <a:cubicBezTo>
                    <a:pt x="0" y="179"/>
                    <a:pt x="179" y="0"/>
                    <a:pt x="405" y="0"/>
                  </a:cubicBezTo>
                  <a:cubicBezTo>
                    <a:pt x="620" y="0"/>
                    <a:pt x="798" y="179"/>
                    <a:pt x="798" y="39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9" name="Google Shape;879;p7"/>
            <p:cNvSpPr/>
            <p:nvPr/>
          </p:nvSpPr>
          <p:spPr>
            <a:xfrm>
              <a:off x="2042392" y="684476"/>
              <a:ext cx="53553" cy="53553"/>
            </a:xfrm>
            <a:custGeom>
              <a:avLst/>
              <a:gdLst/>
              <a:ahLst/>
              <a:cxnLst/>
              <a:rect l="l" t="t" r="r" b="b"/>
              <a:pathLst>
                <a:path w="799" h="799" extrusionOk="0">
                  <a:moveTo>
                    <a:pt x="798" y="393"/>
                  </a:moveTo>
                  <a:cubicBezTo>
                    <a:pt x="798" y="620"/>
                    <a:pt x="620" y="798"/>
                    <a:pt x="405" y="798"/>
                  </a:cubicBezTo>
                  <a:cubicBezTo>
                    <a:pt x="179" y="798"/>
                    <a:pt x="1" y="620"/>
                    <a:pt x="1" y="393"/>
                  </a:cubicBezTo>
                  <a:cubicBezTo>
                    <a:pt x="1" y="179"/>
                    <a:pt x="179" y="0"/>
                    <a:pt x="405" y="0"/>
                  </a:cubicBezTo>
                  <a:cubicBezTo>
                    <a:pt x="620" y="0"/>
                    <a:pt x="798" y="179"/>
                    <a:pt x="798" y="39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0" name="Google Shape;880;p7"/>
            <p:cNvSpPr/>
            <p:nvPr/>
          </p:nvSpPr>
          <p:spPr>
            <a:xfrm>
              <a:off x="2432610" y="684476"/>
              <a:ext cx="53553" cy="53553"/>
            </a:xfrm>
            <a:custGeom>
              <a:avLst/>
              <a:gdLst/>
              <a:ahLst/>
              <a:cxnLst/>
              <a:rect l="l" t="t" r="r" b="b"/>
              <a:pathLst>
                <a:path w="799" h="799" extrusionOk="0">
                  <a:moveTo>
                    <a:pt x="798" y="393"/>
                  </a:moveTo>
                  <a:cubicBezTo>
                    <a:pt x="798" y="620"/>
                    <a:pt x="620" y="798"/>
                    <a:pt x="394" y="798"/>
                  </a:cubicBezTo>
                  <a:cubicBezTo>
                    <a:pt x="179" y="798"/>
                    <a:pt x="1" y="620"/>
                    <a:pt x="1" y="393"/>
                  </a:cubicBezTo>
                  <a:cubicBezTo>
                    <a:pt x="1" y="179"/>
                    <a:pt x="179" y="0"/>
                    <a:pt x="394" y="0"/>
                  </a:cubicBezTo>
                  <a:cubicBezTo>
                    <a:pt x="620" y="0"/>
                    <a:pt x="798" y="179"/>
                    <a:pt x="798" y="39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1" name="Google Shape;881;p7"/>
            <p:cNvSpPr/>
            <p:nvPr/>
          </p:nvSpPr>
          <p:spPr>
            <a:xfrm>
              <a:off x="2822827" y="684476"/>
              <a:ext cx="53553" cy="53553"/>
            </a:xfrm>
            <a:custGeom>
              <a:avLst/>
              <a:gdLst/>
              <a:ahLst/>
              <a:cxnLst/>
              <a:rect l="l" t="t" r="r" b="b"/>
              <a:pathLst>
                <a:path w="799" h="799" extrusionOk="0">
                  <a:moveTo>
                    <a:pt x="799" y="393"/>
                  </a:moveTo>
                  <a:cubicBezTo>
                    <a:pt x="799" y="620"/>
                    <a:pt x="620" y="798"/>
                    <a:pt x="394" y="798"/>
                  </a:cubicBezTo>
                  <a:cubicBezTo>
                    <a:pt x="180" y="798"/>
                    <a:pt x="1" y="620"/>
                    <a:pt x="1" y="393"/>
                  </a:cubicBezTo>
                  <a:cubicBezTo>
                    <a:pt x="1" y="179"/>
                    <a:pt x="180" y="0"/>
                    <a:pt x="394" y="0"/>
                  </a:cubicBezTo>
                  <a:cubicBezTo>
                    <a:pt x="620" y="0"/>
                    <a:pt x="799" y="179"/>
                    <a:pt x="799" y="39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2" name="Google Shape;882;p7"/>
            <p:cNvSpPr/>
            <p:nvPr/>
          </p:nvSpPr>
          <p:spPr>
            <a:xfrm>
              <a:off x="3212308" y="684476"/>
              <a:ext cx="54290" cy="53553"/>
            </a:xfrm>
            <a:custGeom>
              <a:avLst/>
              <a:gdLst/>
              <a:ahLst/>
              <a:cxnLst/>
              <a:rect l="l" t="t" r="r" b="b"/>
              <a:pathLst>
                <a:path w="810" h="799" extrusionOk="0">
                  <a:moveTo>
                    <a:pt x="810" y="393"/>
                  </a:moveTo>
                  <a:cubicBezTo>
                    <a:pt x="810" y="620"/>
                    <a:pt x="631" y="798"/>
                    <a:pt x="405" y="798"/>
                  </a:cubicBezTo>
                  <a:cubicBezTo>
                    <a:pt x="191" y="798"/>
                    <a:pt x="0" y="620"/>
                    <a:pt x="0" y="393"/>
                  </a:cubicBezTo>
                  <a:cubicBezTo>
                    <a:pt x="0" y="179"/>
                    <a:pt x="191" y="0"/>
                    <a:pt x="405" y="0"/>
                  </a:cubicBezTo>
                  <a:cubicBezTo>
                    <a:pt x="631" y="0"/>
                    <a:pt x="810" y="179"/>
                    <a:pt x="810" y="39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3" name="Google Shape;883;p7"/>
            <p:cNvSpPr/>
            <p:nvPr/>
          </p:nvSpPr>
          <p:spPr>
            <a:xfrm>
              <a:off x="1457468" y="938232"/>
              <a:ext cx="53553" cy="53553"/>
            </a:xfrm>
            <a:custGeom>
              <a:avLst/>
              <a:gdLst/>
              <a:ahLst/>
              <a:cxnLst/>
              <a:rect l="l" t="t" r="r" b="b"/>
              <a:pathLst>
                <a:path w="799" h="799" extrusionOk="0">
                  <a:moveTo>
                    <a:pt x="798" y="405"/>
                  </a:moveTo>
                  <a:cubicBezTo>
                    <a:pt x="798" y="620"/>
                    <a:pt x="619" y="798"/>
                    <a:pt x="393" y="798"/>
                  </a:cubicBezTo>
                  <a:cubicBezTo>
                    <a:pt x="179" y="798"/>
                    <a:pt x="0" y="620"/>
                    <a:pt x="0" y="405"/>
                  </a:cubicBezTo>
                  <a:cubicBezTo>
                    <a:pt x="0" y="179"/>
                    <a:pt x="179" y="1"/>
                    <a:pt x="393" y="1"/>
                  </a:cubicBezTo>
                  <a:cubicBezTo>
                    <a:pt x="619" y="1"/>
                    <a:pt x="798" y="179"/>
                    <a:pt x="798" y="40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4" name="Google Shape;884;p7"/>
            <p:cNvSpPr/>
            <p:nvPr/>
          </p:nvSpPr>
          <p:spPr>
            <a:xfrm>
              <a:off x="1847686" y="938232"/>
              <a:ext cx="53553" cy="53553"/>
            </a:xfrm>
            <a:custGeom>
              <a:avLst/>
              <a:gdLst/>
              <a:ahLst/>
              <a:cxnLst/>
              <a:rect l="l" t="t" r="r" b="b"/>
              <a:pathLst>
                <a:path w="799" h="799" extrusionOk="0">
                  <a:moveTo>
                    <a:pt x="798" y="405"/>
                  </a:moveTo>
                  <a:cubicBezTo>
                    <a:pt x="798" y="620"/>
                    <a:pt x="620" y="798"/>
                    <a:pt x="393" y="798"/>
                  </a:cubicBezTo>
                  <a:cubicBezTo>
                    <a:pt x="179" y="798"/>
                    <a:pt x="0" y="620"/>
                    <a:pt x="0" y="405"/>
                  </a:cubicBezTo>
                  <a:cubicBezTo>
                    <a:pt x="0" y="179"/>
                    <a:pt x="179" y="1"/>
                    <a:pt x="393" y="1"/>
                  </a:cubicBezTo>
                  <a:cubicBezTo>
                    <a:pt x="620" y="1"/>
                    <a:pt x="798" y="179"/>
                    <a:pt x="798" y="40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5" name="Google Shape;885;p7"/>
            <p:cNvSpPr/>
            <p:nvPr/>
          </p:nvSpPr>
          <p:spPr>
            <a:xfrm>
              <a:off x="2237099" y="938232"/>
              <a:ext cx="53553" cy="53553"/>
            </a:xfrm>
            <a:custGeom>
              <a:avLst/>
              <a:gdLst/>
              <a:ahLst/>
              <a:cxnLst/>
              <a:rect l="l" t="t" r="r" b="b"/>
              <a:pathLst>
                <a:path w="799" h="799" extrusionOk="0">
                  <a:moveTo>
                    <a:pt x="798" y="405"/>
                  </a:moveTo>
                  <a:cubicBezTo>
                    <a:pt x="798" y="620"/>
                    <a:pt x="620" y="798"/>
                    <a:pt x="406" y="798"/>
                  </a:cubicBezTo>
                  <a:cubicBezTo>
                    <a:pt x="179" y="798"/>
                    <a:pt x="1" y="620"/>
                    <a:pt x="1" y="405"/>
                  </a:cubicBezTo>
                  <a:cubicBezTo>
                    <a:pt x="1" y="179"/>
                    <a:pt x="179" y="1"/>
                    <a:pt x="406" y="1"/>
                  </a:cubicBezTo>
                  <a:cubicBezTo>
                    <a:pt x="620" y="1"/>
                    <a:pt x="798" y="179"/>
                    <a:pt x="798" y="40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6" name="Google Shape;886;p7"/>
            <p:cNvSpPr/>
            <p:nvPr/>
          </p:nvSpPr>
          <p:spPr>
            <a:xfrm>
              <a:off x="2627316" y="938232"/>
              <a:ext cx="53553" cy="53553"/>
            </a:xfrm>
            <a:custGeom>
              <a:avLst/>
              <a:gdLst/>
              <a:ahLst/>
              <a:cxnLst/>
              <a:rect l="l" t="t" r="r" b="b"/>
              <a:pathLst>
                <a:path w="799" h="799" extrusionOk="0">
                  <a:moveTo>
                    <a:pt x="799" y="405"/>
                  </a:moveTo>
                  <a:cubicBezTo>
                    <a:pt x="799" y="620"/>
                    <a:pt x="620" y="798"/>
                    <a:pt x="406" y="798"/>
                  </a:cubicBezTo>
                  <a:cubicBezTo>
                    <a:pt x="179" y="798"/>
                    <a:pt x="1" y="620"/>
                    <a:pt x="1" y="405"/>
                  </a:cubicBezTo>
                  <a:cubicBezTo>
                    <a:pt x="1" y="179"/>
                    <a:pt x="179" y="1"/>
                    <a:pt x="406" y="1"/>
                  </a:cubicBezTo>
                  <a:cubicBezTo>
                    <a:pt x="620" y="1"/>
                    <a:pt x="799" y="179"/>
                    <a:pt x="799" y="40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7" name="Google Shape;887;p7"/>
            <p:cNvSpPr/>
            <p:nvPr/>
          </p:nvSpPr>
          <p:spPr>
            <a:xfrm>
              <a:off x="3017601" y="938232"/>
              <a:ext cx="53486" cy="53553"/>
            </a:xfrm>
            <a:custGeom>
              <a:avLst/>
              <a:gdLst/>
              <a:ahLst/>
              <a:cxnLst/>
              <a:rect l="l" t="t" r="r" b="b"/>
              <a:pathLst>
                <a:path w="798" h="799" extrusionOk="0">
                  <a:moveTo>
                    <a:pt x="798" y="405"/>
                  </a:moveTo>
                  <a:cubicBezTo>
                    <a:pt x="798" y="620"/>
                    <a:pt x="619" y="798"/>
                    <a:pt x="405" y="798"/>
                  </a:cubicBezTo>
                  <a:cubicBezTo>
                    <a:pt x="179" y="798"/>
                    <a:pt x="0" y="620"/>
                    <a:pt x="0" y="405"/>
                  </a:cubicBezTo>
                  <a:cubicBezTo>
                    <a:pt x="0" y="179"/>
                    <a:pt x="179" y="1"/>
                    <a:pt x="405" y="1"/>
                  </a:cubicBezTo>
                  <a:cubicBezTo>
                    <a:pt x="619" y="1"/>
                    <a:pt x="798" y="179"/>
                    <a:pt x="798" y="40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8" name="Google Shape;888;p7"/>
            <p:cNvSpPr/>
            <p:nvPr/>
          </p:nvSpPr>
          <p:spPr>
            <a:xfrm>
              <a:off x="3407819" y="938232"/>
              <a:ext cx="53486" cy="53553"/>
            </a:xfrm>
            <a:custGeom>
              <a:avLst/>
              <a:gdLst/>
              <a:ahLst/>
              <a:cxnLst/>
              <a:rect l="l" t="t" r="r" b="b"/>
              <a:pathLst>
                <a:path w="798" h="799" extrusionOk="0">
                  <a:moveTo>
                    <a:pt x="798" y="405"/>
                  </a:moveTo>
                  <a:cubicBezTo>
                    <a:pt x="798" y="620"/>
                    <a:pt x="619" y="798"/>
                    <a:pt x="393" y="798"/>
                  </a:cubicBezTo>
                  <a:cubicBezTo>
                    <a:pt x="179" y="798"/>
                    <a:pt x="0" y="620"/>
                    <a:pt x="0" y="405"/>
                  </a:cubicBezTo>
                  <a:cubicBezTo>
                    <a:pt x="0" y="179"/>
                    <a:pt x="179" y="1"/>
                    <a:pt x="393" y="1"/>
                  </a:cubicBezTo>
                  <a:cubicBezTo>
                    <a:pt x="619" y="1"/>
                    <a:pt x="798" y="179"/>
                    <a:pt x="798" y="40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9" name="Google Shape;889;p7"/>
            <p:cNvSpPr/>
            <p:nvPr/>
          </p:nvSpPr>
          <p:spPr>
            <a:xfrm>
              <a:off x="1261957" y="1191989"/>
              <a:ext cx="53486" cy="53553"/>
            </a:xfrm>
            <a:custGeom>
              <a:avLst/>
              <a:gdLst/>
              <a:ahLst/>
              <a:cxnLst/>
              <a:rect l="l" t="t" r="r" b="b"/>
              <a:pathLst>
                <a:path w="798" h="799" extrusionOk="0">
                  <a:moveTo>
                    <a:pt x="798" y="406"/>
                  </a:moveTo>
                  <a:cubicBezTo>
                    <a:pt x="798" y="620"/>
                    <a:pt x="619" y="799"/>
                    <a:pt x="405" y="799"/>
                  </a:cubicBezTo>
                  <a:cubicBezTo>
                    <a:pt x="179" y="799"/>
                    <a:pt x="0" y="620"/>
                    <a:pt x="0" y="406"/>
                  </a:cubicBezTo>
                  <a:cubicBezTo>
                    <a:pt x="0" y="179"/>
                    <a:pt x="179" y="1"/>
                    <a:pt x="405" y="1"/>
                  </a:cubicBezTo>
                  <a:cubicBezTo>
                    <a:pt x="619" y="1"/>
                    <a:pt x="798" y="179"/>
                    <a:pt x="798" y="40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0" name="Google Shape;890;p7"/>
            <p:cNvSpPr/>
            <p:nvPr/>
          </p:nvSpPr>
          <p:spPr>
            <a:xfrm>
              <a:off x="1652175" y="1191989"/>
              <a:ext cx="53553" cy="53553"/>
            </a:xfrm>
            <a:custGeom>
              <a:avLst/>
              <a:gdLst/>
              <a:ahLst/>
              <a:cxnLst/>
              <a:rect l="l" t="t" r="r" b="b"/>
              <a:pathLst>
                <a:path w="799" h="799" extrusionOk="0">
                  <a:moveTo>
                    <a:pt x="798" y="406"/>
                  </a:moveTo>
                  <a:cubicBezTo>
                    <a:pt x="798" y="620"/>
                    <a:pt x="620" y="799"/>
                    <a:pt x="405" y="799"/>
                  </a:cubicBezTo>
                  <a:cubicBezTo>
                    <a:pt x="179" y="799"/>
                    <a:pt x="0" y="620"/>
                    <a:pt x="0" y="406"/>
                  </a:cubicBezTo>
                  <a:cubicBezTo>
                    <a:pt x="0" y="179"/>
                    <a:pt x="179" y="1"/>
                    <a:pt x="405" y="1"/>
                  </a:cubicBezTo>
                  <a:cubicBezTo>
                    <a:pt x="620" y="1"/>
                    <a:pt x="798" y="179"/>
                    <a:pt x="798" y="40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1" name="Google Shape;891;p7"/>
            <p:cNvSpPr/>
            <p:nvPr/>
          </p:nvSpPr>
          <p:spPr>
            <a:xfrm>
              <a:off x="2042392" y="1191989"/>
              <a:ext cx="53553" cy="53553"/>
            </a:xfrm>
            <a:custGeom>
              <a:avLst/>
              <a:gdLst/>
              <a:ahLst/>
              <a:cxnLst/>
              <a:rect l="l" t="t" r="r" b="b"/>
              <a:pathLst>
                <a:path w="799" h="799" extrusionOk="0">
                  <a:moveTo>
                    <a:pt x="798" y="406"/>
                  </a:moveTo>
                  <a:cubicBezTo>
                    <a:pt x="798" y="620"/>
                    <a:pt x="620" y="799"/>
                    <a:pt x="405" y="799"/>
                  </a:cubicBezTo>
                  <a:cubicBezTo>
                    <a:pt x="179" y="799"/>
                    <a:pt x="1" y="620"/>
                    <a:pt x="1" y="406"/>
                  </a:cubicBezTo>
                  <a:cubicBezTo>
                    <a:pt x="1" y="179"/>
                    <a:pt x="179" y="1"/>
                    <a:pt x="405" y="1"/>
                  </a:cubicBezTo>
                  <a:cubicBezTo>
                    <a:pt x="620" y="1"/>
                    <a:pt x="798" y="179"/>
                    <a:pt x="798" y="40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2" name="Google Shape;892;p7"/>
            <p:cNvSpPr/>
            <p:nvPr/>
          </p:nvSpPr>
          <p:spPr>
            <a:xfrm>
              <a:off x="2432610" y="1191989"/>
              <a:ext cx="53553" cy="53553"/>
            </a:xfrm>
            <a:custGeom>
              <a:avLst/>
              <a:gdLst/>
              <a:ahLst/>
              <a:cxnLst/>
              <a:rect l="l" t="t" r="r" b="b"/>
              <a:pathLst>
                <a:path w="799" h="799" extrusionOk="0">
                  <a:moveTo>
                    <a:pt x="798" y="406"/>
                  </a:moveTo>
                  <a:cubicBezTo>
                    <a:pt x="798" y="620"/>
                    <a:pt x="620" y="799"/>
                    <a:pt x="394" y="799"/>
                  </a:cubicBezTo>
                  <a:cubicBezTo>
                    <a:pt x="179" y="799"/>
                    <a:pt x="1" y="620"/>
                    <a:pt x="1" y="406"/>
                  </a:cubicBezTo>
                  <a:cubicBezTo>
                    <a:pt x="1" y="179"/>
                    <a:pt x="179" y="1"/>
                    <a:pt x="394" y="1"/>
                  </a:cubicBezTo>
                  <a:cubicBezTo>
                    <a:pt x="620" y="1"/>
                    <a:pt x="798" y="179"/>
                    <a:pt x="798" y="40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3" name="Google Shape;893;p7"/>
            <p:cNvSpPr/>
            <p:nvPr/>
          </p:nvSpPr>
          <p:spPr>
            <a:xfrm>
              <a:off x="2822827" y="1191989"/>
              <a:ext cx="53553" cy="53553"/>
            </a:xfrm>
            <a:custGeom>
              <a:avLst/>
              <a:gdLst/>
              <a:ahLst/>
              <a:cxnLst/>
              <a:rect l="l" t="t" r="r" b="b"/>
              <a:pathLst>
                <a:path w="799" h="799" extrusionOk="0">
                  <a:moveTo>
                    <a:pt x="799" y="406"/>
                  </a:moveTo>
                  <a:cubicBezTo>
                    <a:pt x="799" y="620"/>
                    <a:pt x="620" y="799"/>
                    <a:pt x="394" y="799"/>
                  </a:cubicBezTo>
                  <a:cubicBezTo>
                    <a:pt x="180" y="799"/>
                    <a:pt x="1" y="620"/>
                    <a:pt x="1" y="406"/>
                  </a:cubicBezTo>
                  <a:cubicBezTo>
                    <a:pt x="1" y="179"/>
                    <a:pt x="180" y="1"/>
                    <a:pt x="394" y="1"/>
                  </a:cubicBezTo>
                  <a:cubicBezTo>
                    <a:pt x="620" y="1"/>
                    <a:pt x="799" y="179"/>
                    <a:pt x="799" y="40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4" name="Google Shape;894;p7"/>
            <p:cNvSpPr/>
            <p:nvPr/>
          </p:nvSpPr>
          <p:spPr>
            <a:xfrm>
              <a:off x="3212308" y="1191989"/>
              <a:ext cx="54290" cy="53553"/>
            </a:xfrm>
            <a:custGeom>
              <a:avLst/>
              <a:gdLst/>
              <a:ahLst/>
              <a:cxnLst/>
              <a:rect l="l" t="t" r="r" b="b"/>
              <a:pathLst>
                <a:path w="810" h="799" extrusionOk="0">
                  <a:moveTo>
                    <a:pt x="810" y="406"/>
                  </a:moveTo>
                  <a:cubicBezTo>
                    <a:pt x="810" y="620"/>
                    <a:pt x="631" y="799"/>
                    <a:pt x="405" y="799"/>
                  </a:cubicBezTo>
                  <a:cubicBezTo>
                    <a:pt x="191" y="799"/>
                    <a:pt x="0" y="620"/>
                    <a:pt x="0" y="406"/>
                  </a:cubicBezTo>
                  <a:cubicBezTo>
                    <a:pt x="0" y="179"/>
                    <a:pt x="191" y="1"/>
                    <a:pt x="405" y="1"/>
                  </a:cubicBezTo>
                  <a:cubicBezTo>
                    <a:pt x="631" y="1"/>
                    <a:pt x="810" y="179"/>
                    <a:pt x="810" y="40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5" name="Google Shape;895;p7"/>
            <p:cNvSpPr/>
            <p:nvPr/>
          </p:nvSpPr>
          <p:spPr>
            <a:xfrm>
              <a:off x="1457468" y="1446549"/>
              <a:ext cx="53553" cy="53553"/>
            </a:xfrm>
            <a:custGeom>
              <a:avLst/>
              <a:gdLst/>
              <a:ahLst/>
              <a:cxnLst/>
              <a:rect l="l" t="t" r="r" b="b"/>
              <a:pathLst>
                <a:path w="799" h="799" extrusionOk="0">
                  <a:moveTo>
                    <a:pt x="798" y="394"/>
                  </a:moveTo>
                  <a:cubicBezTo>
                    <a:pt x="798" y="620"/>
                    <a:pt x="619" y="799"/>
                    <a:pt x="393" y="799"/>
                  </a:cubicBezTo>
                  <a:cubicBezTo>
                    <a:pt x="179" y="799"/>
                    <a:pt x="0" y="620"/>
                    <a:pt x="0" y="394"/>
                  </a:cubicBezTo>
                  <a:cubicBezTo>
                    <a:pt x="0" y="180"/>
                    <a:pt x="179" y="1"/>
                    <a:pt x="393" y="1"/>
                  </a:cubicBezTo>
                  <a:cubicBezTo>
                    <a:pt x="619" y="1"/>
                    <a:pt x="798" y="180"/>
                    <a:pt x="798" y="39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6" name="Google Shape;896;p7"/>
            <p:cNvSpPr/>
            <p:nvPr/>
          </p:nvSpPr>
          <p:spPr>
            <a:xfrm>
              <a:off x="1847686" y="1446549"/>
              <a:ext cx="53553" cy="53553"/>
            </a:xfrm>
            <a:custGeom>
              <a:avLst/>
              <a:gdLst/>
              <a:ahLst/>
              <a:cxnLst/>
              <a:rect l="l" t="t" r="r" b="b"/>
              <a:pathLst>
                <a:path w="799" h="799" extrusionOk="0">
                  <a:moveTo>
                    <a:pt x="798" y="394"/>
                  </a:moveTo>
                  <a:cubicBezTo>
                    <a:pt x="798" y="620"/>
                    <a:pt x="620" y="799"/>
                    <a:pt x="393" y="799"/>
                  </a:cubicBezTo>
                  <a:cubicBezTo>
                    <a:pt x="179" y="799"/>
                    <a:pt x="0" y="620"/>
                    <a:pt x="0" y="394"/>
                  </a:cubicBezTo>
                  <a:cubicBezTo>
                    <a:pt x="0" y="180"/>
                    <a:pt x="179" y="1"/>
                    <a:pt x="393" y="1"/>
                  </a:cubicBezTo>
                  <a:cubicBezTo>
                    <a:pt x="620" y="1"/>
                    <a:pt x="798" y="180"/>
                    <a:pt x="798" y="39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7" name="Google Shape;897;p7"/>
            <p:cNvSpPr/>
            <p:nvPr/>
          </p:nvSpPr>
          <p:spPr>
            <a:xfrm>
              <a:off x="2237099" y="1446549"/>
              <a:ext cx="53553" cy="53553"/>
            </a:xfrm>
            <a:custGeom>
              <a:avLst/>
              <a:gdLst/>
              <a:ahLst/>
              <a:cxnLst/>
              <a:rect l="l" t="t" r="r" b="b"/>
              <a:pathLst>
                <a:path w="799" h="799" extrusionOk="0">
                  <a:moveTo>
                    <a:pt x="798" y="394"/>
                  </a:moveTo>
                  <a:cubicBezTo>
                    <a:pt x="798" y="620"/>
                    <a:pt x="620" y="799"/>
                    <a:pt x="406" y="799"/>
                  </a:cubicBezTo>
                  <a:cubicBezTo>
                    <a:pt x="179" y="799"/>
                    <a:pt x="1" y="620"/>
                    <a:pt x="1" y="394"/>
                  </a:cubicBezTo>
                  <a:cubicBezTo>
                    <a:pt x="1" y="180"/>
                    <a:pt x="179" y="1"/>
                    <a:pt x="406" y="1"/>
                  </a:cubicBezTo>
                  <a:cubicBezTo>
                    <a:pt x="620" y="1"/>
                    <a:pt x="798" y="180"/>
                    <a:pt x="798" y="39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8" name="Google Shape;898;p7"/>
            <p:cNvSpPr/>
            <p:nvPr/>
          </p:nvSpPr>
          <p:spPr>
            <a:xfrm>
              <a:off x="2627316" y="1446549"/>
              <a:ext cx="53553" cy="53553"/>
            </a:xfrm>
            <a:custGeom>
              <a:avLst/>
              <a:gdLst/>
              <a:ahLst/>
              <a:cxnLst/>
              <a:rect l="l" t="t" r="r" b="b"/>
              <a:pathLst>
                <a:path w="799" h="799" extrusionOk="0">
                  <a:moveTo>
                    <a:pt x="799" y="394"/>
                  </a:moveTo>
                  <a:cubicBezTo>
                    <a:pt x="799" y="620"/>
                    <a:pt x="620" y="799"/>
                    <a:pt x="406" y="799"/>
                  </a:cubicBezTo>
                  <a:cubicBezTo>
                    <a:pt x="179" y="799"/>
                    <a:pt x="1" y="620"/>
                    <a:pt x="1" y="394"/>
                  </a:cubicBezTo>
                  <a:cubicBezTo>
                    <a:pt x="1" y="180"/>
                    <a:pt x="179" y="1"/>
                    <a:pt x="406" y="1"/>
                  </a:cubicBezTo>
                  <a:cubicBezTo>
                    <a:pt x="620" y="1"/>
                    <a:pt x="799" y="180"/>
                    <a:pt x="799" y="39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9" name="Google Shape;899;p7"/>
            <p:cNvSpPr/>
            <p:nvPr/>
          </p:nvSpPr>
          <p:spPr>
            <a:xfrm>
              <a:off x="3017601" y="1446549"/>
              <a:ext cx="53486" cy="53553"/>
            </a:xfrm>
            <a:custGeom>
              <a:avLst/>
              <a:gdLst/>
              <a:ahLst/>
              <a:cxnLst/>
              <a:rect l="l" t="t" r="r" b="b"/>
              <a:pathLst>
                <a:path w="798" h="799" extrusionOk="0">
                  <a:moveTo>
                    <a:pt x="798" y="394"/>
                  </a:moveTo>
                  <a:cubicBezTo>
                    <a:pt x="798" y="620"/>
                    <a:pt x="619" y="799"/>
                    <a:pt x="405" y="799"/>
                  </a:cubicBezTo>
                  <a:cubicBezTo>
                    <a:pt x="179" y="799"/>
                    <a:pt x="0" y="620"/>
                    <a:pt x="0" y="394"/>
                  </a:cubicBezTo>
                  <a:cubicBezTo>
                    <a:pt x="0" y="180"/>
                    <a:pt x="179" y="1"/>
                    <a:pt x="405" y="1"/>
                  </a:cubicBezTo>
                  <a:cubicBezTo>
                    <a:pt x="619" y="1"/>
                    <a:pt x="798" y="180"/>
                    <a:pt x="798" y="39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0" name="Google Shape;900;p7"/>
            <p:cNvSpPr/>
            <p:nvPr/>
          </p:nvSpPr>
          <p:spPr>
            <a:xfrm>
              <a:off x="3407819" y="1446549"/>
              <a:ext cx="53486" cy="53553"/>
            </a:xfrm>
            <a:custGeom>
              <a:avLst/>
              <a:gdLst/>
              <a:ahLst/>
              <a:cxnLst/>
              <a:rect l="l" t="t" r="r" b="b"/>
              <a:pathLst>
                <a:path w="798" h="799" extrusionOk="0">
                  <a:moveTo>
                    <a:pt x="798" y="394"/>
                  </a:moveTo>
                  <a:cubicBezTo>
                    <a:pt x="798" y="620"/>
                    <a:pt x="619" y="799"/>
                    <a:pt x="393" y="799"/>
                  </a:cubicBezTo>
                  <a:cubicBezTo>
                    <a:pt x="179" y="799"/>
                    <a:pt x="0" y="620"/>
                    <a:pt x="0" y="394"/>
                  </a:cubicBezTo>
                  <a:cubicBezTo>
                    <a:pt x="0" y="180"/>
                    <a:pt x="179" y="1"/>
                    <a:pt x="393" y="1"/>
                  </a:cubicBezTo>
                  <a:cubicBezTo>
                    <a:pt x="619" y="1"/>
                    <a:pt x="798" y="180"/>
                    <a:pt x="798" y="39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1" name="Google Shape;901;p7"/>
            <p:cNvSpPr/>
            <p:nvPr/>
          </p:nvSpPr>
          <p:spPr>
            <a:xfrm>
              <a:off x="1261957" y="1700373"/>
              <a:ext cx="53486" cy="53486"/>
            </a:xfrm>
            <a:custGeom>
              <a:avLst/>
              <a:gdLst/>
              <a:ahLst/>
              <a:cxnLst/>
              <a:rect l="l" t="t" r="r" b="b"/>
              <a:pathLst>
                <a:path w="798" h="798" extrusionOk="0">
                  <a:moveTo>
                    <a:pt x="798" y="405"/>
                  </a:moveTo>
                  <a:cubicBezTo>
                    <a:pt x="798" y="619"/>
                    <a:pt x="619" y="798"/>
                    <a:pt x="405" y="798"/>
                  </a:cubicBezTo>
                  <a:cubicBezTo>
                    <a:pt x="179" y="798"/>
                    <a:pt x="0" y="619"/>
                    <a:pt x="0" y="405"/>
                  </a:cubicBezTo>
                  <a:cubicBezTo>
                    <a:pt x="0" y="179"/>
                    <a:pt x="179" y="0"/>
                    <a:pt x="405" y="0"/>
                  </a:cubicBezTo>
                  <a:cubicBezTo>
                    <a:pt x="619" y="0"/>
                    <a:pt x="798" y="179"/>
                    <a:pt x="798" y="40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2" name="Google Shape;902;p7"/>
            <p:cNvSpPr/>
            <p:nvPr/>
          </p:nvSpPr>
          <p:spPr>
            <a:xfrm>
              <a:off x="1652175" y="1700373"/>
              <a:ext cx="53553" cy="53486"/>
            </a:xfrm>
            <a:custGeom>
              <a:avLst/>
              <a:gdLst/>
              <a:ahLst/>
              <a:cxnLst/>
              <a:rect l="l" t="t" r="r" b="b"/>
              <a:pathLst>
                <a:path w="799" h="798" extrusionOk="0">
                  <a:moveTo>
                    <a:pt x="798" y="405"/>
                  </a:moveTo>
                  <a:cubicBezTo>
                    <a:pt x="798" y="619"/>
                    <a:pt x="620" y="798"/>
                    <a:pt x="405" y="798"/>
                  </a:cubicBezTo>
                  <a:cubicBezTo>
                    <a:pt x="179" y="798"/>
                    <a:pt x="0" y="619"/>
                    <a:pt x="0" y="405"/>
                  </a:cubicBezTo>
                  <a:cubicBezTo>
                    <a:pt x="0" y="179"/>
                    <a:pt x="179" y="0"/>
                    <a:pt x="405" y="0"/>
                  </a:cubicBezTo>
                  <a:cubicBezTo>
                    <a:pt x="620" y="0"/>
                    <a:pt x="798" y="179"/>
                    <a:pt x="798" y="40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3" name="Google Shape;903;p7"/>
            <p:cNvSpPr/>
            <p:nvPr/>
          </p:nvSpPr>
          <p:spPr>
            <a:xfrm>
              <a:off x="2042392" y="1700373"/>
              <a:ext cx="53553" cy="53486"/>
            </a:xfrm>
            <a:custGeom>
              <a:avLst/>
              <a:gdLst/>
              <a:ahLst/>
              <a:cxnLst/>
              <a:rect l="l" t="t" r="r" b="b"/>
              <a:pathLst>
                <a:path w="799" h="798" extrusionOk="0">
                  <a:moveTo>
                    <a:pt x="798" y="405"/>
                  </a:moveTo>
                  <a:cubicBezTo>
                    <a:pt x="798" y="619"/>
                    <a:pt x="620" y="798"/>
                    <a:pt x="405" y="798"/>
                  </a:cubicBezTo>
                  <a:cubicBezTo>
                    <a:pt x="179" y="798"/>
                    <a:pt x="1" y="619"/>
                    <a:pt x="1" y="405"/>
                  </a:cubicBezTo>
                  <a:cubicBezTo>
                    <a:pt x="1" y="179"/>
                    <a:pt x="179" y="0"/>
                    <a:pt x="405" y="0"/>
                  </a:cubicBezTo>
                  <a:cubicBezTo>
                    <a:pt x="620" y="0"/>
                    <a:pt x="798" y="179"/>
                    <a:pt x="798" y="40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4" name="Google Shape;904;p7"/>
            <p:cNvSpPr/>
            <p:nvPr/>
          </p:nvSpPr>
          <p:spPr>
            <a:xfrm>
              <a:off x="2432610" y="1700373"/>
              <a:ext cx="53553" cy="53486"/>
            </a:xfrm>
            <a:custGeom>
              <a:avLst/>
              <a:gdLst/>
              <a:ahLst/>
              <a:cxnLst/>
              <a:rect l="l" t="t" r="r" b="b"/>
              <a:pathLst>
                <a:path w="799" h="798" extrusionOk="0">
                  <a:moveTo>
                    <a:pt x="798" y="405"/>
                  </a:moveTo>
                  <a:cubicBezTo>
                    <a:pt x="798" y="619"/>
                    <a:pt x="620" y="798"/>
                    <a:pt x="394" y="798"/>
                  </a:cubicBezTo>
                  <a:cubicBezTo>
                    <a:pt x="179" y="798"/>
                    <a:pt x="1" y="619"/>
                    <a:pt x="1" y="405"/>
                  </a:cubicBezTo>
                  <a:cubicBezTo>
                    <a:pt x="1" y="179"/>
                    <a:pt x="179" y="0"/>
                    <a:pt x="394" y="0"/>
                  </a:cubicBezTo>
                  <a:cubicBezTo>
                    <a:pt x="620" y="0"/>
                    <a:pt x="798" y="179"/>
                    <a:pt x="798" y="40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5" name="Google Shape;905;p7"/>
            <p:cNvSpPr/>
            <p:nvPr/>
          </p:nvSpPr>
          <p:spPr>
            <a:xfrm>
              <a:off x="2822827" y="1700373"/>
              <a:ext cx="53553" cy="53486"/>
            </a:xfrm>
            <a:custGeom>
              <a:avLst/>
              <a:gdLst/>
              <a:ahLst/>
              <a:cxnLst/>
              <a:rect l="l" t="t" r="r" b="b"/>
              <a:pathLst>
                <a:path w="799" h="798" extrusionOk="0">
                  <a:moveTo>
                    <a:pt x="799" y="405"/>
                  </a:moveTo>
                  <a:cubicBezTo>
                    <a:pt x="799" y="619"/>
                    <a:pt x="620" y="798"/>
                    <a:pt x="394" y="798"/>
                  </a:cubicBezTo>
                  <a:cubicBezTo>
                    <a:pt x="180" y="798"/>
                    <a:pt x="1" y="619"/>
                    <a:pt x="1" y="405"/>
                  </a:cubicBezTo>
                  <a:cubicBezTo>
                    <a:pt x="1" y="179"/>
                    <a:pt x="180" y="0"/>
                    <a:pt x="394" y="0"/>
                  </a:cubicBezTo>
                  <a:cubicBezTo>
                    <a:pt x="620" y="0"/>
                    <a:pt x="799" y="179"/>
                    <a:pt x="799" y="40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6" name="Google Shape;906;p7"/>
            <p:cNvSpPr/>
            <p:nvPr/>
          </p:nvSpPr>
          <p:spPr>
            <a:xfrm>
              <a:off x="3212308" y="1700373"/>
              <a:ext cx="54290" cy="53486"/>
            </a:xfrm>
            <a:custGeom>
              <a:avLst/>
              <a:gdLst/>
              <a:ahLst/>
              <a:cxnLst/>
              <a:rect l="l" t="t" r="r" b="b"/>
              <a:pathLst>
                <a:path w="810" h="798" extrusionOk="0">
                  <a:moveTo>
                    <a:pt x="810" y="405"/>
                  </a:moveTo>
                  <a:cubicBezTo>
                    <a:pt x="810" y="619"/>
                    <a:pt x="631" y="798"/>
                    <a:pt x="405" y="798"/>
                  </a:cubicBezTo>
                  <a:cubicBezTo>
                    <a:pt x="191" y="798"/>
                    <a:pt x="0" y="619"/>
                    <a:pt x="0" y="405"/>
                  </a:cubicBezTo>
                  <a:cubicBezTo>
                    <a:pt x="0" y="179"/>
                    <a:pt x="191" y="0"/>
                    <a:pt x="405" y="0"/>
                  </a:cubicBezTo>
                  <a:cubicBezTo>
                    <a:pt x="631" y="0"/>
                    <a:pt x="810" y="179"/>
                    <a:pt x="810" y="40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7" name="Google Shape;907;p7"/>
            <p:cNvSpPr/>
            <p:nvPr/>
          </p:nvSpPr>
          <p:spPr>
            <a:xfrm>
              <a:off x="1457468" y="1954933"/>
              <a:ext cx="53553" cy="53486"/>
            </a:xfrm>
            <a:custGeom>
              <a:avLst/>
              <a:gdLst/>
              <a:ahLst/>
              <a:cxnLst/>
              <a:rect l="l" t="t" r="r" b="b"/>
              <a:pathLst>
                <a:path w="799" h="798" extrusionOk="0">
                  <a:moveTo>
                    <a:pt x="798" y="393"/>
                  </a:moveTo>
                  <a:cubicBezTo>
                    <a:pt x="798" y="619"/>
                    <a:pt x="619" y="798"/>
                    <a:pt x="393" y="798"/>
                  </a:cubicBezTo>
                  <a:cubicBezTo>
                    <a:pt x="179" y="798"/>
                    <a:pt x="0" y="619"/>
                    <a:pt x="0" y="393"/>
                  </a:cubicBezTo>
                  <a:cubicBezTo>
                    <a:pt x="0" y="179"/>
                    <a:pt x="179" y="0"/>
                    <a:pt x="393" y="0"/>
                  </a:cubicBezTo>
                  <a:cubicBezTo>
                    <a:pt x="619" y="0"/>
                    <a:pt x="798" y="179"/>
                    <a:pt x="798" y="39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8" name="Google Shape;908;p7"/>
            <p:cNvSpPr/>
            <p:nvPr/>
          </p:nvSpPr>
          <p:spPr>
            <a:xfrm>
              <a:off x="1847686" y="1954933"/>
              <a:ext cx="53553" cy="53486"/>
            </a:xfrm>
            <a:custGeom>
              <a:avLst/>
              <a:gdLst/>
              <a:ahLst/>
              <a:cxnLst/>
              <a:rect l="l" t="t" r="r" b="b"/>
              <a:pathLst>
                <a:path w="799" h="798" extrusionOk="0">
                  <a:moveTo>
                    <a:pt x="798" y="393"/>
                  </a:moveTo>
                  <a:cubicBezTo>
                    <a:pt x="798" y="619"/>
                    <a:pt x="620" y="798"/>
                    <a:pt x="393" y="798"/>
                  </a:cubicBezTo>
                  <a:cubicBezTo>
                    <a:pt x="179" y="798"/>
                    <a:pt x="0" y="619"/>
                    <a:pt x="0" y="393"/>
                  </a:cubicBezTo>
                  <a:cubicBezTo>
                    <a:pt x="0" y="179"/>
                    <a:pt x="179" y="0"/>
                    <a:pt x="393" y="0"/>
                  </a:cubicBezTo>
                  <a:cubicBezTo>
                    <a:pt x="620" y="0"/>
                    <a:pt x="798" y="179"/>
                    <a:pt x="798" y="39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9" name="Google Shape;909;p7"/>
            <p:cNvSpPr/>
            <p:nvPr/>
          </p:nvSpPr>
          <p:spPr>
            <a:xfrm>
              <a:off x="2237099" y="1954933"/>
              <a:ext cx="53553" cy="53486"/>
            </a:xfrm>
            <a:custGeom>
              <a:avLst/>
              <a:gdLst/>
              <a:ahLst/>
              <a:cxnLst/>
              <a:rect l="l" t="t" r="r" b="b"/>
              <a:pathLst>
                <a:path w="799" h="798" extrusionOk="0">
                  <a:moveTo>
                    <a:pt x="798" y="393"/>
                  </a:moveTo>
                  <a:cubicBezTo>
                    <a:pt x="798" y="619"/>
                    <a:pt x="620" y="798"/>
                    <a:pt x="406" y="798"/>
                  </a:cubicBezTo>
                  <a:cubicBezTo>
                    <a:pt x="179" y="798"/>
                    <a:pt x="1" y="619"/>
                    <a:pt x="1" y="393"/>
                  </a:cubicBezTo>
                  <a:cubicBezTo>
                    <a:pt x="1" y="179"/>
                    <a:pt x="179" y="0"/>
                    <a:pt x="406" y="0"/>
                  </a:cubicBezTo>
                  <a:cubicBezTo>
                    <a:pt x="620" y="0"/>
                    <a:pt x="798" y="179"/>
                    <a:pt x="798" y="39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0" name="Google Shape;910;p7"/>
            <p:cNvSpPr/>
            <p:nvPr/>
          </p:nvSpPr>
          <p:spPr>
            <a:xfrm>
              <a:off x="2627316" y="1954933"/>
              <a:ext cx="53553" cy="53486"/>
            </a:xfrm>
            <a:custGeom>
              <a:avLst/>
              <a:gdLst/>
              <a:ahLst/>
              <a:cxnLst/>
              <a:rect l="l" t="t" r="r" b="b"/>
              <a:pathLst>
                <a:path w="799" h="798" extrusionOk="0">
                  <a:moveTo>
                    <a:pt x="799" y="393"/>
                  </a:moveTo>
                  <a:cubicBezTo>
                    <a:pt x="799" y="619"/>
                    <a:pt x="620" y="798"/>
                    <a:pt x="406" y="798"/>
                  </a:cubicBezTo>
                  <a:cubicBezTo>
                    <a:pt x="179" y="798"/>
                    <a:pt x="1" y="619"/>
                    <a:pt x="1" y="393"/>
                  </a:cubicBezTo>
                  <a:cubicBezTo>
                    <a:pt x="1" y="179"/>
                    <a:pt x="179" y="0"/>
                    <a:pt x="406" y="0"/>
                  </a:cubicBezTo>
                  <a:cubicBezTo>
                    <a:pt x="620" y="0"/>
                    <a:pt x="799" y="179"/>
                    <a:pt x="799" y="39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1" name="Google Shape;911;p7"/>
            <p:cNvSpPr/>
            <p:nvPr/>
          </p:nvSpPr>
          <p:spPr>
            <a:xfrm>
              <a:off x="3017601" y="1954933"/>
              <a:ext cx="53486" cy="53486"/>
            </a:xfrm>
            <a:custGeom>
              <a:avLst/>
              <a:gdLst/>
              <a:ahLst/>
              <a:cxnLst/>
              <a:rect l="l" t="t" r="r" b="b"/>
              <a:pathLst>
                <a:path w="798" h="798" extrusionOk="0">
                  <a:moveTo>
                    <a:pt x="798" y="393"/>
                  </a:moveTo>
                  <a:cubicBezTo>
                    <a:pt x="798" y="619"/>
                    <a:pt x="619" y="798"/>
                    <a:pt x="405" y="798"/>
                  </a:cubicBezTo>
                  <a:cubicBezTo>
                    <a:pt x="179" y="798"/>
                    <a:pt x="0" y="619"/>
                    <a:pt x="0" y="393"/>
                  </a:cubicBezTo>
                  <a:cubicBezTo>
                    <a:pt x="0" y="179"/>
                    <a:pt x="179" y="0"/>
                    <a:pt x="405" y="0"/>
                  </a:cubicBezTo>
                  <a:cubicBezTo>
                    <a:pt x="619" y="0"/>
                    <a:pt x="798" y="179"/>
                    <a:pt x="798" y="39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2" name="Google Shape;912;p7"/>
            <p:cNvSpPr/>
            <p:nvPr/>
          </p:nvSpPr>
          <p:spPr>
            <a:xfrm>
              <a:off x="3407819" y="1954933"/>
              <a:ext cx="53486" cy="53486"/>
            </a:xfrm>
            <a:custGeom>
              <a:avLst/>
              <a:gdLst/>
              <a:ahLst/>
              <a:cxnLst/>
              <a:rect l="l" t="t" r="r" b="b"/>
              <a:pathLst>
                <a:path w="798" h="798" extrusionOk="0">
                  <a:moveTo>
                    <a:pt x="798" y="393"/>
                  </a:moveTo>
                  <a:cubicBezTo>
                    <a:pt x="798" y="619"/>
                    <a:pt x="619" y="798"/>
                    <a:pt x="393" y="798"/>
                  </a:cubicBezTo>
                  <a:cubicBezTo>
                    <a:pt x="179" y="798"/>
                    <a:pt x="0" y="619"/>
                    <a:pt x="0" y="393"/>
                  </a:cubicBezTo>
                  <a:cubicBezTo>
                    <a:pt x="0" y="179"/>
                    <a:pt x="179" y="0"/>
                    <a:pt x="393" y="0"/>
                  </a:cubicBezTo>
                  <a:cubicBezTo>
                    <a:pt x="619" y="0"/>
                    <a:pt x="798" y="179"/>
                    <a:pt x="798" y="39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13" name="Google Shape;913;p7"/>
            <p:cNvGrpSpPr/>
            <p:nvPr/>
          </p:nvGrpSpPr>
          <p:grpSpPr>
            <a:xfrm>
              <a:off x="1261957" y="2342026"/>
              <a:ext cx="2199348" cy="2339841"/>
              <a:chOff x="1262025" y="623413"/>
              <a:chExt cx="3815001" cy="4058701"/>
            </a:xfrm>
          </p:grpSpPr>
          <p:sp>
            <p:nvSpPr>
              <p:cNvPr id="914" name="Google Shape;914;p7"/>
              <p:cNvSpPr/>
              <p:nvPr/>
            </p:nvSpPr>
            <p:spPr>
              <a:xfrm>
                <a:off x="1262025" y="623413"/>
                <a:ext cx="92777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8" h="799" extrusionOk="0">
                    <a:moveTo>
                      <a:pt x="798" y="393"/>
                    </a:moveTo>
                    <a:cubicBezTo>
                      <a:pt x="798" y="620"/>
                      <a:pt x="619" y="798"/>
                      <a:pt x="405" y="798"/>
                    </a:cubicBezTo>
                    <a:cubicBezTo>
                      <a:pt x="179" y="798"/>
                      <a:pt x="0" y="620"/>
                      <a:pt x="0" y="393"/>
                    </a:cubicBezTo>
                    <a:cubicBezTo>
                      <a:pt x="0" y="179"/>
                      <a:pt x="179" y="0"/>
                      <a:pt x="405" y="0"/>
                    </a:cubicBezTo>
                    <a:cubicBezTo>
                      <a:pt x="619" y="0"/>
                      <a:pt x="798" y="179"/>
                      <a:pt x="798" y="393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5" name="Google Shape;915;p7"/>
              <p:cNvSpPr/>
              <p:nvPr/>
            </p:nvSpPr>
            <p:spPr>
              <a:xfrm>
                <a:off x="1938899" y="623413"/>
                <a:ext cx="92894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9" extrusionOk="0">
                    <a:moveTo>
                      <a:pt x="798" y="393"/>
                    </a:moveTo>
                    <a:cubicBezTo>
                      <a:pt x="798" y="620"/>
                      <a:pt x="620" y="798"/>
                      <a:pt x="405" y="798"/>
                    </a:cubicBezTo>
                    <a:cubicBezTo>
                      <a:pt x="179" y="798"/>
                      <a:pt x="0" y="620"/>
                      <a:pt x="0" y="393"/>
                    </a:cubicBezTo>
                    <a:cubicBezTo>
                      <a:pt x="0" y="179"/>
                      <a:pt x="179" y="0"/>
                      <a:pt x="405" y="0"/>
                    </a:cubicBezTo>
                    <a:cubicBezTo>
                      <a:pt x="620" y="0"/>
                      <a:pt x="798" y="179"/>
                      <a:pt x="798" y="393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6" name="Google Shape;916;p7"/>
              <p:cNvSpPr/>
              <p:nvPr/>
            </p:nvSpPr>
            <p:spPr>
              <a:xfrm>
                <a:off x="2615772" y="623413"/>
                <a:ext cx="92894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9" extrusionOk="0">
                    <a:moveTo>
                      <a:pt x="798" y="393"/>
                    </a:moveTo>
                    <a:cubicBezTo>
                      <a:pt x="798" y="620"/>
                      <a:pt x="620" y="798"/>
                      <a:pt x="405" y="798"/>
                    </a:cubicBezTo>
                    <a:cubicBezTo>
                      <a:pt x="179" y="798"/>
                      <a:pt x="1" y="620"/>
                      <a:pt x="1" y="393"/>
                    </a:cubicBezTo>
                    <a:cubicBezTo>
                      <a:pt x="1" y="179"/>
                      <a:pt x="179" y="0"/>
                      <a:pt x="405" y="0"/>
                    </a:cubicBezTo>
                    <a:cubicBezTo>
                      <a:pt x="620" y="0"/>
                      <a:pt x="798" y="179"/>
                      <a:pt x="798" y="393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7" name="Google Shape;917;p7"/>
              <p:cNvSpPr/>
              <p:nvPr/>
            </p:nvSpPr>
            <p:spPr>
              <a:xfrm>
                <a:off x="3292646" y="623413"/>
                <a:ext cx="92894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9" extrusionOk="0">
                    <a:moveTo>
                      <a:pt x="798" y="393"/>
                    </a:moveTo>
                    <a:cubicBezTo>
                      <a:pt x="798" y="620"/>
                      <a:pt x="620" y="798"/>
                      <a:pt x="394" y="798"/>
                    </a:cubicBezTo>
                    <a:cubicBezTo>
                      <a:pt x="179" y="798"/>
                      <a:pt x="1" y="620"/>
                      <a:pt x="1" y="393"/>
                    </a:cubicBezTo>
                    <a:cubicBezTo>
                      <a:pt x="1" y="179"/>
                      <a:pt x="179" y="0"/>
                      <a:pt x="394" y="0"/>
                    </a:cubicBezTo>
                    <a:cubicBezTo>
                      <a:pt x="620" y="0"/>
                      <a:pt x="798" y="179"/>
                      <a:pt x="798" y="393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8" name="Google Shape;918;p7"/>
              <p:cNvSpPr/>
              <p:nvPr/>
            </p:nvSpPr>
            <p:spPr>
              <a:xfrm>
                <a:off x="3969519" y="623413"/>
                <a:ext cx="92894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9" extrusionOk="0">
                    <a:moveTo>
                      <a:pt x="799" y="393"/>
                    </a:moveTo>
                    <a:cubicBezTo>
                      <a:pt x="799" y="620"/>
                      <a:pt x="620" y="798"/>
                      <a:pt x="394" y="798"/>
                    </a:cubicBezTo>
                    <a:cubicBezTo>
                      <a:pt x="180" y="798"/>
                      <a:pt x="1" y="620"/>
                      <a:pt x="1" y="393"/>
                    </a:cubicBezTo>
                    <a:cubicBezTo>
                      <a:pt x="1" y="179"/>
                      <a:pt x="180" y="0"/>
                      <a:pt x="394" y="0"/>
                    </a:cubicBezTo>
                    <a:cubicBezTo>
                      <a:pt x="620" y="0"/>
                      <a:pt x="799" y="179"/>
                      <a:pt x="799" y="393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9" name="Google Shape;919;p7"/>
              <p:cNvSpPr/>
              <p:nvPr/>
            </p:nvSpPr>
            <p:spPr>
              <a:xfrm>
                <a:off x="4645114" y="623413"/>
                <a:ext cx="94173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810" h="799" extrusionOk="0">
                    <a:moveTo>
                      <a:pt x="810" y="393"/>
                    </a:moveTo>
                    <a:cubicBezTo>
                      <a:pt x="810" y="620"/>
                      <a:pt x="631" y="798"/>
                      <a:pt x="405" y="798"/>
                    </a:cubicBezTo>
                    <a:cubicBezTo>
                      <a:pt x="191" y="798"/>
                      <a:pt x="0" y="620"/>
                      <a:pt x="0" y="393"/>
                    </a:cubicBezTo>
                    <a:cubicBezTo>
                      <a:pt x="0" y="179"/>
                      <a:pt x="191" y="0"/>
                      <a:pt x="405" y="0"/>
                    </a:cubicBezTo>
                    <a:cubicBezTo>
                      <a:pt x="631" y="0"/>
                      <a:pt x="810" y="179"/>
                      <a:pt x="810" y="393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20" name="Google Shape;920;p7"/>
              <p:cNvSpPr/>
              <p:nvPr/>
            </p:nvSpPr>
            <p:spPr>
              <a:xfrm>
                <a:off x="1601159" y="1063580"/>
                <a:ext cx="92894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9" extrusionOk="0">
                    <a:moveTo>
                      <a:pt x="798" y="405"/>
                    </a:moveTo>
                    <a:cubicBezTo>
                      <a:pt x="798" y="620"/>
                      <a:pt x="619" y="798"/>
                      <a:pt x="393" y="798"/>
                    </a:cubicBezTo>
                    <a:cubicBezTo>
                      <a:pt x="179" y="798"/>
                      <a:pt x="0" y="620"/>
                      <a:pt x="0" y="405"/>
                    </a:cubicBezTo>
                    <a:cubicBezTo>
                      <a:pt x="0" y="179"/>
                      <a:pt x="179" y="1"/>
                      <a:pt x="393" y="1"/>
                    </a:cubicBezTo>
                    <a:cubicBezTo>
                      <a:pt x="619" y="1"/>
                      <a:pt x="798" y="179"/>
                      <a:pt x="798" y="405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21" name="Google Shape;921;p7"/>
              <p:cNvSpPr/>
              <p:nvPr/>
            </p:nvSpPr>
            <p:spPr>
              <a:xfrm>
                <a:off x="2278033" y="1063580"/>
                <a:ext cx="92894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9" extrusionOk="0">
                    <a:moveTo>
                      <a:pt x="798" y="405"/>
                    </a:moveTo>
                    <a:cubicBezTo>
                      <a:pt x="798" y="620"/>
                      <a:pt x="620" y="798"/>
                      <a:pt x="393" y="798"/>
                    </a:cubicBezTo>
                    <a:cubicBezTo>
                      <a:pt x="179" y="798"/>
                      <a:pt x="0" y="620"/>
                      <a:pt x="0" y="405"/>
                    </a:cubicBezTo>
                    <a:cubicBezTo>
                      <a:pt x="0" y="179"/>
                      <a:pt x="179" y="1"/>
                      <a:pt x="393" y="1"/>
                    </a:cubicBezTo>
                    <a:cubicBezTo>
                      <a:pt x="620" y="1"/>
                      <a:pt x="798" y="179"/>
                      <a:pt x="798" y="405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22" name="Google Shape;922;p7"/>
              <p:cNvSpPr/>
              <p:nvPr/>
            </p:nvSpPr>
            <p:spPr>
              <a:xfrm>
                <a:off x="2953511" y="1063580"/>
                <a:ext cx="92894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9" extrusionOk="0">
                    <a:moveTo>
                      <a:pt x="798" y="405"/>
                    </a:moveTo>
                    <a:cubicBezTo>
                      <a:pt x="798" y="620"/>
                      <a:pt x="620" y="798"/>
                      <a:pt x="406" y="798"/>
                    </a:cubicBezTo>
                    <a:cubicBezTo>
                      <a:pt x="179" y="798"/>
                      <a:pt x="1" y="620"/>
                      <a:pt x="1" y="405"/>
                    </a:cubicBezTo>
                    <a:cubicBezTo>
                      <a:pt x="1" y="179"/>
                      <a:pt x="179" y="1"/>
                      <a:pt x="406" y="1"/>
                    </a:cubicBezTo>
                    <a:cubicBezTo>
                      <a:pt x="620" y="1"/>
                      <a:pt x="798" y="179"/>
                      <a:pt x="798" y="405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23" name="Google Shape;923;p7"/>
              <p:cNvSpPr/>
              <p:nvPr/>
            </p:nvSpPr>
            <p:spPr>
              <a:xfrm>
                <a:off x="3630385" y="1063580"/>
                <a:ext cx="92894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9" extrusionOk="0">
                    <a:moveTo>
                      <a:pt x="799" y="405"/>
                    </a:moveTo>
                    <a:cubicBezTo>
                      <a:pt x="799" y="620"/>
                      <a:pt x="620" y="798"/>
                      <a:pt x="406" y="798"/>
                    </a:cubicBezTo>
                    <a:cubicBezTo>
                      <a:pt x="179" y="798"/>
                      <a:pt x="1" y="620"/>
                      <a:pt x="1" y="405"/>
                    </a:cubicBezTo>
                    <a:cubicBezTo>
                      <a:pt x="1" y="179"/>
                      <a:pt x="179" y="1"/>
                      <a:pt x="406" y="1"/>
                    </a:cubicBezTo>
                    <a:cubicBezTo>
                      <a:pt x="620" y="1"/>
                      <a:pt x="799" y="179"/>
                      <a:pt x="799" y="405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24" name="Google Shape;924;p7"/>
              <p:cNvSpPr/>
              <p:nvPr/>
            </p:nvSpPr>
            <p:spPr>
              <a:xfrm>
                <a:off x="4307375" y="1063580"/>
                <a:ext cx="92777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8" h="799" extrusionOk="0">
                    <a:moveTo>
                      <a:pt x="798" y="405"/>
                    </a:moveTo>
                    <a:cubicBezTo>
                      <a:pt x="798" y="620"/>
                      <a:pt x="619" y="798"/>
                      <a:pt x="405" y="798"/>
                    </a:cubicBezTo>
                    <a:cubicBezTo>
                      <a:pt x="179" y="798"/>
                      <a:pt x="0" y="620"/>
                      <a:pt x="0" y="405"/>
                    </a:cubicBezTo>
                    <a:cubicBezTo>
                      <a:pt x="0" y="179"/>
                      <a:pt x="179" y="1"/>
                      <a:pt x="405" y="1"/>
                    </a:cubicBezTo>
                    <a:cubicBezTo>
                      <a:pt x="619" y="1"/>
                      <a:pt x="798" y="179"/>
                      <a:pt x="798" y="405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25" name="Google Shape;925;p7"/>
              <p:cNvSpPr/>
              <p:nvPr/>
            </p:nvSpPr>
            <p:spPr>
              <a:xfrm>
                <a:off x="4984248" y="1063580"/>
                <a:ext cx="92777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8" h="799" extrusionOk="0">
                    <a:moveTo>
                      <a:pt x="798" y="405"/>
                    </a:moveTo>
                    <a:cubicBezTo>
                      <a:pt x="798" y="620"/>
                      <a:pt x="619" y="798"/>
                      <a:pt x="393" y="798"/>
                    </a:cubicBezTo>
                    <a:cubicBezTo>
                      <a:pt x="179" y="798"/>
                      <a:pt x="0" y="620"/>
                      <a:pt x="0" y="405"/>
                    </a:cubicBezTo>
                    <a:cubicBezTo>
                      <a:pt x="0" y="179"/>
                      <a:pt x="179" y="1"/>
                      <a:pt x="393" y="1"/>
                    </a:cubicBezTo>
                    <a:cubicBezTo>
                      <a:pt x="619" y="1"/>
                      <a:pt x="798" y="179"/>
                      <a:pt x="798" y="405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26" name="Google Shape;926;p7"/>
              <p:cNvSpPr/>
              <p:nvPr/>
            </p:nvSpPr>
            <p:spPr>
              <a:xfrm>
                <a:off x="1262025" y="1503747"/>
                <a:ext cx="92777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8" h="799" extrusionOk="0">
                    <a:moveTo>
                      <a:pt x="798" y="406"/>
                    </a:moveTo>
                    <a:cubicBezTo>
                      <a:pt x="798" y="620"/>
                      <a:pt x="619" y="799"/>
                      <a:pt x="405" y="799"/>
                    </a:cubicBezTo>
                    <a:cubicBezTo>
                      <a:pt x="179" y="799"/>
                      <a:pt x="0" y="620"/>
                      <a:pt x="0" y="406"/>
                    </a:cubicBezTo>
                    <a:cubicBezTo>
                      <a:pt x="0" y="179"/>
                      <a:pt x="179" y="1"/>
                      <a:pt x="405" y="1"/>
                    </a:cubicBezTo>
                    <a:cubicBezTo>
                      <a:pt x="619" y="1"/>
                      <a:pt x="798" y="179"/>
                      <a:pt x="798" y="406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27" name="Google Shape;927;p7"/>
              <p:cNvSpPr/>
              <p:nvPr/>
            </p:nvSpPr>
            <p:spPr>
              <a:xfrm>
                <a:off x="1938899" y="1503747"/>
                <a:ext cx="92894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9" extrusionOk="0">
                    <a:moveTo>
                      <a:pt x="798" y="406"/>
                    </a:moveTo>
                    <a:cubicBezTo>
                      <a:pt x="798" y="620"/>
                      <a:pt x="620" y="799"/>
                      <a:pt x="405" y="799"/>
                    </a:cubicBezTo>
                    <a:cubicBezTo>
                      <a:pt x="179" y="799"/>
                      <a:pt x="0" y="620"/>
                      <a:pt x="0" y="406"/>
                    </a:cubicBezTo>
                    <a:cubicBezTo>
                      <a:pt x="0" y="179"/>
                      <a:pt x="179" y="1"/>
                      <a:pt x="405" y="1"/>
                    </a:cubicBezTo>
                    <a:cubicBezTo>
                      <a:pt x="620" y="1"/>
                      <a:pt x="798" y="179"/>
                      <a:pt x="798" y="406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28" name="Google Shape;928;p7"/>
              <p:cNvSpPr/>
              <p:nvPr/>
            </p:nvSpPr>
            <p:spPr>
              <a:xfrm>
                <a:off x="2615772" y="1503747"/>
                <a:ext cx="92894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9" extrusionOk="0">
                    <a:moveTo>
                      <a:pt x="798" y="406"/>
                    </a:moveTo>
                    <a:cubicBezTo>
                      <a:pt x="798" y="620"/>
                      <a:pt x="620" y="799"/>
                      <a:pt x="405" y="799"/>
                    </a:cubicBezTo>
                    <a:cubicBezTo>
                      <a:pt x="179" y="799"/>
                      <a:pt x="1" y="620"/>
                      <a:pt x="1" y="406"/>
                    </a:cubicBezTo>
                    <a:cubicBezTo>
                      <a:pt x="1" y="179"/>
                      <a:pt x="179" y="1"/>
                      <a:pt x="405" y="1"/>
                    </a:cubicBezTo>
                    <a:cubicBezTo>
                      <a:pt x="620" y="1"/>
                      <a:pt x="798" y="179"/>
                      <a:pt x="798" y="406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29" name="Google Shape;929;p7"/>
              <p:cNvSpPr/>
              <p:nvPr/>
            </p:nvSpPr>
            <p:spPr>
              <a:xfrm>
                <a:off x="3292646" y="1503747"/>
                <a:ext cx="92894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9" extrusionOk="0">
                    <a:moveTo>
                      <a:pt x="798" y="406"/>
                    </a:moveTo>
                    <a:cubicBezTo>
                      <a:pt x="798" y="620"/>
                      <a:pt x="620" y="799"/>
                      <a:pt x="394" y="799"/>
                    </a:cubicBezTo>
                    <a:cubicBezTo>
                      <a:pt x="179" y="799"/>
                      <a:pt x="1" y="620"/>
                      <a:pt x="1" y="406"/>
                    </a:cubicBezTo>
                    <a:cubicBezTo>
                      <a:pt x="1" y="179"/>
                      <a:pt x="179" y="1"/>
                      <a:pt x="394" y="1"/>
                    </a:cubicBezTo>
                    <a:cubicBezTo>
                      <a:pt x="620" y="1"/>
                      <a:pt x="798" y="179"/>
                      <a:pt x="798" y="406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30" name="Google Shape;930;p7"/>
              <p:cNvSpPr/>
              <p:nvPr/>
            </p:nvSpPr>
            <p:spPr>
              <a:xfrm>
                <a:off x="3969519" y="1503747"/>
                <a:ext cx="92894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9" extrusionOk="0">
                    <a:moveTo>
                      <a:pt x="799" y="406"/>
                    </a:moveTo>
                    <a:cubicBezTo>
                      <a:pt x="799" y="620"/>
                      <a:pt x="620" y="799"/>
                      <a:pt x="394" y="799"/>
                    </a:cubicBezTo>
                    <a:cubicBezTo>
                      <a:pt x="180" y="799"/>
                      <a:pt x="1" y="620"/>
                      <a:pt x="1" y="406"/>
                    </a:cubicBezTo>
                    <a:cubicBezTo>
                      <a:pt x="1" y="179"/>
                      <a:pt x="180" y="1"/>
                      <a:pt x="394" y="1"/>
                    </a:cubicBezTo>
                    <a:cubicBezTo>
                      <a:pt x="620" y="1"/>
                      <a:pt x="799" y="179"/>
                      <a:pt x="799" y="406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31" name="Google Shape;931;p7"/>
              <p:cNvSpPr/>
              <p:nvPr/>
            </p:nvSpPr>
            <p:spPr>
              <a:xfrm>
                <a:off x="4645114" y="1503747"/>
                <a:ext cx="94173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810" h="799" extrusionOk="0">
                    <a:moveTo>
                      <a:pt x="810" y="406"/>
                    </a:moveTo>
                    <a:cubicBezTo>
                      <a:pt x="810" y="620"/>
                      <a:pt x="631" y="799"/>
                      <a:pt x="405" y="799"/>
                    </a:cubicBezTo>
                    <a:cubicBezTo>
                      <a:pt x="191" y="799"/>
                      <a:pt x="0" y="620"/>
                      <a:pt x="0" y="406"/>
                    </a:cubicBezTo>
                    <a:cubicBezTo>
                      <a:pt x="0" y="179"/>
                      <a:pt x="191" y="1"/>
                      <a:pt x="405" y="1"/>
                    </a:cubicBezTo>
                    <a:cubicBezTo>
                      <a:pt x="631" y="1"/>
                      <a:pt x="810" y="179"/>
                      <a:pt x="810" y="406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32" name="Google Shape;932;p7"/>
              <p:cNvSpPr/>
              <p:nvPr/>
            </p:nvSpPr>
            <p:spPr>
              <a:xfrm>
                <a:off x="1601159" y="1945310"/>
                <a:ext cx="92894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9" extrusionOk="0">
                    <a:moveTo>
                      <a:pt x="798" y="394"/>
                    </a:moveTo>
                    <a:cubicBezTo>
                      <a:pt x="798" y="620"/>
                      <a:pt x="619" y="799"/>
                      <a:pt x="393" y="799"/>
                    </a:cubicBezTo>
                    <a:cubicBezTo>
                      <a:pt x="179" y="799"/>
                      <a:pt x="0" y="620"/>
                      <a:pt x="0" y="394"/>
                    </a:cubicBezTo>
                    <a:cubicBezTo>
                      <a:pt x="0" y="180"/>
                      <a:pt x="179" y="1"/>
                      <a:pt x="393" y="1"/>
                    </a:cubicBezTo>
                    <a:cubicBezTo>
                      <a:pt x="619" y="1"/>
                      <a:pt x="798" y="180"/>
                      <a:pt x="798" y="394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33" name="Google Shape;933;p7"/>
              <p:cNvSpPr/>
              <p:nvPr/>
            </p:nvSpPr>
            <p:spPr>
              <a:xfrm>
                <a:off x="2278033" y="1945310"/>
                <a:ext cx="92894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9" extrusionOk="0">
                    <a:moveTo>
                      <a:pt x="798" y="394"/>
                    </a:moveTo>
                    <a:cubicBezTo>
                      <a:pt x="798" y="620"/>
                      <a:pt x="620" y="799"/>
                      <a:pt x="393" y="799"/>
                    </a:cubicBezTo>
                    <a:cubicBezTo>
                      <a:pt x="179" y="799"/>
                      <a:pt x="0" y="620"/>
                      <a:pt x="0" y="394"/>
                    </a:cubicBezTo>
                    <a:cubicBezTo>
                      <a:pt x="0" y="180"/>
                      <a:pt x="179" y="1"/>
                      <a:pt x="393" y="1"/>
                    </a:cubicBezTo>
                    <a:cubicBezTo>
                      <a:pt x="620" y="1"/>
                      <a:pt x="798" y="180"/>
                      <a:pt x="798" y="394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34" name="Google Shape;934;p7"/>
              <p:cNvSpPr/>
              <p:nvPr/>
            </p:nvSpPr>
            <p:spPr>
              <a:xfrm>
                <a:off x="2953511" y="1945310"/>
                <a:ext cx="92894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9" extrusionOk="0">
                    <a:moveTo>
                      <a:pt x="798" y="394"/>
                    </a:moveTo>
                    <a:cubicBezTo>
                      <a:pt x="798" y="620"/>
                      <a:pt x="620" y="799"/>
                      <a:pt x="406" y="799"/>
                    </a:cubicBezTo>
                    <a:cubicBezTo>
                      <a:pt x="179" y="799"/>
                      <a:pt x="1" y="620"/>
                      <a:pt x="1" y="394"/>
                    </a:cubicBezTo>
                    <a:cubicBezTo>
                      <a:pt x="1" y="180"/>
                      <a:pt x="179" y="1"/>
                      <a:pt x="406" y="1"/>
                    </a:cubicBezTo>
                    <a:cubicBezTo>
                      <a:pt x="620" y="1"/>
                      <a:pt x="798" y="180"/>
                      <a:pt x="798" y="394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35" name="Google Shape;935;p7"/>
              <p:cNvSpPr/>
              <p:nvPr/>
            </p:nvSpPr>
            <p:spPr>
              <a:xfrm>
                <a:off x="3630385" y="1945310"/>
                <a:ext cx="92894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9" extrusionOk="0">
                    <a:moveTo>
                      <a:pt x="799" y="394"/>
                    </a:moveTo>
                    <a:cubicBezTo>
                      <a:pt x="799" y="620"/>
                      <a:pt x="620" y="799"/>
                      <a:pt x="406" y="799"/>
                    </a:cubicBezTo>
                    <a:cubicBezTo>
                      <a:pt x="179" y="799"/>
                      <a:pt x="1" y="620"/>
                      <a:pt x="1" y="394"/>
                    </a:cubicBezTo>
                    <a:cubicBezTo>
                      <a:pt x="1" y="180"/>
                      <a:pt x="179" y="1"/>
                      <a:pt x="406" y="1"/>
                    </a:cubicBezTo>
                    <a:cubicBezTo>
                      <a:pt x="620" y="1"/>
                      <a:pt x="799" y="180"/>
                      <a:pt x="799" y="394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36" name="Google Shape;936;p7"/>
              <p:cNvSpPr/>
              <p:nvPr/>
            </p:nvSpPr>
            <p:spPr>
              <a:xfrm>
                <a:off x="4307375" y="1945310"/>
                <a:ext cx="92777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8" h="799" extrusionOk="0">
                    <a:moveTo>
                      <a:pt x="798" y="394"/>
                    </a:moveTo>
                    <a:cubicBezTo>
                      <a:pt x="798" y="620"/>
                      <a:pt x="619" y="799"/>
                      <a:pt x="405" y="799"/>
                    </a:cubicBezTo>
                    <a:cubicBezTo>
                      <a:pt x="179" y="799"/>
                      <a:pt x="0" y="620"/>
                      <a:pt x="0" y="394"/>
                    </a:cubicBezTo>
                    <a:cubicBezTo>
                      <a:pt x="0" y="180"/>
                      <a:pt x="179" y="1"/>
                      <a:pt x="405" y="1"/>
                    </a:cubicBezTo>
                    <a:cubicBezTo>
                      <a:pt x="619" y="1"/>
                      <a:pt x="798" y="180"/>
                      <a:pt x="798" y="394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37" name="Google Shape;937;p7"/>
              <p:cNvSpPr/>
              <p:nvPr/>
            </p:nvSpPr>
            <p:spPr>
              <a:xfrm>
                <a:off x="4984248" y="1945310"/>
                <a:ext cx="92777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8" h="799" extrusionOk="0">
                    <a:moveTo>
                      <a:pt x="798" y="394"/>
                    </a:moveTo>
                    <a:cubicBezTo>
                      <a:pt x="798" y="620"/>
                      <a:pt x="619" y="799"/>
                      <a:pt x="393" y="799"/>
                    </a:cubicBezTo>
                    <a:cubicBezTo>
                      <a:pt x="179" y="799"/>
                      <a:pt x="0" y="620"/>
                      <a:pt x="0" y="394"/>
                    </a:cubicBezTo>
                    <a:cubicBezTo>
                      <a:pt x="0" y="180"/>
                      <a:pt x="179" y="1"/>
                      <a:pt x="393" y="1"/>
                    </a:cubicBezTo>
                    <a:cubicBezTo>
                      <a:pt x="619" y="1"/>
                      <a:pt x="798" y="180"/>
                      <a:pt x="798" y="394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38" name="Google Shape;938;p7"/>
              <p:cNvSpPr/>
              <p:nvPr/>
            </p:nvSpPr>
            <p:spPr>
              <a:xfrm>
                <a:off x="1262025" y="2385593"/>
                <a:ext cx="92777" cy="92777"/>
              </a:xfrm>
              <a:custGeom>
                <a:avLst/>
                <a:gdLst/>
                <a:ahLst/>
                <a:cxnLst/>
                <a:rect l="l" t="t" r="r" b="b"/>
                <a:pathLst>
                  <a:path w="798" h="798" extrusionOk="0">
                    <a:moveTo>
                      <a:pt x="798" y="405"/>
                    </a:moveTo>
                    <a:cubicBezTo>
                      <a:pt x="798" y="619"/>
                      <a:pt x="619" y="798"/>
                      <a:pt x="405" y="798"/>
                    </a:cubicBezTo>
                    <a:cubicBezTo>
                      <a:pt x="179" y="798"/>
                      <a:pt x="0" y="619"/>
                      <a:pt x="0" y="405"/>
                    </a:cubicBezTo>
                    <a:cubicBezTo>
                      <a:pt x="0" y="179"/>
                      <a:pt x="179" y="0"/>
                      <a:pt x="405" y="0"/>
                    </a:cubicBezTo>
                    <a:cubicBezTo>
                      <a:pt x="619" y="0"/>
                      <a:pt x="798" y="179"/>
                      <a:pt x="798" y="405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39" name="Google Shape;939;p7"/>
              <p:cNvSpPr/>
              <p:nvPr/>
            </p:nvSpPr>
            <p:spPr>
              <a:xfrm>
                <a:off x="1938899" y="2385593"/>
                <a:ext cx="92894" cy="92777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8" extrusionOk="0">
                    <a:moveTo>
                      <a:pt x="798" y="405"/>
                    </a:moveTo>
                    <a:cubicBezTo>
                      <a:pt x="798" y="619"/>
                      <a:pt x="620" y="798"/>
                      <a:pt x="405" y="798"/>
                    </a:cubicBezTo>
                    <a:cubicBezTo>
                      <a:pt x="179" y="798"/>
                      <a:pt x="0" y="619"/>
                      <a:pt x="0" y="405"/>
                    </a:cubicBezTo>
                    <a:cubicBezTo>
                      <a:pt x="0" y="179"/>
                      <a:pt x="179" y="0"/>
                      <a:pt x="405" y="0"/>
                    </a:cubicBezTo>
                    <a:cubicBezTo>
                      <a:pt x="620" y="0"/>
                      <a:pt x="798" y="179"/>
                      <a:pt x="798" y="405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40" name="Google Shape;940;p7"/>
              <p:cNvSpPr/>
              <p:nvPr/>
            </p:nvSpPr>
            <p:spPr>
              <a:xfrm>
                <a:off x="2615772" y="2385593"/>
                <a:ext cx="92894" cy="92777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8" extrusionOk="0">
                    <a:moveTo>
                      <a:pt x="798" y="405"/>
                    </a:moveTo>
                    <a:cubicBezTo>
                      <a:pt x="798" y="619"/>
                      <a:pt x="620" y="798"/>
                      <a:pt x="405" y="798"/>
                    </a:cubicBezTo>
                    <a:cubicBezTo>
                      <a:pt x="179" y="798"/>
                      <a:pt x="1" y="619"/>
                      <a:pt x="1" y="405"/>
                    </a:cubicBezTo>
                    <a:cubicBezTo>
                      <a:pt x="1" y="179"/>
                      <a:pt x="179" y="0"/>
                      <a:pt x="405" y="0"/>
                    </a:cubicBezTo>
                    <a:cubicBezTo>
                      <a:pt x="620" y="0"/>
                      <a:pt x="798" y="179"/>
                      <a:pt x="798" y="405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41" name="Google Shape;941;p7"/>
              <p:cNvSpPr/>
              <p:nvPr/>
            </p:nvSpPr>
            <p:spPr>
              <a:xfrm>
                <a:off x="3292646" y="2385593"/>
                <a:ext cx="92894" cy="92777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8" extrusionOk="0">
                    <a:moveTo>
                      <a:pt x="798" y="405"/>
                    </a:moveTo>
                    <a:cubicBezTo>
                      <a:pt x="798" y="619"/>
                      <a:pt x="620" y="798"/>
                      <a:pt x="394" y="798"/>
                    </a:cubicBezTo>
                    <a:cubicBezTo>
                      <a:pt x="179" y="798"/>
                      <a:pt x="1" y="619"/>
                      <a:pt x="1" y="405"/>
                    </a:cubicBezTo>
                    <a:cubicBezTo>
                      <a:pt x="1" y="179"/>
                      <a:pt x="179" y="0"/>
                      <a:pt x="394" y="0"/>
                    </a:cubicBezTo>
                    <a:cubicBezTo>
                      <a:pt x="620" y="0"/>
                      <a:pt x="798" y="179"/>
                      <a:pt x="798" y="405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42" name="Google Shape;942;p7"/>
              <p:cNvSpPr/>
              <p:nvPr/>
            </p:nvSpPr>
            <p:spPr>
              <a:xfrm>
                <a:off x="3969519" y="2385593"/>
                <a:ext cx="92894" cy="92777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8" extrusionOk="0">
                    <a:moveTo>
                      <a:pt x="799" y="405"/>
                    </a:moveTo>
                    <a:cubicBezTo>
                      <a:pt x="799" y="619"/>
                      <a:pt x="620" y="798"/>
                      <a:pt x="394" y="798"/>
                    </a:cubicBezTo>
                    <a:cubicBezTo>
                      <a:pt x="180" y="798"/>
                      <a:pt x="1" y="619"/>
                      <a:pt x="1" y="405"/>
                    </a:cubicBezTo>
                    <a:cubicBezTo>
                      <a:pt x="1" y="179"/>
                      <a:pt x="180" y="0"/>
                      <a:pt x="394" y="0"/>
                    </a:cubicBezTo>
                    <a:cubicBezTo>
                      <a:pt x="620" y="0"/>
                      <a:pt x="799" y="179"/>
                      <a:pt x="799" y="405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43" name="Google Shape;943;p7"/>
              <p:cNvSpPr/>
              <p:nvPr/>
            </p:nvSpPr>
            <p:spPr>
              <a:xfrm>
                <a:off x="4645114" y="2385593"/>
                <a:ext cx="94173" cy="92777"/>
              </a:xfrm>
              <a:custGeom>
                <a:avLst/>
                <a:gdLst/>
                <a:ahLst/>
                <a:cxnLst/>
                <a:rect l="l" t="t" r="r" b="b"/>
                <a:pathLst>
                  <a:path w="810" h="798" extrusionOk="0">
                    <a:moveTo>
                      <a:pt x="810" y="405"/>
                    </a:moveTo>
                    <a:cubicBezTo>
                      <a:pt x="810" y="619"/>
                      <a:pt x="631" y="798"/>
                      <a:pt x="405" y="798"/>
                    </a:cubicBezTo>
                    <a:cubicBezTo>
                      <a:pt x="191" y="798"/>
                      <a:pt x="0" y="619"/>
                      <a:pt x="0" y="405"/>
                    </a:cubicBezTo>
                    <a:cubicBezTo>
                      <a:pt x="0" y="179"/>
                      <a:pt x="191" y="0"/>
                      <a:pt x="405" y="0"/>
                    </a:cubicBezTo>
                    <a:cubicBezTo>
                      <a:pt x="631" y="0"/>
                      <a:pt x="810" y="179"/>
                      <a:pt x="810" y="405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44" name="Google Shape;944;p7"/>
              <p:cNvSpPr/>
              <p:nvPr/>
            </p:nvSpPr>
            <p:spPr>
              <a:xfrm>
                <a:off x="1601159" y="2827156"/>
                <a:ext cx="92894" cy="92777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8" extrusionOk="0">
                    <a:moveTo>
                      <a:pt x="798" y="393"/>
                    </a:moveTo>
                    <a:cubicBezTo>
                      <a:pt x="798" y="619"/>
                      <a:pt x="619" y="798"/>
                      <a:pt x="393" y="798"/>
                    </a:cubicBezTo>
                    <a:cubicBezTo>
                      <a:pt x="179" y="798"/>
                      <a:pt x="0" y="619"/>
                      <a:pt x="0" y="393"/>
                    </a:cubicBezTo>
                    <a:cubicBezTo>
                      <a:pt x="0" y="179"/>
                      <a:pt x="179" y="0"/>
                      <a:pt x="393" y="0"/>
                    </a:cubicBezTo>
                    <a:cubicBezTo>
                      <a:pt x="619" y="0"/>
                      <a:pt x="798" y="179"/>
                      <a:pt x="798" y="393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45" name="Google Shape;945;p7"/>
              <p:cNvSpPr/>
              <p:nvPr/>
            </p:nvSpPr>
            <p:spPr>
              <a:xfrm>
                <a:off x="2278033" y="2827156"/>
                <a:ext cx="92894" cy="92777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8" extrusionOk="0">
                    <a:moveTo>
                      <a:pt x="798" y="393"/>
                    </a:moveTo>
                    <a:cubicBezTo>
                      <a:pt x="798" y="619"/>
                      <a:pt x="620" y="798"/>
                      <a:pt x="393" y="798"/>
                    </a:cubicBezTo>
                    <a:cubicBezTo>
                      <a:pt x="179" y="798"/>
                      <a:pt x="0" y="619"/>
                      <a:pt x="0" y="393"/>
                    </a:cubicBezTo>
                    <a:cubicBezTo>
                      <a:pt x="0" y="179"/>
                      <a:pt x="179" y="0"/>
                      <a:pt x="393" y="0"/>
                    </a:cubicBezTo>
                    <a:cubicBezTo>
                      <a:pt x="620" y="0"/>
                      <a:pt x="798" y="179"/>
                      <a:pt x="798" y="393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46" name="Google Shape;946;p7"/>
              <p:cNvSpPr/>
              <p:nvPr/>
            </p:nvSpPr>
            <p:spPr>
              <a:xfrm>
                <a:off x="2953511" y="2827156"/>
                <a:ext cx="92894" cy="92777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8" extrusionOk="0">
                    <a:moveTo>
                      <a:pt x="798" y="393"/>
                    </a:moveTo>
                    <a:cubicBezTo>
                      <a:pt x="798" y="619"/>
                      <a:pt x="620" y="798"/>
                      <a:pt x="406" y="798"/>
                    </a:cubicBezTo>
                    <a:cubicBezTo>
                      <a:pt x="179" y="798"/>
                      <a:pt x="1" y="619"/>
                      <a:pt x="1" y="393"/>
                    </a:cubicBezTo>
                    <a:cubicBezTo>
                      <a:pt x="1" y="179"/>
                      <a:pt x="179" y="0"/>
                      <a:pt x="406" y="0"/>
                    </a:cubicBezTo>
                    <a:cubicBezTo>
                      <a:pt x="620" y="0"/>
                      <a:pt x="798" y="179"/>
                      <a:pt x="798" y="393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47" name="Google Shape;947;p7"/>
              <p:cNvSpPr/>
              <p:nvPr/>
            </p:nvSpPr>
            <p:spPr>
              <a:xfrm>
                <a:off x="3630385" y="2827156"/>
                <a:ext cx="92894" cy="92777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8" extrusionOk="0">
                    <a:moveTo>
                      <a:pt x="799" y="393"/>
                    </a:moveTo>
                    <a:cubicBezTo>
                      <a:pt x="799" y="619"/>
                      <a:pt x="620" y="798"/>
                      <a:pt x="406" y="798"/>
                    </a:cubicBezTo>
                    <a:cubicBezTo>
                      <a:pt x="179" y="798"/>
                      <a:pt x="1" y="619"/>
                      <a:pt x="1" y="393"/>
                    </a:cubicBezTo>
                    <a:cubicBezTo>
                      <a:pt x="1" y="179"/>
                      <a:pt x="179" y="0"/>
                      <a:pt x="406" y="0"/>
                    </a:cubicBezTo>
                    <a:cubicBezTo>
                      <a:pt x="620" y="0"/>
                      <a:pt x="799" y="179"/>
                      <a:pt x="799" y="393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48" name="Google Shape;948;p7"/>
              <p:cNvSpPr/>
              <p:nvPr/>
            </p:nvSpPr>
            <p:spPr>
              <a:xfrm>
                <a:off x="4307375" y="2827156"/>
                <a:ext cx="92777" cy="92777"/>
              </a:xfrm>
              <a:custGeom>
                <a:avLst/>
                <a:gdLst/>
                <a:ahLst/>
                <a:cxnLst/>
                <a:rect l="l" t="t" r="r" b="b"/>
                <a:pathLst>
                  <a:path w="798" h="798" extrusionOk="0">
                    <a:moveTo>
                      <a:pt x="798" y="393"/>
                    </a:moveTo>
                    <a:cubicBezTo>
                      <a:pt x="798" y="619"/>
                      <a:pt x="619" y="798"/>
                      <a:pt x="405" y="798"/>
                    </a:cubicBezTo>
                    <a:cubicBezTo>
                      <a:pt x="179" y="798"/>
                      <a:pt x="0" y="619"/>
                      <a:pt x="0" y="393"/>
                    </a:cubicBezTo>
                    <a:cubicBezTo>
                      <a:pt x="0" y="179"/>
                      <a:pt x="179" y="0"/>
                      <a:pt x="405" y="0"/>
                    </a:cubicBezTo>
                    <a:cubicBezTo>
                      <a:pt x="619" y="0"/>
                      <a:pt x="798" y="179"/>
                      <a:pt x="798" y="393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49" name="Google Shape;949;p7"/>
              <p:cNvSpPr/>
              <p:nvPr/>
            </p:nvSpPr>
            <p:spPr>
              <a:xfrm>
                <a:off x="4984248" y="2827156"/>
                <a:ext cx="92777" cy="92777"/>
              </a:xfrm>
              <a:custGeom>
                <a:avLst/>
                <a:gdLst/>
                <a:ahLst/>
                <a:cxnLst/>
                <a:rect l="l" t="t" r="r" b="b"/>
                <a:pathLst>
                  <a:path w="798" h="798" extrusionOk="0">
                    <a:moveTo>
                      <a:pt x="798" y="393"/>
                    </a:moveTo>
                    <a:cubicBezTo>
                      <a:pt x="798" y="619"/>
                      <a:pt x="619" y="798"/>
                      <a:pt x="393" y="798"/>
                    </a:cubicBezTo>
                    <a:cubicBezTo>
                      <a:pt x="179" y="798"/>
                      <a:pt x="0" y="619"/>
                      <a:pt x="0" y="393"/>
                    </a:cubicBezTo>
                    <a:cubicBezTo>
                      <a:pt x="0" y="179"/>
                      <a:pt x="179" y="0"/>
                      <a:pt x="393" y="0"/>
                    </a:cubicBezTo>
                    <a:cubicBezTo>
                      <a:pt x="619" y="0"/>
                      <a:pt x="798" y="179"/>
                      <a:pt x="798" y="393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50" name="Google Shape;950;p7"/>
              <p:cNvSpPr/>
              <p:nvPr/>
            </p:nvSpPr>
            <p:spPr>
              <a:xfrm>
                <a:off x="1262025" y="3267323"/>
                <a:ext cx="92777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8" h="799" extrusionOk="0">
                    <a:moveTo>
                      <a:pt x="798" y="405"/>
                    </a:moveTo>
                    <a:cubicBezTo>
                      <a:pt x="798" y="620"/>
                      <a:pt x="619" y="798"/>
                      <a:pt x="405" y="798"/>
                    </a:cubicBezTo>
                    <a:cubicBezTo>
                      <a:pt x="179" y="798"/>
                      <a:pt x="0" y="620"/>
                      <a:pt x="0" y="405"/>
                    </a:cubicBezTo>
                    <a:cubicBezTo>
                      <a:pt x="0" y="179"/>
                      <a:pt x="179" y="0"/>
                      <a:pt x="405" y="0"/>
                    </a:cubicBezTo>
                    <a:cubicBezTo>
                      <a:pt x="619" y="0"/>
                      <a:pt x="798" y="179"/>
                      <a:pt x="798" y="405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51" name="Google Shape;951;p7"/>
              <p:cNvSpPr/>
              <p:nvPr/>
            </p:nvSpPr>
            <p:spPr>
              <a:xfrm>
                <a:off x="1938899" y="3267323"/>
                <a:ext cx="92894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9" extrusionOk="0">
                    <a:moveTo>
                      <a:pt x="798" y="405"/>
                    </a:moveTo>
                    <a:cubicBezTo>
                      <a:pt x="798" y="620"/>
                      <a:pt x="620" y="798"/>
                      <a:pt x="405" y="798"/>
                    </a:cubicBezTo>
                    <a:cubicBezTo>
                      <a:pt x="179" y="798"/>
                      <a:pt x="0" y="620"/>
                      <a:pt x="0" y="405"/>
                    </a:cubicBezTo>
                    <a:cubicBezTo>
                      <a:pt x="0" y="179"/>
                      <a:pt x="179" y="0"/>
                      <a:pt x="405" y="0"/>
                    </a:cubicBezTo>
                    <a:cubicBezTo>
                      <a:pt x="620" y="0"/>
                      <a:pt x="798" y="179"/>
                      <a:pt x="798" y="405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52" name="Google Shape;952;p7"/>
              <p:cNvSpPr/>
              <p:nvPr/>
            </p:nvSpPr>
            <p:spPr>
              <a:xfrm>
                <a:off x="2615772" y="3267323"/>
                <a:ext cx="92894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9" extrusionOk="0">
                    <a:moveTo>
                      <a:pt x="798" y="405"/>
                    </a:moveTo>
                    <a:cubicBezTo>
                      <a:pt x="798" y="620"/>
                      <a:pt x="620" y="798"/>
                      <a:pt x="405" y="798"/>
                    </a:cubicBezTo>
                    <a:cubicBezTo>
                      <a:pt x="179" y="798"/>
                      <a:pt x="1" y="620"/>
                      <a:pt x="1" y="405"/>
                    </a:cubicBezTo>
                    <a:cubicBezTo>
                      <a:pt x="1" y="179"/>
                      <a:pt x="179" y="0"/>
                      <a:pt x="405" y="0"/>
                    </a:cubicBezTo>
                    <a:cubicBezTo>
                      <a:pt x="620" y="0"/>
                      <a:pt x="798" y="179"/>
                      <a:pt x="798" y="405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53" name="Google Shape;953;p7"/>
              <p:cNvSpPr/>
              <p:nvPr/>
            </p:nvSpPr>
            <p:spPr>
              <a:xfrm>
                <a:off x="3292646" y="3267323"/>
                <a:ext cx="92894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9" extrusionOk="0">
                    <a:moveTo>
                      <a:pt x="798" y="405"/>
                    </a:moveTo>
                    <a:cubicBezTo>
                      <a:pt x="798" y="620"/>
                      <a:pt x="620" y="798"/>
                      <a:pt x="394" y="798"/>
                    </a:cubicBezTo>
                    <a:cubicBezTo>
                      <a:pt x="179" y="798"/>
                      <a:pt x="1" y="620"/>
                      <a:pt x="1" y="405"/>
                    </a:cubicBezTo>
                    <a:cubicBezTo>
                      <a:pt x="1" y="179"/>
                      <a:pt x="179" y="0"/>
                      <a:pt x="394" y="0"/>
                    </a:cubicBezTo>
                    <a:cubicBezTo>
                      <a:pt x="620" y="0"/>
                      <a:pt x="798" y="179"/>
                      <a:pt x="798" y="405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54" name="Google Shape;954;p7"/>
              <p:cNvSpPr/>
              <p:nvPr/>
            </p:nvSpPr>
            <p:spPr>
              <a:xfrm>
                <a:off x="3969519" y="3267323"/>
                <a:ext cx="92894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9" extrusionOk="0">
                    <a:moveTo>
                      <a:pt x="799" y="405"/>
                    </a:moveTo>
                    <a:cubicBezTo>
                      <a:pt x="799" y="620"/>
                      <a:pt x="620" y="798"/>
                      <a:pt x="394" y="798"/>
                    </a:cubicBezTo>
                    <a:cubicBezTo>
                      <a:pt x="180" y="798"/>
                      <a:pt x="1" y="620"/>
                      <a:pt x="1" y="405"/>
                    </a:cubicBezTo>
                    <a:cubicBezTo>
                      <a:pt x="1" y="179"/>
                      <a:pt x="180" y="0"/>
                      <a:pt x="394" y="0"/>
                    </a:cubicBezTo>
                    <a:cubicBezTo>
                      <a:pt x="620" y="0"/>
                      <a:pt x="799" y="179"/>
                      <a:pt x="799" y="405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55" name="Google Shape;955;p7"/>
              <p:cNvSpPr/>
              <p:nvPr/>
            </p:nvSpPr>
            <p:spPr>
              <a:xfrm>
                <a:off x="4645114" y="3267323"/>
                <a:ext cx="94173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810" h="799" extrusionOk="0">
                    <a:moveTo>
                      <a:pt x="810" y="405"/>
                    </a:moveTo>
                    <a:cubicBezTo>
                      <a:pt x="810" y="620"/>
                      <a:pt x="631" y="798"/>
                      <a:pt x="405" y="798"/>
                    </a:cubicBezTo>
                    <a:cubicBezTo>
                      <a:pt x="191" y="798"/>
                      <a:pt x="0" y="620"/>
                      <a:pt x="0" y="405"/>
                    </a:cubicBezTo>
                    <a:cubicBezTo>
                      <a:pt x="0" y="179"/>
                      <a:pt x="191" y="0"/>
                      <a:pt x="405" y="0"/>
                    </a:cubicBezTo>
                    <a:cubicBezTo>
                      <a:pt x="631" y="0"/>
                      <a:pt x="810" y="179"/>
                      <a:pt x="810" y="405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56" name="Google Shape;956;p7"/>
              <p:cNvSpPr/>
              <p:nvPr/>
            </p:nvSpPr>
            <p:spPr>
              <a:xfrm>
                <a:off x="1601159" y="3708885"/>
                <a:ext cx="92894" cy="91499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87" extrusionOk="0">
                    <a:moveTo>
                      <a:pt x="798" y="393"/>
                    </a:moveTo>
                    <a:cubicBezTo>
                      <a:pt x="798" y="620"/>
                      <a:pt x="619" y="786"/>
                      <a:pt x="393" y="786"/>
                    </a:cubicBezTo>
                    <a:cubicBezTo>
                      <a:pt x="179" y="786"/>
                      <a:pt x="0" y="608"/>
                      <a:pt x="0" y="393"/>
                    </a:cubicBezTo>
                    <a:cubicBezTo>
                      <a:pt x="0" y="179"/>
                      <a:pt x="179" y="0"/>
                      <a:pt x="393" y="0"/>
                    </a:cubicBezTo>
                    <a:cubicBezTo>
                      <a:pt x="619" y="0"/>
                      <a:pt x="798" y="179"/>
                      <a:pt x="798" y="393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57" name="Google Shape;957;p7"/>
              <p:cNvSpPr/>
              <p:nvPr/>
            </p:nvSpPr>
            <p:spPr>
              <a:xfrm>
                <a:off x="2278033" y="3708885"/>
                <a:ext cx="92894" cy="91499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87" extrusionOk="0">
                    <a:moveTo>
                      <a:pt x="798" y="393"/>
                    </a:moveTo>
                    <a:cubicBezTo>
                      <a:pt x="798" y="620"/>
                      <a:pt x="620" y="786"/>
                      <a:pt x="393" y="786"/>
                    </a:cubicBezTo>
                    <a:cubicBezTo>
                      <a:pt x="179" y="786"/>
                      <a:pt x="0" y="608"/>
                      <a:pt x="0" y="393"/>
                    </a:cubicBezTo>
                    <a:cubicBezTo>
                      <a:pt x="0" y="179"/>
                      <a:pt x="179" y="0"/>
                      <a:pt x="393" y="0"/>
                    </a:cubicBezTo>
                    <a:cubicBezTo>
                      <a:pt x="620" y="0"/>
                      <a:pt x="798" y="179"/>
                      <a:pt x="798" y="393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58" name="Google Shape;958;p7"/>
              <p:cNvSpPr/>
              <p:nvPr/>
            </p:nvSpPr>
            <p:spPr>
              <a:xfrm>
                <a:off x="2953511" y="3708885"/>
                <a:ext cx="92894" cy="91499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87" extrusionOk="0">
                    <a:moveTo>
                      <a:pt x="798" y="393"/>
                    </a:moveTo>
                    <a:cubicBezTo>
                      <a:pt x="798" y="620"/>
                      <a:pt x="620" y="786"/>
                      <a:pt x="406" y="786"/>
                    </a:cubicBezTo>
                    <a:cubicBezTo>
                      <a:pt x="179" y="786"/>
                      <a:pt x="1" y="608"/>
                      <a:pt x="1" y="393"/>
                    </a:cubicBezTo>
                    <a:cubicBezTo>
                      <a:pt x="1" y="179"/>
                      <a:pt x="179" y="0"/>
                      <a:pt x="406" y="0"/>
                    </a:cubicBezTo>
                    <a:cubicBezTo>
                      <a:pt x="620" y="0"/>
                      <a:pt x="798" y="179"/>
                      <a:pt x="798" y="393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59" name="Google Shape;959;p7"/>
              <p:cNvSpPr/>
              <p:nvPr/>
            </p:nvSpPr>
            <p:spPr>
              <a:xfrm>
                <a:off x="3630385" y="3708885"/>
                <a:ext cx="92894" cy="91499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87" extrusionOk="0">
                    <a:moveTo>
                      <a:pt x="799" y="393"/>
                    </a:moveTo>
                    <a:cubicBezTo>
                      <a:pt x="799" y="620"/>
                      <a:pt x="620" y="786"/>
                      <a:pt x="406" y="786"/>
                    </a:cubicBezTo>
                    <a:cubicBezTo>
                      <a:pt x="179" y="786"/>
                      <a:pt x="1" y="608"/>
                      <a:pt x="1" y="393"/>
                    </a:cubicBezTo>
                    <a:cubicBezTo>
                      <a:pt x="1" y="179"/>
                      <a:pt x="179" y="0"/>
                      <a:pt x="406" y="0"/>
                    </a:cubicBezTo>
                    <a:cubicBezTo>
                      <a:pt x="620" y="0"/>
                      <a:pt x="799" y="179"/>
                      <a:pt x="799" y="393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60" name="Google Shape;960;p7"/>
              <p:cNvSpPr/>
              <p:nvPr/>
            </p:nvSpPr>
            <p:spPr>
              <a:xfrm>
                <a:off x="4307375" y="3708885"/>
                <a:ext cx="92777" cy="91499"/>
              </a:xfrm>
              <a:custGeom>
                <a:avLst/>
                <a:gdLst/>
                <a:ahLst/>
                <a:cxnLst/>
                <a:rect l="l" t="t" r="r" b="b"/>
                <a:pathLst>
                  <a:path w="798" h="787" extrusionOk="0">
                    <a:moveTo>
                      <a:pt x="798" y="393"/>
                    </a:moveTo>
                    <a:cubicBezTo>
                      <a:pt x="798" y="620"/>
                      <a:pt x="619" y="786"/>
                      <a:pt x="405" y="786"/>
                    </a:cubicBezTo>
                    <a:cubicBezTo>
                      <a:pt x="179" y="786"/>
                      <a:pt x="0" y="608"/>
                      <a:pt x="0" y="393"/>
                    </a:cubicBezTo>
                    <a:cubicBezTo>
                      <a:pt x="0" y="179"/>
                      <a:pt x="179" y="0"/>
                      <a:pt x="405" y="0"/>
                    </a:cubicBezTo>
                    <a:cubicBezTo>
                      <a:pt x="619" y="0"/>
                      <a:pt x="798" y="179"/>
                      <a:pt x="798" y="393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61" name="Google Shape;961;p7"/>
              <p:cNvSpPr/>
              <p:nvPr/>
            </p:nvSpPr>
            <p:spPr>
              <a:xfrm>
                <a:off x="4984248" y="3708885"/>
                <a:ext cx="92777" cy="91499"/>
              </a:xfrm>
              <a:custGeom>
                <a:avLst/>
                <a:gdLst/>
                <a:ahLst/>
                <a:cxnLst/>
                <a:rect l="l" t="t" r="r" b="b"/>
                <a:pathLst>
                  <a:path w="798" h="787" extrusionOk="0">
                    <a:moveTo>
                      <a:pt x="798" y="393"/>
                    </a:moveTo>
                    <a:cubicBezTo>
                      <a:pt x="798" y="620"/>
                      <a:pt x="619" y="786"/>
                      <a:pt x="393" y="786"/>
                    </a:cubicBezTo>
                    <a:cubicBezTo>
                      <a:pt x="179" y="786"/>
                      <a:pt x="0" y="608"/>
                      <a:pt x="0" y="393"/>
                    </a:cubicBezTo>
                    <a:cubicBezTo>
                      <a:pt x="0" y="179"/>
                      <a:pt x="179" y="0"/>
                      <a:pt x="393" y="0"/>
                    </a:cubicBezTo>
                    <a:cubicBezTo>
                      <a:pt x="619" y="0"/>
                      <a:pt x="798" y="179"/>
                      <a:pt x="798" y="393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62" name="Google Shape;962;p7"/>
              <p:cNvSpPr/>
              <p:nvPr/>
            </p:nvSpPr>
            <p:spPr>
              <a:xfrm>
                <a:off x="1262025" y="4149053"/>
                <a:ext cx="92777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8" h="799" extrusionOk="0">
                    <a:moveTo>
                      <a:pt x="798" y="405"/>
                    </a:moveTo>
                    <a:cubicBezTo>
                      <a:pt x="798" y="620"/>
                      <a:pt x="619" y="798"/>
                      <a:pt x="405" y="798"/>
                    </a:cubicBezTo>
                    <a:cubicBezTo>
                      <a:pt x="179" y="798"/>
                      <a:pt x="0" y="620"/>
                      <a:pt x="0" y="405"/>
                    </a:cubicBezTo>
                    <a:cubicBezTo>
                      <a:pt x="0" y="179"/>
                      <a:pt x="179" y="1"/>
                      <a:pt x="405" y="1"/>
                    </a:cubicBezTo>
                    <a:cubicBezTo>
                      <a:pt x="619" y="1"/>
                      <a:pt x="798" y="179"/>
                      <a:pt x="798" y="405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63" name="Google Shape;963;p7"/>
              <p:cNvSpPr/>
              <p:nvPr/>
            </p:nvSpPr>
            <p:spPr>
              <a:xfrm>
                <a:off x="1938899" y="4149053"/>
                <a:ext cx="92894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9" extrusionOk="0">
                    <a:moveTo>
                      <a:pt x="798" y="405"/>
                    </a:moveTo>
                    <a:cubicBezTo>
                      <a:pt x="798" y="620"/>
                      <a:pt x="620" y="798"/>
                      <a:pt x="405" y="798"/>
                    </a:cubicBezTo>
                    <a:cubicBezTo>
                      <a:pt x="179" y="798"/>
                      <a:pt x="0" y="620"/>
                      <a:pt x="0" y="405"/>
                    </a:cubicBezTo>
                    <a:cubicBezTo>
                      <a:pt x="0" y="179"/>
                      <a:pt x="179" y="1"/>
                      <a:pt x="405" y="1"/>
                    </a:cubicBezTo>
                    <a:cubicBezTo>
                      <a:pt x="620" y="1"/>
                      <a:pt x="798" y="179"/>
                      <a:pt x="798" y="405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64" name="Google Shape;964;p7"/>
              <p:cNvSpPr/>
              <p:nvPr/>
            </p:nvSpPr>
            <p:spPr>
              <a:xfrm>
                <a:off x="2615772" y="4149053"/>
                <a:ext cx="92894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9" extrusionOk="0">
                    <a:moveTo>
                      <a:pt x="798" y="405"/>
                    </a:moveTo>
                    <a:cubicBezTo>
                      <a:pt x="798" y="620"/>
                      <a:pt x="620" y="798"/>
                      <a:pt x="405" y="798"/>
                    </a:cubicBezTo>
                    <a:cubicBezTo>
                      <a:pt x="179" y="798"/>
                      <a:pt x="1" y="620"/>
                      <a:pt x="1" y="405"/>
                    </a:cubicBezTo>
                    <a:cubicBezTo>
                      <a:pt x="1" y="179"/>
                      <a:pt x="179" y="1"/>
                      <a:pt x="405" y="1"/>
                    </a:cubicBezTo>
                    <a:cubicBezTo>
                      <a:pt x="620" y="1"/>
                      <a:pt x="798" y="179"/>
                      <a:pt x="798" y="405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65" name="Google Shape;965;p7"/>
              <p:cNvSpPr/>
              <p:nvPr/>
            </p:nvSpPr>
            <p:spPr>
              <a:xfrm>
                <a:off x="3292646" y="4149053"/>
                <a:ext cx="92894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9" extrusionOk="0">
                    <a:moveTo>
                      <a:pt x="798" y="405"/>
                    </a:moveTo>
                    <a:cubicBezTo>
                      <a:pt x="798" y="620"/>
                      <a:pt x="620" y="798"/>
                      <a:pt x="394" y="798"/>
                    </a:cubicBezTo>
                    <a:cubicBezTo>
                      <a:pt x="179" y="798"/>
                      <a:pt x="1" y="620"/>
                      <a:pt x="1" y="405"/>
                    </a:cubicBezTo>
                    <a:cubicBezTo>
                      <a:pt x="1" y="179"/>
                      <a:pt x="179" y="1"/>
                      <a:pt x="394" y="1"/>
                    </a:cubicBezTo>
                    <a:cubicBezTo>
                      <a:pt x="620" y="1"/>
                      <a:pt x="798" y="179"/>
                      <a:pt x="798" y="405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66" name="Google Shape;966;p7"/>
              <p:cNvSpPr/>
              <p:nvPr/>
            </p:nvSpPr>
            <p:spPr>
              <a:xfrm>
                <a:off x="3969519" y="4149053"/>
                <a:ext cx="92894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9" extrusionOk="0">
                    <a:moveTo>
                      <a:pt x="799" y="405"/>
                    </a:moveTo>
                    <a:cubicBezTo>
                      <a:pt x="799" y="620"/>
                      <a:pt x="620" y="798"/>
                      <a:pt x="394" y="798"/>
                    </a:cubicBezTo>
                    <a:cubicBezTo>
                      <a:pt x="180" y="798"/>
                      <a:pt x="1" y="620"/>
                      <a:pt x="1" y="405"/>
                    </a:cubicBezTo>
                    <a:cubicBezTo>
                      <a:pt x="1" y="179"/>
                      <a:pt x="180" y="1"/>
                      <a:pt x="394" y="1"/>
                    </a:cubicBezTo>
                    <a:cubicBezTo>
                      <a:pt x="620" y="1"/>
                      <a:pt x="799" y="179"/>
                      <a:pt x="799" y="405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67" name="Google Shape;967;p7"/>
              <p:cNvSpPr/>
              <p:nvPr/>
            </p:nvSpPr>
            <p:spPr>
              <a:xfrm>
                <a:off x="4645114" y="4149053"/>
                <a:ext cx="94173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810" h="799" extrusionOk="0">
                    <a:moveTo>
                      <a:pt x="810" y="405"/>
                    </a:moveTo>
                    <a:cubicBezTo>
                      <a:pt x="810" y="620"/>
                      <a:pt x="631" y="798"/>
                      <a:pt x="405" y="798"/>
                    </a:cubicBezTo>
                    <a:cubicBezTo>
                      <a:pt x="191" y="798"/>
                      <a:pt x="0" y="620"/>
                      <a:pt x="0" y="405"/>
                    </a:cubicBezTo>
                    <a:cubicBezTo>
                      <a:pt x="0" y="179"/>
                      <a:pt x="191" y="1"/>
                      <a:pt x="405" y="1"/>
                    </a:cubicBezTo>
                    <a:cubicBezTo>
                      <a:pt x="631" y="1"/>
                      <a:pt x="810" y="179"/>
                      <a:pt x="810" y="405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68" name="Google Shape;968;p7"/>
              <p:cNvSpPr/>
              <p:nvPr/>
            </p:nvSpPr>
            <p:spPr>
              <a:xfrm>
                <a:off x="1601159" y="4589220"/>
                <a:ext cx="92894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9" extrusionOk="0">
                    <a:moveTo>
                      <a:pt x="798" y="406"/>
                    </a:moveTo>
                    <a:cubicBezTo>
                      <a:pt x="798" y="620"/>
                      <a:pt x="619" y="799"/>
                      <a:pt x="393" y="799"/>
                    </a:cubicBezTo>
                    <a:cubicBezTo>
                      <a:pt x="179" y="799"/>
                      <a:pt x="0" y="620"/>
                      <a:pt x="0" y="406"/>
                    </a:cubicBezTo>
                    <a:cubicBezTo>
                      <a:pt x="0" y="179"/>
                      <a:pt x="179" y="1"/>
                      <a:pt x="393" y="1"/>
                    </a:cubicBezTo>
                    <a:cubicBezTo>
                      <a:pt x="619" y="1"/>
                      <a:pt x="798" y="179"/>
                      <a:pt x="798" y="406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69" name="Google Shape;969;p7"/>
              <p:cNvSpPr/>
              <p:nvPr/>
            </p:nvSpPr>
            <p:spPr>
              <a:xfrm>
                <a:off x="2278033" y="4589220"/>
                <a:ext cx="92894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9" extrusionOk="0">
                    <a:moveTo>
                      <a:pt x="798" y="406"/>
                    </a:moveTo>
                    <a:cubicBezTo>
                      <a:pt x="798" y="620"/>
                      <a:pt x="620" y="799"/>
                      <a:pt x="393" y="799"/>
                    </a:cubicBezTo>
                    <a:cubicBezTo>
                      <a:pt x="179" y="799"/>
                      <a:pt x="0" y="620"/>
                      <a:pt x="0" y="406"/>
                    </a:cubicBezTo>
                    <a:cubicBezTo>
                      <a:pt x="0" y="179"/>
                      <a:pt x="179" y="1"/>
                      <a:pt x="393" y="1"/>
                    </a:cubicBezTo>
                    <a:cubicBezTo>
                      <a:pt x="620" y="1"/>
                      <a:pt x="798" y="179"/>
                      <a:pt x="798" y="406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70" name="Google Shape;970;p7"/>
              <p:cNvSpPr/>
              <p:nvPr/>
            </p:nvSpPr>
            <p:spPr>
              <a:xfrm>
                <a:off x="2953511" y="4589220"/>
                <a:ext cx="92894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9" extrusionOk="0">
                    <a:moveTo>
                      <a:pt x="798" y="406"/>
                    </a:moveTo>
                    <a:cubicBezTo>
                      <a:pt x="798" y="620"/>
                      <a:pt x="620" y="799"/>
                      <a:pt x="406" y="799"/>
                    </a:cubicBezTo>
                    <a:cubicBezTo>
                      <a:pt x="179" y="799"/>
                      <a:pt x="1" y="620"/>
                      <a:pt x="1" y="406"/>
                    </a:cubicBezTo>
                    <a:cubicBezTo>
                      <a:pt x="1" y="179"/>
                      <a:pt x="179" y="1"/>
                      <a:pt x="406" y="1"/>
                    </a:cubicBezTo>
                    <a:cubicBezTo>
                      <a:pt x="620" y="1"/>
                      <a:pt x="798" y="179"/>
                      <a:pt x="798" y="406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71" name="Google Shape;971;p7"/>
              <p:cNvSpPr/>
              <p:nvPr/>
            </p:nvSpPr>
            <p:spPr>
              <a:xfrm>
                <a:off x="3630385" y="4589220"/>
                <a:ext cx="92894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9" extrusionOk="0">
                    <a:moveTo>
                      <a:pt x="799" y="406"/>
                    </a:moveTo>
                    <a:cubicBezTo>
                      <a:pt x="799" y="620"/>
                      <a:pt x="620" y="799"/>
                      <a:pt x="406" y="799"/>
                    </a:cubicBezTo>
                    <a:cubicBezTo>
                      <a:pt x="179" y="799"/>
                      <a:pt x="1" y="620"/>
                      <a:pt x="1" y="406"/>
                    </a:cubicBezTo>
                    <a:cubicBezTo>
                      <a:pt x="1" y="179"/>
                      <a:pt x="179" y="1"/>
                      <a:pt x="406" y="1"/>
                    </a:cubicBezTo>
                    <a:cubicBezTo>
                      <a:pt x="620" y="1"/>
                      <a:pt x="799" y="179"/>
                      <a:pt x="799" y="406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72" name="Google Shape;972;p7"/>
              <p:cNvSpPr/>
              <p:nvPr/>
            </p:nvSpPr>
            <p:spPr>
              <a:xfrm>
                <a:off x="4307375" y="4589220"/>
                <a:ext cx="92777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8" h="799" extrusionOk="0">
                    <a:moveTo>
                      <a:pt x="798" y="406"/>
                    </a:moveTo>
                    <a:cubicBezTo>
                      <a:pt x="798" y="620"/>
                      <a:pt x="619" y="799"/>
                      <a:pt x="405" y="799"/>
                    </a:cubicBezTo>
                    <a:cubicBezTo>
                      <a:pt x="179" y="799"/>
                      <a:pt x="0" y="620"/>
                      <a:pt x="0" y="406"/>
                    </a:cubicBezTo>
                    <a:cubicBezTo>
                      <a:pt x="0" y="179"/>
                      <a:pt x="179" y="1"/>
                      <a:pt x="405" y="1"/>
                    </a:cubicBezTo>
                    <a:cubicBezTo>
                      <a:pt x="619" y="1"/>
                      <a:pt x="798" y="179"/>
                      <a:pt x="798" y="406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73" name="Google Shape;973;p7"/>
              <p:cNvSpPr/>
              <p:nvPr/>
            </p:nvSpPr>
            <p:spPr>
              <a:xfrm>
                <a:off x="4984248" y="4589220"/>
                <a:ext cx="92777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8" h="799" extrusionOk="0">
                    <a:moveTo>
                      <a:pt x="798" y="406"/>
                    </a:moveTo>
                    <a:cubicBezTo>
                      <a:pt x="798" y="620"/>
                      <a:pt x="619" y="799"/>
                      <a:pt x="393" y="799"/>
                    </a:cubicBezTo>
                    <a:cubicBezTo>
                      <a:pt x="179" y="799"/>
                      <a:pt x="0" y="620"/>
                      <a:pt x="0" y="406"/>
                    </a:cubicBezTo>
                    <a:cubicBezTo>
                      <a:pt x="0" y="179"/>
                      <a:pt x="179" y="1"/>
                      <a:pt x="393" y="1"/>
                    </a:cubicBezTo>
                    <a:cubicBezTo>
                      <a:pt x="619" y="1"/>
                      <a:pt x="798" y="179"/>
                      <a:pt x="798" y="406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974" name="Google Shape;974;p7"/>
            <p:cNvSpPr/>
            <p:nvPr/>
          </p:nvSpPr>
          <p:spPr>
            <a:xfrm>
              <a:off x="3602532" y="684476"/>
              <a:ext cx="53486" cy="53553"/>
            </a:xfrm>
            <a:custGeom>
              <a:avLst/>
              <a:gdLst/>
              <a:ahLst/>
              <a:cxnLst/>
              <a:rect l="l" t="t" r="r" b="b"/>
              <a:pathLst>
                <a:path w="798" h="799" extrusionOk="0">
                  <a:moveTo>
                    <a:pt x="798" y="393"/>
                  </a:moveTo>
                  <a:cubicBezTo>
                    <a:pt x="798" y="620"/>
                    <a:pt x="619" y="798"/>
                    <a:pt x="405" y="798"/>
                  </a:cubicBezTo>
                  <a:cubicBezTo>
                    <a:pt x="179" y="798"/>
                    <a:pt x="0" y="620"/>
                    <a:pt x="0" y="393"/>
                  </a:cubicBezTo>
                  <a:cubicBezTo>
                    <a:pt x="0" y="179"/>
                    <a:pt x="179" y="0"/>
                    <a:pt x="405" y="0"/>
                  </a:cubicBezTo>
                  <a:cubicBezTo>
                    <a:pt x="619" y="0"/>
                    <a:pt x="798" y="179"/>
                    <a:pt x="798" y="39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5" name="Google Shape;975;p7"/>
            <p:cNvSpPr/>
            <p:nvPr/>
          </p:nvSpPr>
          <p:spPr>
            <a:xfrm>
              <a:off x="3992750" y="684476"/>
              <a:ext cx="53553" cy="53553"/>
            </a:xfrm>
            <a:custGeom>
              <a:avLst/>
              <a:gdLst/>
              <a:ahLst/>
              <a:cxnLst/>
              <a:rect l="l" t="t" r="r" b="b"/>
              <a:pathLst>
                <a:path w="799" h="799" extrusionOk="0">
                  <a:moveTo>
                    <a:pt x="798" y="393"/>
                  </a:moveTo>
                  <a:cubicBezTo>
                    <a:pt x="798" y="620"/>
                    <a:pt x="620" y="798"/>
                    <a:pt x="405" y="798"/>
                  </a:cubicBezTo>
                  <a:cubicBezTo>
                    <a:pt x="179" y="798"/>
                    <a:pt x="0" y="620"/>
                    <a:pt x="0" y="393"/>
                  </a:cubicBezTo>
                  <a:cubicBezTo>
                    <a:pt x="0" y="179"/>
                    <a:pt x="179" y="0"/>
                    <a:pt x="405" y="0"/>
                  </a:cubicBezTo>
                  <a:cubicBezTo>
                    <a:pt x="620" y="0"/>
                    <a:pt x="798" y="179"/>
                    <a:pt x="798" y="39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6" name="Google Shape;976;p7"/>
            <p:cNvSpPr/>
            <p:nvPr/>
          </p:nvSpPr>
          <p:spPr>
            <a:xfrm>
              <a:off x="4382967" y="684476"/>
              <a:ext cx="53553" cy="53553"/>
            </a:xfrm>
            <a:custGeom>
              <a:avLst/>
              <a:gdLst/>
              <a:ahLst/>
              <a:cxnLst/>
              <a:rect l="l" t="t" r="r" b="b"/>
              <a:pathLst>
                <a:path w="799" h="799" extrusionOk="0">
                  <a:moveTo>
                    <a:pt x="798" y="393"/>
                  </a:moveTo>
                  <a:cubicBezTo>
                    <a:pt x="798" y="620"/>
                    <a:pt x="620" y="798"/>
                    <a:pt x="405" y="798"/>
                  </a:cubicBezTo>
                  <a:cubicBezTo>
                    <a:pt x="179" y="798"/>
                    <a:pt x="1" y="620"/>
                    <a:pt x="1" y="393"/>
                  </a:cubicBezTo>
                  <a:cubicBezTo>
                    <a:pt x="1" y="179"/>
                    <a:pt x="179" y="0"/>
                    <a:pt x="405" y="0"/>
                  </a:cubicBezTo>
                  <a:cubicBezTo>
                    <a:pt x="620" y="0"/>
                    <a:pt x="798" y="179"/>
                    <a:pt x="798" y="39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7" name="Google Shape;977;p7"/>
            <p:cNvSpPr/>
            <p:nvPr/>
          </p:nvSpPr>
          <p:spPr>
            <a:xfrm>
              <a:off x="4773185" y="684476"/>
              <a:ext cx="53553" cy="53553"/>
            </a:xfrm>
            <a:custGeom>
              <a:avLst/>
              <a:gdLst/>
              <a:ahLst/>
              <a:cxnLst/>
              <a:rect l="l" t="t" r="r" b="b"/>
              <a:pathLst>
                <a:path w="799" h="799" extrusionOk="0">
                  <a:moveTo>
                    <a:pt x="798" y="393"/>
                  </a:moveTo>
                  <a:cubicBezTo>
                    <a:pt x="798" y="620"/>
                    <a:pt x="620" y="798"/>
                    <a:pt x="394" y="798"/>
                  </a:cubicBezTo>
                  <a:cubicBezTo>
                    <a:pt x="179" y="798"/>
                    <a:pt x="1" y="620"/>
                    <a:pt x="1" y="393"/>
                  </a:cubicBezTo>
                  <a:cubicBezTo>
                    <a:pt x="1" y="179"/>
                    <a:pt x="179" y="0"/>
                    <a:pt x="394" y="0"/>
                  </a:cubicBezTo>
                  <a:cubicBezTo>
                    <a:pt x="620" y="0"/>
                    <a:pt x="798" y="179"/>
                    <a:pt x="798" y="39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8" name="Google Shape;978;p7"/>
            <p:cNvSpPr/>
            <p:nvPr/>
          </p:nvSpPr>
          <p:spPr>
            <a:xfrm>
              <a:off x="5163402" y="684476"/>
              <a:ext cx="53553" cy="53553"/>
            </a:xfrm>
            <a:custGeom>
              <a:avLst/>
              <a:gdLst/>
              <a:ahLst/>
              <a:cxnLst/>
              <a:rect l="l" t="t" r="r" b="b"/>
              <a:pathLst>
                <a:path w="799" h="799" extrusionOk="0">
                  <a:moveTo>
                    <a:pt x="799" y="393"/>
                  </a:moveTo>
                  <a:cubicBezTo>
                    <a:pt x="799" y="620"/>
                    <a:pt x="620" y="798"/>
                    <a:pt x="394" y="798"/>
                  </a:cubicBezTo>
                  <a:cubicBezTo>
                    <a:pt x="180" y="798"/>
                    <a:pt x="1" y="620"/>
                    <a:pt x="1" y="393"/>
                  </a:cubicBezTo>
                  <a:cubicBezTo>
                    <a:pt x="1" y="179"/>
                    <a:pt x="180" y="0"/>
                    <a:pt x="394" y="0"/>
                  </a:cubicBezTo>
                  <a:cubicBezTo>
                    <a:pt x="620" y="0"/>
                    <a:pt x="799" y="179"/>
                    <a:pt x="799" y="39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9" name="Google Shape;979;p7"/>
            <p:cNvSpPr/>
            <p:nvPr/>
          </p:nvSpPr>
          <p:spPr>
            <a:xfrm>
              <a:off x="5552883" y="684476"/>
              <a:ext cx="54290" cy="53553"/>
            </a:xfrm>
            <a:custGeom>
              <a:avLst/>
              <a:gdLst/>
              <a:ahLst/>
              <a:cxnLst/>
              <a:rect l="l" t="t" r="r" b="b"/>
              <a:pathLst>
                <a:path w="810" h="799" extrusionOk="0">
                  <a:moveTo>
                    <a:pt x="810" y="393"/>
                  </a:moveTo>
                  <a:cubicBezTo>
                    <a:pt x="810" y="620"/>
                    <a:pt x="631" y="798"/>
                    <a:pt x="405" y="798"/>
                  </a:cubicBezTo>
                  <a:cubicBezTo>
                    <a:pt x="191" y="798"/>
                    <a:pt x="0" y="620"/>
                    <a:pt x="0" y="393"/>
                  </a:cubicBezTo>
                  <a:cubicBezTo>
                    <a:pt x="0" y="179"/>
                    <a:pt x="191" y="0"/>
                    <a:pt x="405" y="0"/>
                  </a:cubicBezTo>
                  <a:cubicBezTo>
                    <a:pt x="631" y="0"/>
                    <a:pt x="810" y="179"/>
                    <a:pt x="810" y="39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0" name="Google Shape;980;p7"/>
            <p:cNvSpPr/>
            <p:nvPr/>
          </p:nvSpPr>
          <p:spPr>
            <a:xfrm>
              <a:off x="3798043" y="938232"/>
              <a:ext cx="53553" cy="53553"/>
            </a:xfrm>
            <a:custGeom>
              <a:avLst/>
              <a:gdLst/>
              <a:ahLst/>
              <a:cxnLst/>
              <a:rect l="l" t="t" r="r" b="b"/>
              <a:pathLst>
                <a:path w="799" h="799" extrusionOk="0">
                  <a:moveTo>
                    <a:pt x="798" y="405"/>
                  </a:moveTo>
                  <a:cubicBezTo>
                    <a:pt x="798" y="620"/>
                    <a:pt x="619" y="798"/>
                    <a:pt x="393" y="798"/>
                  </a:cubicBezTo>
                  <a:cubicBezTo>
                    <a:pt x="179" y="798"/>
                    <a:pt x="0" y="620"/>
                    <a:pt x="0" y="405"/>
                  </a:cubicBezTo>
                  <a:cubicBezTo>
                    <a:pt x="0" y="179"/>
                    <a:pt x="179" y="1"/>
                    <a:pt x="393" y="1"/>
                  </a:cubicBezTo>
                  <a:cubicBezTo>
                    <a:pt x="619" y="1"/>
                    <a:pt x="798" y="179"/>
                    <a:pt x="798" y="40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1" name="Google Shape;981;p7"/>
            <p:cNvSpPr/>
            <p:nvPr/>
          </p:nvSpPr>
          <p:spPr>
            <a:xfrm>
              <a:off x="4188261" y="938232"/>
              <a:ext cx="53553" cy="53553"/>
            </a:xfrm>
            <a:custGeom>
              <a:avLst/>
              <a:gdLst/>
              <a:ahLst/>
              <a:cxnLst/>
              <a:rect l="l" t="t" r="r" b="b"/>
              <a:pathLst>
                <a:path w="799" h="799" extrusionOk="0">
                  <a:moveTo>
                    <a:pt x="798" y="405"/>
                  </a:moveTo>
                  <a:cubicBezTo>
                    <a:pt x="798" y="620"/>
                    <a:pt x="620" y="798"/>
                    <a:pt x="393" y="798"/>
                  </a:cubicBezTo>
                  <a:cubicBezTo>
                    <a:pt x="179" y="798"/>
                    <a:pt x="0" y="620"/>
                    <a:pt x="0" y="405"/>
                  </a:cubicBezTo>
                  <a:cubicBezTo>
                    <a:pt x="0" y="179"/>
                    <a:pt x="179" y="1"/>
                    <a:pt x="393" y="1"/>
                  </a:cubicBezTo>
                  <a:cubicBezTo>
                    <a:pt x="620" y="1"/>
                    <a:pt x="798" y="179"/>
                    <a:pt x="798" y="40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2" name="Google Shape;982;p7"/>
            <p:cNvSpPr/>
            <p:nvPr/>
          </p:nvSpPr>
          <p:spPr>
            <a:xfrm>
              <a:off x="4577674" y="938232"/>
              <a:ext cx="53553" cy="53553"/>
            </a:xfrm>
            <a:custGeom>
              <a:avLst/>
              <a:gdLst/>
              <a:ahLst/>
              <a:cxnLst/>
              <a:rect l="l" t="t" r="r" b="b"/>
              <a:pathLst>
                <a:path w="799" h="799" extrusionOk="0">
                  <a:moveTo>
                    <a:pt x="798" y="405"/>
                  </a:moveTo>
                  <a:cubicBezTo>
                    <a:pt x="798" y="620"/>
                    <a:pt x="620" y="798"/>
                    <a:pt x="406" y="798"/>
                  </a:cubicBezTo>
                  <a:cubicBezTo>
                    <a:pt x="179" y="798"/>
                    <a:pt x="1" y="620"/>
                    <a:pt x="1" y="405"/>
                  </a:cubicBezTo>
                  <a:cubicBezTo>
                    <a:pt x="1" y="179"/>
                    <a:pt x="179" y="1"/>
                    <a:pt x="406" y="1"/>
                  </a:cubicBezTo>
                  <a:cubicBezTo>
                    <a:pt x="620" y="1"/>
                    <a:pt x="798" y="179"/>
                    <a:pt x="798" y="40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3" name="Google Shape;983;p7"/>
            <p:cNvSpPr/>
            <p:nvPr/>
          </p:nvSpPr>
          <p:spPr>
            <a:xfrm>
              <a:off x="4967891" y="938232"/>
              <a:ext cx="53553" cy="53553"/>
            </a:xfrm>
            <a:custGeom>
              <a:avLst/>
              <a:gdLst/>
              <a:ahLst/>
              <a:cxnLst/>
              <a:rect l="l" t="t" r="r" b="b"/>
              <a:pathLst>
                <a:path w="799" h="799" extrusionOk="0">
                  <a:moveTo>
                    <a:pt x="799" y="405"/>
                  </a:moveTo>
                  <a:cubicBezTo>
                    <a:pt x="799" y="620"/>
                    <a:pt x="620" y="798"/>
                    <a:pt x="406" y="798"/>
                  </a:cubicBezTo>
                  <a:cubicBezTo>
                    <a:pt x="179" y="798"/>
                    <a:pt x="1" y="620"/>
                    <a:pt x="1" y="405"/>
                  </a:cubicBezTo>
                  <a:cubicBezTo>
                    <a:pt x="1" y="179"/>
                    <a:pt x="179" y="1"/>
                    <a:pt x="406" y="1"/>
                  </a:cubicBezTo>
                  <a:cubicBezTo>
                    <a:pt x="620" y="1"/>
                    <a:pt x="799" y="179"/>
                    <a:pt x="799" y="40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4" name="Google Shape;984;p7"/>
            <p:cNvSpPr/>
            <p:nvPr/>
          </p:nvSpPr>
          <p:spPr>
            <a:xfrm>
              <a:off x="5358176" y="938232"/>
              <a:ext cx="53486" cy="53553"/>
            </a:xfrm>
            <a:custGeom>
              <a:avLst/>
              <a:gdLst/>
              <a:ahLst/>
              <a:cxnLst/>
              <a:rect l="l" t="t" r="r" b="b"/>
              <a:pathLst>
                <a:path w="798" h="799" extrusionOk="0">
                  <a:moveTo>
                    <a:pt x="798" y="405"/>
                  </a:moveTo>
                  <a:cubicBezTo>
                    <a:pt x="798" y="620"/>
                    <a:pt x="619" y="798"/>
                    <a:pt x="405" y="798"/>
                  </a:cubicBezTo>
                  <a:cubicBezTo>
                    <a:pt x="179" y="798"/>
                    <a:pt x="0" y="620"/>
                    <a:pt x="0" y="405"/>
                  </a:cubicBezTo>
                  <a:cubicBezTo>
                    <a:pt x="0" y="179"/>
                    <a:pt x="179" y="1"/>
                    <a:pt x="405" y="1"/>
                  </a:cubicBezTo>
                  <a:cubicBezTo>
                    <a:pt x="619" y="1"/>
                    <a:pt x="798" y="179"/>
                    <a:pt x="798" y="40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5" name="Google Shape;985;p7"/>
            <p:cNvSpPr/>
            <p:nvPr/>
          </p:nvSpPr>
          <p:spPr>
            <a:xfrm>
              <a:off x="5748394" y="938232"/>
              <a:ext cx="53486" cy="53553"/>
            </a:xfrm>
            <a:custGeom>
              <a:avLst/>
              <a:gdLst/>
              <a:ahLst/>
              <a:cxnLst/>
              <a:rect l="l" t="t" r="r" b="b"/>
              <a:pathLst>
                <a:path w="798" h="799" extrusionOk="0">
                  <a:moveTo>
                    <a:pt x="798" y="405"/>
                  </a:moveTo>
                  <a:cubicBezTo>
                    <a:pt x="798" y="620"/>
                    <a:pt x="619" y="798"/>
                    <a:pt x="393" y="798"/>
                  </a:cubicBezTo>
                  <a:cubicBezTo>
                    <a:pt x="179" y="798"/>
                    <a:pt x="0" y="620"/>
                    <a:pt x="0" y="405"/>
                  </a:cubicBezTo>
                  <a:cubicBezTo>
                    <a:pt x="0" y="179"/>
                    <a:pt x="179" y="1"/>
                    <a:pt x="393" y="1"/>
                  </a:cubicBezTo>
                  <a:cubicBezTo>
                    <a:pt x="619" y="1"/>
                    <a:pt x="798" y="179"/>
                    <a:pt x="798" y="40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6" name="Google Shape;986;p7"/>
            <p:cNvSpPr/>
            <p:nvPr/>
          </p:nvSpPr>
          <p:spPr>
            <a:xfrm>
              <a:off x="3602532" y="1191989"/>
              <a:ext cx="53486" cy="53553"/>
            </a:xfrm>
            <a:custGeom>
              <a:avLst/>
              <a:gdLst/>
              <a:ahLst/>
              <a:cxnLst/>
              <a:rect l="l" t="t" r="r" b="b"/>
              <a:pathLst>
                <a:path w="798" h="799" extrusionOk="0">
                  <a:moveTo>
                    <a:pt x="798" y="406"/>
                  </a:moveTo>
                  <a:cubicBezTo>
                    <a:pt x="798" y="620"/>
                    <a:pt x="619" y="799"/>
                    <a:pt x="405" y="799"/>
                  </a:cubicBezTo>
                  <a:cubicBezTo>
                    <a:pt x="179" y="799"/>
                    <a:pt x="0" y="620"/>
                    <a:pt x="0" y="406"/>
                  </a:cubicBezTo>
                  <a:cubicBezTo>
                    <a:pt x="0" y="179"/>
                    <a:pt x="179" y="1"/>
                    <a:pt x="405" y="1"/>
                  </a:cubicBezTo>
                  <a:cubicBezTo>
                    <a:pt x="619" y="1"/>
                    <a:pt x="798" y="179"/>
                    <a:pt x="798" y="40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7" name="Google Shape;987;p7"/>
            <p:cNvSpPr/>
            <p:nvPr/>
          </p:nvSpPr>
          <p:spPr>
            <a:xfrm>
              <a:off x="3992750" y="1191989"/>
              <a:ext cx="53553" cy="53553"/>
            </a:xfrm>
            <a:custGeom>
              <a:avLst/>
              <a:gdLst/>
              <a:ahLst/>
              <a:cxnLst/>
              <a:rect l="l" t="t" r="r" b="b"/>
              <a:pathLst>
                <a:path w="799" h="799" extrusionOk="0">
                  <a:moveTo>
                    <a:pt x="798" y="406"/>
                  </a:moveTo>
                  <a:cubicBezTo>
                    <a:pt x="798" y="620"/>
                    <a:pt x="620" y="799"/>
                    <a:pt x="405" y="799"/>
                  </a:cubicBezTo>
                  <a:cubicBezTo>
                    <a:pt x="179" y="799"/>
                    <a:pt x="0" y="620"/>
                    <a:pt x="0" y="406"/>
                  </a:cubicBezTo>
                  <a:cubicBezTo>
                    <a:pt x="0" y="179"/>
                    <a:pt x="179" y="1"/>
                    <a:pt x="405" y="1"/>
                  </a:cubicBezTo>
                  <a:cubicBezTo>
                    <a:pt x="620" y="1"/>
                    <a:pt x="798" y="179"/>
                    <a:pt x="798" y="40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8" name="Google Shape;988;p7"/>
            <p:cNvSpPr/>
            <p:nvPr/>
          </p:nvSpPr>
          <p:spPr>
            <a:xfrm>
              <a:off x="4382967" y="1191989"/>
              <a:ext cx="53553" cy="53553"/>
            </a:xfrm>
            <a:custGeom>
              <a:avLst/>
              <a:gdLst/>
              <a:ahLst/>
              <a:cxnLst/>
              <a:rect l="l" t="t" r="r" b="b"/>
              <a:pathLst>
                <a:path w="799" h="799" extrusionOk="0">
                  <a:moveTo>
                    <a:pt x="798" y="406"/>
                  </a:moveTo>
                  <a:cubicBezTo>
                    <a:pt x="798" y="620"/>
                    <a:pt x="620" y="799"/>
                    <a:pt x="405" y="799"/>
                  </a:cubicBezTo>
                  <a:cubicBezTo>
                    <a:pt x="179" y="799"/>
                    <a:pt x="1" y="620"/>
                    <a:pt x="1" y="406"/>
                  </a:cubicBezTo>
                  <a:cubicBezTo>
                    <a:pt x="1" y="179"/>
                    <a:pt x="179" y="1"/>
                    <a:pt x="405" y="1"/>
                  </a:cubicBezTo>
                  <a:cubicBezTo>
                    <a:pt x="620" y="1"/>
                    <a:pt x="798" y="179"/>
                    <a:pt x="798" y="40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9" name="Google Shape;989;p7"/>
            <p:cNvSpPr/>
            <p:nvPr/>
          </p:nvSpPr>
          <p:spPr>
            <a:xfrm>
              <a:off x="4773185" y="1191989"/>
              <a:ext cx="53553" cy="53553"/>
            </a:xfrm>
            <a:custGeom>
              <a:avLst/>
              <a:gdLst/>
              <a:ahLst/>
              <a:cxnLst/>
              <a:rect l="l" t="t" r="r" b="b"/>
              <a:pathLst>
                <a:path w="799" h="799" extrusionOk="0">
                  <a:moveTo>
                    <a:pt x="798" y="406"/>
                  </a:moveTo>
                  <a:cubicBezTo>
                    <a:pt x="798" y="620"/>
                    <a:pt x="620" y="799"/>
                    <a:pt x="394" y="799"/>
                  </a:cubicBezTo>
                  <a:cubicBezTo>
                    <a:pt x="179" y="799"/>
                    <a:pt x="1" y="620"/>
                    <a:pt x="1" y="406"/>
                  </a:cubicBezTo>
                  <a:cubicBezTo>
                    <a:pt x="1" y="179"/>
                    <a:pt x="179" y="1"/>
                    <a:pt x="394" y="1"/>
                  </a:cubicBezTo>
                  <a:cubicBezTo>
                    <a:pt x="620" y="1"/>
                    <a:pt x="798" y="179"/>
                    <a:pt x="798" y="40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0" name="Google Shape;990;p7"/>
            <p:cNvSpPr/>
            <p:nvPr/>
          </p:nvSpPr>
          <p:spPr>
            <a:xfrm>
              <a:off x="5163402" y="1191989"/>
              <a:ext cx="53553" cy="53553"/>
            </a:xfrm>
            <a:custGeom>
              <a:avLst/>
              <a:gdLst/>
              <a:ahLst/>
              <a:cxnLst/>
              <a:rect l="l" t="t" r="r" b="b"/>
              <a:pathLst>
                <a:path w="799" h="799" extrusionOk="0">
                  <a:moveTo>
                    <a:pt x="799" y="406"/>
                  </a:moveTo>
                  <a:cubicBezTo>
                    <a:pt x="799" y="620"/>
                    <a:pt x="620" y="799"/>
                    <a:pt x="394" y="799"/>
                  </a:cubicBezTo>
                  <a:cubicBezTo>
                    <a:pt x="180" y="799"/>
                    <a:pt x="1" y="620"/>
                    <a:pt x="1" y="406"/>
                  </a:cubicBezTo>
                  <a:cubicBezTo>
                    <a:pt x="1" y="179"/>
                    <a:pt x="180" y="1"/>
                    <a:pt x="394" y="1"/>
                  </a:cubicBezTo>
                  <a:cubicBezTo>
                    <a:pt x="620" y="1"/>
                    <a:pt x="799" y="179"/>
                    <a:pt x="799" y="40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1" name="Google Shape;991;p7"/>
            <p:cNvSpPr/>
            <p:nvPr/>
          </p:nvSpPr>
          <p:spPr>
            <a:xfrm>
              <a:off x="5552883" y="1191989"/>
              <a:ext cx="54290" cy="53553"/>
            </a:xfrm>
            <a:custGeom>
              <a:avLst/>
              <a:gdLst/>
              <a:ahLst/>
              <a:cxnLst/>
              <a:rect l="l" t="t" r="r" b="b"/>
              <a:pathLst>
                <a:path w="810" h="799" extrusionOk="0">
                  <a:moveTo>
                    <a:pt x="810" y="406"/>
                  </a:moveTo>
                  <a:cubicBezTo>
                    <a:pt x="810" y="620"/>
                    <a:pt x="631" y="799"/>
                    <a:pt x="405" y="799"/>
                  </a:cubicBezTo>
                  <a:cubicBezTo>
                    <a:pt x="191" y="799"/>
                    <a:pt x="0" y="620"/>
                    <a:pt x="0" y="406"/>
                  </a:cubicBezTo>
                  <a:cubicBezTo>
                    <a:pt x="0" y="179"/>
                    <a:pt x="191" y="1"/>
                    <a:pt x="405" y="1"/>
                  </a:cubicBezTo>
                  <a:cubicBezTo>
                    <a:pt x="631" y="1"/>
                    <a:pt x="810" y="179"/>
                    <a:pt x="810" y="40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2" name="Google Shape;992;p7"/>
            <p:cNvSpPr/>
            <p:nvPr/>
          </p:nvSpPr>
          <p:spPr>
            <a:xfrm>
              <a:off x="3798043" y="1446549"/>
              <a:ext cx="53553" cy="53553"/>
            </a:xfrm>
            <a:custGeom>
              <a:avLst/>
              <a:gdLst/>
              <a:ahLst/>
              <a:cxnLst/>
              <a:rect l="l" t="t" r="r" b="b"/>
              <a:pathLst>
                <a:path w="799" h="799" extrusionOk="0">
                  <a:moveTo>
                    <a:pt x="798" y="394"/>
                  </a:moveTo>
                  <a:cubicBezTo>
                    <a:pt x="798" y="620"/>
                    <a:pt x="619" y="799"/>
                    <a:pt x="393" y="799"/>
                  </a:cubicBezTo>
                  <a:cubicBezTo>
                    <a:pt x="179" y="799"/>
                    <a:pt x="0" y="620"/>
                    <a:pt x="0" y="394"/>
                  </a:cubicBezTo>
                  <a:cubicBezTo>
                    <a:pt x="0" y="180"/>
                    <a:pt x="179" y="1"/>
                    <a:pt x="393" y="1"/>
                  </a:cubicBezTo>
                  <a:cubicBezTo>
                    <a:pt x="619" y="1"/>
                    <a:pt x="798" y="180"/>
                    <a:pt x="798" y="39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3" name="Google Shape;993;p7"/>
            <p:cNvSpPr/>
            <p:nvPr/>
          </p:nvSpPr>
          <p:spPr>
            <a:xfrm>
              <a:off x="4188261" y="1446549"/>
              <a:ext cx="53553" cy="53553"/>
            </a:xfrm>
            <a:custGeom>
              <a:avLst/>
              <a:gdLst/>
              <a:ahLst/>
              <a:cxnLst/>
              <a:rect l="l" t="t" r="r" b="b"/>
              <a:pathLst>
                <a:path w="799" h="799" extrusionOk="0">
                  <a:moveTo>
                    <a:pt x="798" y="394"/>
                  </a:moveTo>
                  <a:cubicBezTo>
                    <a:pt x="798" y="620"/>
                    <a:pt x="620" y="799"/>
                    <a:pt x="393" y="799"/>
                  </a:cubicBezTo>
                  <a:cubicBezTo>
                    <a:pt x="179" y="799"/>
                    <a:pt x="0" y="620"/>
                    <a:pt x="0" y="394"/>
                  </a:cubicBezTo>
                  <a:cubicBezTo>
                    <a:pt x="0" y="180"/>
                    <a:pt x="179" y="1"/>
                    <a:pt x="393" y="1"/>
                  </a:cubicBezTo>
                  <a:cubicBezTo>
                    <a:pt x="620" y="1"/>
                    <a:pt x="798" y="180"/>
                    <a:pt x="798" y="39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4" name="Google Shape;994;p7"/>
            <p:cNvSpPr/>
            <p:nvPr/>
          </p:nvSpPr>
          <p:spPr>
            <a:xfrm>
              <a:off x="4577674" y="1446549"/>
              <a:ext cx="53553" cy="53553"/>
            </a:xfrm>
            <a:custGeom>
              <a:avLst/>
              <a:gdLst/>
              <a:ahLst/>
              <a:cxnLst/>
              <a:rect l="l" t="t" r="r" b="b"/>
              <a:pathLst>
                <a:path w="799" h="799" extrusionOk="0">
                  <a:moveTo>
                    <a:pt x="798" y="394"/>
                  </a:moveTo>
                  <a:cubicBezTo>
                    <a:pt x="798" y="620"/>
                    <a:pt x="620" y="799"/>
                    <a:pt x="406" y="799"/>
                  </a:cubicBezTo>
                  <a:cubicBezTo>
                    <a:pt x="179" y="799"/>
                    <a:pt x="1" y="620"/>
                    <a:pt x="1" y="394"/>
                  </a:cubicBezTo>
                  <a:cubicBezTo>
                    <a:pt x="1" y="180"/>
                    <a:pt x="179" y="1"/>
                    <a:pt x="406" y="1"/>
                  </a:cubicBezTo>
                  <a:cubicBezTo>
                    <a:pt x="620" y="1"/>
                    <a:pt x="798" y="180"/>
                    <a:pt x="798" y="39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5" name="Google Shape;995;p7"/>
            <p:cNvSpPr/>
            <p:nvPr/>
          </p:nvSpPr>
          <p:spPr>
            <a:xfrm>
              <a:off x="4967891" y="1446549"/>
              <a:ext cx="53553" cy="53553"/>
            </a:xfrm>
            <a:custGeom>
              <a:avLst/>
              <a:gdLst/>
              <a:ahLst/>
              <a:cxnLst/>
              <a:rect l="l" t="t" r="r" b="b"/>
              <a:pathLst>
                <a:path w="799" h="799" extrusionOk="0">
                  <a:moveTo>
                    <a:pt x="799" y="394"/>
                  </a:moveTo>
                  <a:cubicBezTo>
                    <a:pt x="799" y="620"/>
                    <a:pt x="620" y="799"/>
                    <a:pt x="406" y="799"/>
                  </a:cubicBezTo>
                  <a:cubicBezTo>
                    <a:pt x="179" y="799"/>
                    <a:pt x="1" y="620"/>
                    <a:pt x="1" y="394"/>
                  </a:cubicBezTo>
                  <a:cubicBezTo>
                    <a:pt x="1" y="180"/>
                    <a:pt x="179" y="1"/>
                    <a:pt x="406" y="1"/>
                  </a:cubicBezTo>
                  <a:cubicBezTo>
                    <a:pt x="620" y="1"/>
                    <a:pt x="799" y="180"/>
                    <a:pt x="799" y="39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6" name="Google Shape;996;p7"/>
            <p:cNvSpPr/>
            <p:nvPr/>
          </p:nvSpPr>
          <p:spPr>
            <a:xfrm>
              <a:off x="5358176" y="1446549"/>
              <a:ext cx="53486" cy="53553"/>
            </a:xfrm>
            <a:custGeom>
              <a:avLst/>
              <a:gdLst/>
              <a:ahLst/>
              <a:cxnLst/>
              <a:rect l="l" t="t" r="r" b="b"/>
              <a:pathLst>
                <a:path w="798" h="799" extrusionOk="0">
                  <a:moveTo>
                    <a:pt x="798" y="394"/>
                  </a:moveTo>
                  <a:cubicBezTo>
                    <a:pt x="798" y="620"/>
                    <a:pt x="619" y="799"/>
                    <a:pt x="405" y="799"/>
                  </a:cubicBezTo>
                  <a:cubicBezTo>
                    <a:pt x="179" y="799"/>
                    <a:pt x="0" y="620"/>
                    <a:pt x="0" y="394"/>
                  </a:cubicBezTo>
                  <a:cubicBezTo>
                    <a:pt x="0" y="180"/>
                    <a:pt x="179" y="1"/>
                    <a:pt x="405" y="1"/>
                  </a:cubicBezTo>
                  <a:cubicBezTo>
                    <a:pt x="619" y="1"/>
                    <a:pt x="798" y="180"/>
                    <a:pt x="798" y="39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7" name="Google Shape;997;p7"/>
            <p:cNvSpPr/>
            <p:nvPr/>
          </p:nvSpPr>
          <p:spPr>
            <a:xfrm>
              <a:off x="5748394" y="1446549"/>
              <a:ext cx="53486" cy="53553"/>
            </a:xfrm>
            <a:custGeom>
              <a:avLst/>
              <a:gdLst/>
              <a:ahLst/>
              <a:cxnLst/>
              <a:rect l="l" t="t" r="r" b="b"/>
              <a:pathLst>
                <a:path w="798" h="799" extrusionOk="0">
                  <a:moveTo>
                    <a:pt x="798" y="394"/>
                  </a:moveTo>
                  <a:cubicBezTo>
                    <a:pt x="798" y="620"/>
                    <a:pt x="619" y="799"/>
                    <a:pt x="393" y="799"/>
                  </a:cubicBezTo>
                  <a:cubicBezTo>
                    <a:pt x="179" y="799"/>
                    <a:pt x="0" y="620"/>
                    <a:pt x="0" y="394"/>
                  </a:cubicBezTo>
                  <a:cubicBezTo>
                    <a:pt x="0" y="180"/>
                    <a:pt x="179" y="1"/>
                    <a:pt x="393" y="1"/>
                  </a:cubicBezTo>
                  <a:cubicBezTo>
                    <a:pt x="619" y="1"/>
                    <a:pt x="798" y="180"/>
                    <a:pt x="798" y="39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8" name="Google Shape;998;p7"/>
            <p:cNvSpPr/>
            <p:nvPr/>
          </p:nvSpPr>
          <p:spPr>
            <a:xfrm>
              <a:off x="3602532" y="1700373"/>
              <a:ext cx="53486" cy="53486"/>
            </a:xfrm>
            <a:custGeom>
              <a:avLst/>
              <a:gdLst/>
              <a:ahLst/>
              <a:cxnLst/>
              <a:rect l="l" t="t" r="r" b="b"/>
              <a:pathLst>
                <a:path w="798" h="798" extrusionOk="0">
                  <a:moveTo>
                    <a:pt x="798" y="405"/>
                  </a:moveTo>
                  <a:cubicBezTo>
                    <a:pt x="798" y="619"/>
                    <a:pt x="619" y="798"/>
                    <a:pt x="405" y="798"/>
                  </a:cubicBezTo>
                  <a:cubicBezTo>
                    <a:pt x="179" y="798"/>
                    <a:pt x="0" y="619"/>
                    <a:pt x="0" y="405"/>
                  </a:cubicBezTo>
                  <a:cubicBezTo>
                    <a:pt x="0" y="179"/>
                    <a:pt x="179" y="0"/>
                    <a:pt x="405" y="0"/>
                  </a:cubicBezTo>
                  <a:cubicBezTo>
                    <a:pt x="619" y="0"/>
                    <a:pt x="798" y="179"/>
                    <a:pt x="798" y="40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9" name="Google Shape;999;p7"/>
            <p:cNvSpPr/>
            <p:nvPr/>
          </p:nvSpPr>
          <p:spPr>
            <a:xfrm>
              <a:off x="3992750" y="1700373"/>
              <a:ext cx="53553" cy="53486"/>
            </a:xfrm>
            <a:custGeom>
              <a:avLst/>
              <a:gdLst/>
              <a:ahLst/>
              <a:cxnLst/>
              <a:rect l="l" t="t" r="r" b="b"/>
              <a:pathLst>
                <a:path w="799" h="798" extrusionOk="0">
                  <a:moveTo>
                    <a:pt x="798" y="405"/>
                  </a:moveTo>
                  <a:cubicBezTo>
                    <a:pt x="798" y="619"/>
                    <a:pt x="620" y="798"/>
                    <a:pt x="405" y="798"/>
                  </a:cubicBezTo>
                  <a:cubicBezTo>
                    <a:pt x="179" y="798"/>
                    <a:pt x="0" y="619"/>
                    <a:pt x="0" y="405"/>
                  </a:cubicBezTo>
                  <a:cubicBezTo>
                    <a:pt x="0" y="179"/>
                    <a:pt x="179" y="0"/>
                    <a:pt x="405" y="0"/>
                  </a:cubicBezTo>
                  <a:cubicBezTo>
                    <a:pt x="620" y="0"/>
                    <a:pt x="798" y="179"/>
                    <a:pt x="798" y="40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0" name="Google Shape;1000;p7"/>
            <p:cNvSpPr/>
            <p:nvPr/>
          </p:nvSpPr>
          <p:spPr>
            <a:xfrm>
              <a:off x="4382967" y="1700373"/>
              <a:ext cx="53553" cy="53486"/>
            </a:xfrm>
            <a:custGeom>
              <a:avLst/>
              <a:gdLst/>
              <a:ahLst/>
              <a:cxnLst/>
              <a:rect l="l" t="t" r="r" b="b"/>
              <a:pathLst>
                <a:path w="799" h="798" extrusionOk="0">
                  <a:moveTo>
                    <a:pt x="798" y="405"/>
                  </a:moveTo>
                  <a:cubicBezTo>
                    <a:pt x="798" y="619"/>
                    <a:pt x="620" y="798"/>
                    <a:pt x="405" y="798"/>
                  </a:cubicBezTo>
                  <a:cubicBezTo>
                    <a:pt x="179" y="798"/>
                    <a:pt x="1" y="619"/>
                    <a:pt x="1" y="405"/>
                  </a:cubicBezTo>
                  <a:cubicBezTo>
                    <a:pt x="1" y="179"/>
                    <a:pt x="179" y="0"/>
                    <a:pt x="405" y="0"/>
                  </a:cubicBezTo>
                  <a:cubicBezTo>
                    <a:pt x="620" y="0"/>
                    <a:pt x="798" y="179"/>
                    <a:pt x="798" y="40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1" name="Google Shape;1001;p7"/>
            <p:cNvSpPr/>
            <p:nvPr/>
          </p:nvSpPr>
          <p:spPr>
            <a:xfrm>
              <a:off x="4773185" y="1700373"/>
              <a:ext cx="53553" cy="53486"/>
            </a:xfrm>
            <a:custGeom>
              <a:avLst/>
              <a:gdLst/>
              <a:ahLst/>
              <a:cxnLst/>
              <a:rect l="l" t="t" r="r" b="b"/>
              <a:pathLst>
                <a:path w="799" h="798" extrusionOk="0">
                  <a:moveTo>
                    <a:pt x="798" y="405"/>
                  </a:moveTo>
                  <a:cubicBezTo>
                    <a:pt x="798" y="619"/>
                    <a:pt x="620" y="798"/>
                    <a:pt x="394" y="798"/>
                  </a:cubicBezTo>
                  <a:cubicBezTo>
                    <a:pt x="179" y="798"/>
                    <a:pt x="1" y="619"/>
                    <a:pt x="1" y="405"/>
                  </a:cubicBezTo>
                  <a:cubicBezTo>
                    <a:pt x="1" y="179"/>
                    <a:pt x="179" y="0"/>
                    <a:pt x="394" y="0"/>
                  </a:cubicBezTo>
                  <a:cubicBezTo>
                    <a:pt x="620" y="0"/>
                    <a:pt x="798" y="179"/>
                    <a:pt x="798" y="40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2" name="Google Shape;1002;p7"/>
            <p:cNvSpPr/>
            <p:nvPr/>
          </p:nvSpPr>
          <p:spPr>
            <a:xfrm>
              <a:off x="5163402" y="1700373"/>
              <a:ext cx="53553" cy="53486"/>
            </a:xfrm>
            <a:custGeom>
              <a:avLst/>
              <a:gdLst/>
              <a:ahLst/>
              <a:cxnLst/>
              <a:rect l="l" t="t" r="r" b="b"/>
              <a:pathLst>
                <a:path w="799" h="798" extrusionOk="0">
                  <a:moveTo>
                    <a:pt x="799" y="405"/>
                  </a:moveTo>
                  <a:cubicBezTo>
                    <a:pt x="799" y="619"/>
                    <a:pt x="620" y="798"/>
                    <a:pt x="394" y="798"/>
                  </a:cubicBezTo>
                  <a:cubicBezTo>
                    <a:pt x="180" y="798"/>
                    <a:pt x="1" y="619"/>
                    <a:pt x="1" y="405"/>
                  </a:cubicBezTo>
                  <a:cubicBezTo>
                    <a:pt x="1" y="179"/>
                    <a:pt x="180" y="0"/>
                    <a:pt x="394" y="0"/>
                  </a:cubicBezTo>
                  <a:cubicBezTo>
                    <a:pt x="620" y="0"/>
                    <a:pt x="799" y="179"/>
                    <a:pt x="799" y="40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3" name="Google Shape;1003;p7"/>
            <p:cNvSpPr/>
            <p:nvPr/>
          </p:nvSpPr>
          <p:spPr>
            <a:xfrm>
              <a:off x="5552883" y="1700373"/>
              <a:ext cx="54290" cy="53486"/>
            </a:xfrm>
            <a:custGeom>
              <a:avLst/>
              <a:gdLst/>
              <a:ahLst/>
              <a:cxnLst/>
              <a:rect l="l" t="t" r="r" b="b"/>
              <a:pathLst>
                <a:path w="810" h="798" extrusionOk="0">
                  <a:moveTo>
                    <a:pt x="810" y="405"/>
                  </a:moveTo>
                  <a:cubicBezTo>
                    <a:pt x="810" y="619"/>
                    <a:pt x="631" y="798"/>
                    <a:pt x="405" y="798"/>
                  </a:cubicBezTo>
                  <a:cubicBezTo>
                    <a:pt x="191" y="798"/>
                    <a:pt x="0" y="619"/>
                    <a:pt x="0" y="405"/>
                  </a:cubicBezTo>
                  <a:cubicBezTo>
                    <a:pt x="0" y="179"/>
                    <a:pt x="191" y="0"/>
                    <a:pt x="405" y="0"/>
                  </a:cubicBezTo>
                  <a:cubicBezTo>
                    <a:pt x="631" y="0"/>
                    <a:pt x="810" y="179"/>
                    <a:pt x="810" y="40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4" name="Google Shape;1004;p7"/>
            <p:cNvSpPr/>
            <p:nvPr/>
          </p:nvSpPr>
          <p:spPr>
            <a:xfrm>
              <a:off x="3798043" y="1954933"/>
              <a:ext cx="53553" cy="53486"/>
            </a:xfrm>
            <a:custGeom>
              <a:avLst/>
              <a:gdLst/>
              <a:ahLst/>
              <a:cxnLst/>
              <a:rect l="l" t="t" r="r" b="b"/>
              <a:pathLst>
                <a:path w="799" h="798" extrusionOk="0">
                  <a:moveTo>
                    <a:pt x="798" y="393"/>
                  </a:moveTo>
                  <a:cubicBezTo>
                    <a:pt x="798" y="619"/>
                    <a:pt x="619" y="798"/>
                    <a:pt x="393" y="798"/>
                  </a:cubicBezTo>
                  <a:cubicBezTo>
                    <a:pt x="179" y="798"/>
                    <a:pt x="0" y="619"/>
                    <a:pt x="0" y="393"/>
                  </a:cubicBezTo>
                  <a:cubicBezTo>
                    <a:pt x="0" y="179"/>
                    <a:pt x="179" y="0"/>
                    <a:pt x="393" y="0"/>
                  </a:cubicBezTo>
                  <a:cubicBezTo>
                    <a:pt x="619" y="0"/>
                    <a:pt x="798" y="179"/>
                    <a:pt x="798" y="39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5" name="Google Shape;1005;p7"/>
            <p:cNvSpPr/>
            <p:nvPr/>
          </p:nvSpPr>
          <p:spPr>
            <a:xfrm>
              <a:off x="4188261" y="1954933"/>
              <a:ext cx="53553" cy="53486"/>
            </a:xfrm>
            <a:custGeom>
              <a:avLst/>
              <a:gdLst/>
              <a:ahLst/>
              <a:cxnLst/>
              <a:rect l="l" t="t" r="r" b="b"/>
              <a:pathLst>
                <a:path w="799" h="798" extrusionOk="0">
                  <a:moveTo>
                    <a:pt x="798" y="393"/>
                  </a:moveTo>
                  <a:cubicBezTo>
                    <a:pt x="798" y="619"/>
                    <a:pt x="620" y="798"/>
                    <a:pt x="393" y="798"/>
                  </a:cubicBezTo>
                  <a:cubicBezTo>
                    <a:pt x="179" y="798"/>
                    <a:pt x="0" y="619"/>
                    <a:pt x="0" y="393"/>
                  </a:cubicBezTo>
                  <a:cubicBezTo>
                    <a:pt x="0" y="179"/>
                    <a:pt x="179" y="0"/>
                    <a:pt x="393" y="0"/>
                  </a:cubicBezTo>
                  <a:cubicBezTo>
                    <a:pt x="620" y="0"/>
                    <a:pt x="798" y="179"/>
                    <a:pt x="798" y="39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6" name="Google Shape;1006;p7"/>
            <p:cNvSpPr/>
            <p:nvPr/>
          </p:nvSpPr>
          <p:spPr>
            <a:xfrm>
              <a:off x="4577674" y="1954933"/>
              <a:ext cx="53553" cy="53486"/>
            </a:xfrm>
            <a:custGeom>
              <a:avLst/>
              <a:gdLst/>
              <a:ahLst/>
              <a:cxnLst/>
              <a:rect l="l" t="t" r="r" b="b"/>
              <a:pathLst>
                <a:path w="799" h="798" extrusionOk="0">
                  <a:moveTo>
                    <a:pt x="798" y="393"/>
                  </a:moveTo>
                  <a:cubicBezTo>
                    <a:pt x="798" y="619"/>
                    <a:pt x="620" y="798"/>
                    <a:pt x="406" y="798"/>
                  </a:cubicBezTo>
                  <a:cubicBezTo>
                    <a:pt x="179" y="798"/>
                    <a:pt x="1" y="619"/>
                    <a:pt x="1" y="393"/>
                  </a:cubicBezTo>
                  <a:cubicBezTo>
                    <a:pt x="1" y="179"/>
                    <a:pt x="179" y="0"/>
                    <a:pt x="406" y="0"/>
                  </a:cubicBezTo>
                  <a:cubicBezTo>
                    <a:pt x="620" y="0"/>
                    <a:pt x="798" y="179"/>
                    <a:pt x="798" y="39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7" name="Google Shape;1007;p7"/>
            <p:cNvSpPr/>
            <p:nvPr/>
          </p:nvSpPr>
          <p:spPr>
            <a:xfrm>
              <a:off x="4967891" y="1954933"/>
              <a:ext cx="53553" cy="53486"/>
            </a:xfrm>
            <a:custGeom>
              <a:avLst/>
              <a:gdLst/>
              <a:ahLst/>
              <a:cxnLst/>
              <a:rect l="l" t="t" r="r" b="b"/>
              <a:pathLst>
                <a:path w="799" h="798" extrusionOk="0">
                  <a:moveTo>
                    <a:pt x="799" y="393"/>
                  </a:moveTo>
                  <a:cubicBezTo>
                    <a:pt x="799" y="619"/>
                    <a:pt x="620" y="798"/>
                    <a:pt x="406" y="798"/>
                  </a:cubicBezTo>
                  <a:cubicBezTo>
                    <a:pt x="179" y="798"/>
                    <a:pt x="1" y="619"/>
                    <a:pt x="1" y="393"/>
                  </a:cubicBezTo>
                  <a:cubicBezTo>
                    <a:pt x="1" y="179"/>
                    <a:pt x="179" y="0"/>
                    <a:pt x="406" y="0"/>
                  </a:cubicBezTo>
                  <a:cubicBezTo>
                    <a:pt x="620" y="0"/>
                    <a:pt x="799" y="179"/>
                    <a:pt x="799" y="39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8" name="Google Shape;1008;p7"/>
            <p:cNvSpPr/>
            <p:nvPr/>
          </p:nvSpPr>
          <p:spPr>
            <a:xfrm>
              <a:off x="5358176" y="1954933"/>
              <a:ext cx="53486" cy="53486"/>
            </a:xfrm>
            <a:custGeom>
              <a:avLst/>
              <a:gdLst/>
              <a:ahLst/>
              <a:cxnLst/>
              <a:rect l="l" t="t" r="r" b="b"/>
              <a:pathLst>
                <a:path w="798" h="798" extrusionOk="0">
                  <a:moveTo>
                    <a:pt x="798" y="393"/>
                  </a:moveTo>
                  <a:cubicBezTo>
                    <a:pt x="798" y="619"/>
                    <a:pt x="619" y="798"/>
                    <a:pt x="405" y="798"/>
                  </a:cubicBezTo>
                  <a:cubicBezTo>
                    <a:pt x="179" y="798"/>
                    <a:pt x="0" y="619"/>
                    <a:pt x="0" y="393"/>
                  </a:cubicBezTo>
                  <a:cubicBezTo>
                    <a:pt x="0" y="179"/>
                    <a:pt x="179" y="0"/>
                    <a:pt x="405" y="0"/>
                  </a:cubicBezTo>
                  <a:cubicBezTo>
                    <a:pt x="619" y="0"/>
                    <a:pt x="798" y="179"/>
                    <a:pt x="798" y="39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9" name="Google Shape;1009;p7"/>
            <p:cNvSpPr/>
            <p:nvPr/>
          </p:nvSpPr>
          <p:spPr>
            <a:xfrm>
              <a:off x="5748394" y="1954933"/>
              <a:ext cx="53486" cy="53486"/>
            </a:xfrm>
            <a:custGeom>
              <a:avLst/>
              <a:gdLst/>
              <a:ahLst/>
              <a:cxnLst/>
              <a:rect l="l" t="t" r="r" b="b"/>
              <a:pathLst>
                <a:path w="798" h="798" extrusionOk="0">
                  <a:moveTo>
                    <a:pt x="798" y="393"/>
                  </a:moveTo>
                  <a:cubicBezTo>
                    <a:pt x="798" y="619"/>
                    <a:pt x="619" y="798"/>
                    <a:pt x="393" y="798"/>
                  </a:cubicBezTo>
                  <a:cubicBezTo>
                    <a:pt x="179" y="798"/>
                    <a:pt x="0" y="619"/>
                    <a:pt x="0" y="393"/>
                  </a:cubicBezTo>
                  <a:cubicBezTo>
                    <a:pt x="0" y="179"/>
                    <a:pt x="179" y="0"/>
                    <a:pt x="393" y="0"/>
                  </a:cubicBezTo>
                  <a:cubicBezTo>
                    <a:pt x="619" y="0"/>
                    <a:pt x="798" y="179"/>
                    <a:pt x="798" y="39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010" name="Google Shape;1010;p7"/>
            <p:cNvGrpSpPr/>
            <p:nvPr/>
          </p:nvGrpSpPr>
          <p:grpSpPr>
            <a:xfrm>
              <a:off x="3602532" y="2342026"/>
              <a:ext cx="2199348" cy="2339841"/>
              <a:chOff x="1262025" y="623413"/>
              <a:chExt cx="3815001" cy="4058701"/>
            </a:xfrm>
          </p:grpSpPr>
          <p:sp>
            <p:nvSpPr>
              <p:cNvPr id="1011" name="Google Shape;1011;p7"/>
              <p:cNvSpPr/>
              <p:nvPr/>
            </p:nvSpPr>
            <p:spPr>
              <a:xfrm>
                <a:off x="1262025" y="623413"/>
                <a:ext cx="92777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8" h="799" extrusionOk="0">
                    <a:moveTo>
                      <a:pt x="798" y="393"/>
                    </a:moveTo>
                    <a:cubicBezTo>
                      <a:pt x="798" y="620"/>
                      <a:pt x="619" y="798"/>
                      <a:pt x="405" y="798"/>
                    </a:cubicBezTo>
                    <a:cubicBezTo>
                      <a:pt x="179" y="798"/>
                      <a:pt x="0" y="620"/>
                      <a:pt x="0" y="393"/>
                    </a:cubicBezTo>
                    <a:cubicBezTo>
                      <a:pt x="0" y="179"/>
                      <a:pt x="179" y="0"/>
                      <a:pt x="405" y="0"/>
                    </a:cubicBezTo>
                    <a:cubicBezTo>
                      <a:pt x="619" y="0"/>
                      <a:pt x="798" y="179"/>
                      <a:pt x="798" y="393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12" name="Google Shape;1012;p7"/>
              <p:cNvSpPr/>
              <p:nvPr/>
            </p:nvSpPr>
            <p:spPr>
              <a:xfrm>
                <a:off x="1938899" y="623413"/>
                <a:ext cx="92894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9" extrusionOk="0">
                    <a:moveTo>
                      <a:pt x="798" y="393"/>
                    </a:moveTo>
                    <a:cubicBezTo>
                      <a:pt x="798" y="620"/>
                      <a:pt x="620" y="798"/>
                      <a:pt x="405" y="798"/>
                    </a:cubicBezTo>
                    <a:cubicBezTo>
                      <a:pt x="179" y="798"/>
                      <a:pt x="0" y="620"/>
                      <a:pt x="0" y="393"/>
                    </a:cubicBezTo>
                    <a:cubicBezTo>
                      <a:pt x="0" y="179"/>
                      <a:pt x="179" y="0"/>
                      <a:pt x="405" y="0"/>
                    </a:cubicBezTo>
                    <a:cubicBezTo>
                      <a:pt x="620" y="0"/>
                      <a:pt x="798" y="179"/>
                      <a:pt x="798" y="393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13" name="Google Shape;1013;p7"/>
              <p:cNvSpPr/>
              <p:nvPr/>
            </p:nvSpPr>
            <p:spPr>
              <a:xfrm>
                <a:off x="2615772" y="623413"/>
                <a:ext cx="92894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9" extrusionOk="0">
                    <a:moveTo>
                      <a:pt x="798" y="393"/>
                    </a:moveTo>
                    <a:cubicBezTo>
                      <a:pt x="798" y="620"/>
                      <a:pt x="620" y="798"/>
                      <a:pt x="405" y="798"/>
                    </a:cubicBezTo>
                    <a:cubicBezTo>
                      <a:pt x="179" y="798"/>
                      <a:pt x="1" y="620"/>
                      <a:pt x="1" y="393"/>
                    </a:cubicBezTo>
                    <a:cubicBezTo>
                      <a:pt x="1" y="179"/>
                      <a:pt x="179" y="0"/>
                      <a:pt x="405" y="0"/>
                    </a:cubicBezTo>
                    <a:cubicBezTo>
                      <a:pt x="620" y="0"/>
                      <a:pt x="798" y="179"/>
                      <a:pt x="798" y="393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14" name="Google Shape;1014;p7"/>
              <p:cNvSpPr/>
              <p:nvPr/>
            </p:nvSpPr>
            <p:spPr>
              <a:xfrm>
                <a:off x="3292646" y="623413"/>
                <a:ext cx="92894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9" extrusionOk="0">
                    <a:moveTo>
                      <a:pt x="798" y="393"/>
                    </a:moveTo>
                    <a:cubicBezTo>
                      <a:pt x="798" y="620"/>
                      <a:pt x="620" y="798"/>
                      <a:pt x="394" y="798"/>
                    </a:cubicBezTo>
                    <a:cubicBezTo>
                      <a:pt x="179" y="798"/>
                      <a:pt x="1" y="620"/>
                      <a:pt x="1" y="393"/>
                    </a:cubicBezTo>
                    <a:cubicBezTo>
                      <a:pt x="1" y="179"/>
                      <a:pt x="179" y="0"/>
                      <a:pt x="394" y="0"/>
                    </a:cubicBezTo>
                    <a:cubicBezTo>
                      <a:pt x="620" y="0"/>
                      <a:pt x="798" y="179"/>
                      <a:pt x="798" y="393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15" name="Google Shape;1015;p7"/>
              <p:cNvSpPr/>
              <p:nvPr/>
            </p:nvSpPr>
            <p:spPr>
              <a:xfrm>
                <a:off x="3969519" y="623413"/>
                <a:ext cx="92894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9" extrusionOk="0">
                    <a:moveTo>
                      <a:pt x="799" y="393"/>
                    </a:moveTo>
                    <a:cubicBezTo>
                      <a:pt x="799" y="620"/>
                      <a:pt x="620" y="798"/>
                      <a:pt x="394" y="798"/>
                    </a:cubicBezTo>
                    <a:cubicBezTo>
                      <a:pt x="180" y="798"/>
                      <a:pt x="1" y="620"/>
                      <a:pt x="1" y="393"/>
                    </a:cubicBezTo>
                    <a:cubicBezTo>
                      <a:pt x="1" y="179"/>
                      <a:pt x="180" y="0"/>
                      <a:pt x="394" y="0"/>
                    </a:cubicBezTo>
                    <a:cubicBezTo>
                      <a:pt x="620" y="0"/>
                      <a:pt x="799" y="179"/>
                      <a:pt x="799" y="393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16" name="Google Shape;1016;p7"/>
              <p:cNvSpPr/>
              <p:nvPr/>
            </p:nvSpPr>
            <p:spPr>
              <a:xfrm>
                <a:off x="4645114" y="623413"/>
                <a:ext cx="94173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810" h="799" extrusionOk="0">
                    <a:moveTo>
                      <a:pt x="810" y="393"/>
                    </a:moveTo>
                    <a:cubicBezTo>
                      <a:pt x="810" y="620"/>
                      <a:pt x="631" y="798"/>
                      <a:pt x="405" y="798"/>
                    </a:cubicBezTo>
                    <a:cubicBezTo>
                      <a:pt x="191" y="798"/>
                      <a:pt x="0" y="620"/>
                      <a:pt x="0" y="393"/>
                    </a:cubicBezTo>
                    <a:cubicBezTo>
                      <a:pt x="0" y="179"/>
                      <a:pt x="191" y="0"/>
                      <a:pt x="405" y="0"/>
                    </a:cubicBezTo>
                    <a:cubicBezTo>
                      <a:pt x="631" y="0"/>
                      <a:pt x="810" y="179"/>
                      <a:pt x="810" y="393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17" name="Google Shape;1017;p7"/>
              <p:cNvSpPr/>
              <p:nvPr/>
            </p:nvSpPr>
            <p:spPr>
              <a:xfrm>
                <a:off x="1601159" y="1063580"/>
                <a:ext cx="92894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9" extrusionOk="0">
                    <a:moveTo>
                      <a:pt x="798" y="405"/>
                    </a:moveTo>
                    <a:cubicBezTo>
                      <a:pt x="798" y="620"/>
                      <a:pt x="619" y="798"/>
                      <a:pt x="393" y="798"/>
                    </a:cubicBezTo>
                    <a:cubicBezTo>
                      <a:pt x="179" y="798"/>
                      <a:pt x="0" y="620"/>
                      <a:pt x="0" y="405"/>
                    </a:cubicBezTo>
                    <a:cubicBezTo>
                      <a:pt x="0" y="179"/>
                      <a:pt x="179" y="1"/>
                      <a:pt x="393" y="1"/>
                    </a:cubicBezTo>
                    <a:cubicBezTo>
                      <a:pt x="619" y="1"/>
                      <a:pt x="798" y="179"/>
                      <a:pt x="798" y="405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18" name="Google Shape;1018;p7"/>
              <p:cNvSpPr/>
              <p:nvPr/>
            </p:nvSpPr>
            <p:spPr>
              <a:xfrm>
                <a:off x="2278033" y="1063580"/>
                <a:ext cx="92894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9" extrusionOk="0">
                    <a:moveTo>
                      <a:pt x="798" y="405"/>
                    </a:moveTo>
                    <a:cubicBezTo>
                      <a:pt x="798" y="620"/>
                      <a:pt x="620" y="798"/>
                      <a:pt x="393" y="798"/>
                    </a:cubicBezTo>
                    <a:cubicBezTo>
                      <a:pt x="179" y="798"/>
                      <a:pt x="0" y="620"/>
                      <a:pt x="0" y="405"/>
                    </a:cubicBezTo>
                    <a:cubicBezTo>
                      <a:pt x="0" y="179"/>
                      <a:pt x="179" y="1"/>
                      <a:pt x="393" y="1"/>
                    </a:cubicBezTo>
                    <a:cubicBezTo>
                      <a:pt x="620" y="1"/>
                      <a:pt x="798" y="179"/>
                      <a:pt x="798" y="405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19" name="Google Shape;1019;p7"/>
              <p:cNvSpPr/>
              <p:nvPr/>
            </p:nvSpPr>
            <p:spPr>
              <a:xfrm>
                <a:off x="2953511" y="1063580"/>
                <a:ext cx="92894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9" extrusionOk="0">
                    <a:moveTo>
                      <a:pt x="798" y="405"/>
                    </a:moveTo>
                    <a:cubicBezTo>
                      <a:pt x="798" y="620"/>
                      <a:pt x="620" y="798"/>
                      <a:pt x="406" y="798"/>
                    </a:cubicBezTo>
                    <a:cubicBezTo>
                      <a:pt x="179" y="798"/>
                      <a:pt x="1" y="620"/>
                      <a:pt x="1" y="405"/>
                    </a:cubicBezTo>
                    <a:cubicBezTo>
                      <a:pt x="1" y="179"/>
                      <a:pt x="179" y="1"/>
                      <a:pt x="406" y="1"/>
                    </a:cubicBezTo>
                    <a:cubicBezTo>
                      <a:pt x="620" y="1"/>
                      <a:pt x="798" y="179"/>
                      <a:pt x="798" y="405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20" name="Google Shape;1020;p7"/>
              <p:cNvSpPr/>
              <p:nvPr/>
            </p:nvSpPr>
            <p:spPr>
              <a:xfrm>
                <a:off x="3630385" y="1063580"/>
                <a:ext cx="92894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9" extrusionOk="0">
                    <a:moveTo>
                      <a:pt x="799" y="405"/>
                    </a:moveTo>
                    <a:cubicBezTo>
                      <a:pt x="799" y="620"/>
                      <a:pt x="620" y="798"/>
                      <a:pt x="406" y="798"/>
                    </a:cubicBezTo>
                    <a:cubicBezTo>
                      <a:pt x="179" y="798"/>
                      <a:pt x="1" y="620"/>
                      <a:pt x="1" y="405"/>
                    </a:cubicBezTo>
                    <a:cubicBezTo>
                      <a:pt x="1" y="179"/>
                      <a:pt x="179" y="1"/>
                      <a:pt x="406" y="1"/>
                    </a:cubicBezTo>
                    <a:cubicBezTo>
                      <a:pt x="620" y="1"/>
                      <a:pt x="799" y="179"/>
                      <a:pt x="799" y="405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21" name="Google Shape;1021;p7"/>
              <p:cNvSpPr/>
              <p:nvPr/>
            </p:nvSpPr>
            <p:spPr>
              <a:xfrm>
                <a:off x="4307375" y="1063580"/>
                <a:ext cx="92777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8" h="799" extrusionOk="0">
                    <a:moveTo>
                      <a:pt x="798" y="405"/>
                    </a:moveTo>
                    <a:cubicBezTo>
                      <a:pt x="798" y="620"/>
                      <a:pt x="619" y="798"/>
                      <a:pt x="405" y="798"/>
                    </a:cubicBezTo>
                    <a:cubicBezTo>
                      <a:pt x="179" y="798"/>
                      <a:pt x="0" y="620"/>
                      <a:pt x="0" y="405"/>
                    </a:cubicBezTo>
                    <a:cubicBezTo>
                      <a:pt x="0" y="179"/>
                      <a:pt x="179" y="1"/>
                      <a:pt x="405" y="1"/>
                    </a:cubicBezTo>
                    <a:cubicBezTo>
                      <a:pt x="619" y="1"/>
                      <a:pt x="798" y="179"/>
                      <a:pt x="798" y="405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22" name="Google Shape;1022;p7"/>
              <p:cNvSpPr/>
              <p:nvPr/>
            </p:nvSpPr>
            <p:spPr>
              <a:xfrm>
                <a:off x="4984248" y="1063580"/>
                <a:ext cx="92777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8" h="799" extrusionOk="0">
                    <a:moveTo>
                      <a:pt x="798" y="405"/>
                    </a:moveTo>
                    <a:cubicBezTo>
                      <a:pt x="798" y="620"/>
                      <a:pt x="619" y="798"/>
                      <a:pt x="393" y="798"/>
                    </a:cubicBezTo>
                    <a:cubicBezTo>
                      <a:pt x="179" y="798"/>
                      <a:pt x="0" y="620"/>
                      <a:pt x="0" y="405"/>
                    </a:cubicBezTo>
                    <a:cubicBezTo>
                      <a:pt x="0" y="179"/>
                      <a:pt x="179" y="1"/>
                      <a:pt x="393" y="1"/>
                    </a:cubicBezTo>
                    <a:cubicBezTo>
                      <a:pt x="619" y="1"/>
                      <a:pt x="798" y="179"/>
                      <a:pt x="798" y="405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23" name="Google Shape;1023;p7"/>
              <p:cNvSpPr/>
              <p:nvPr/>
            </p:nvSpPr>
            <p:spPr>
              <a:xfrm>
                <a:off x="1262025" y="1503747"/>
                <a:ext cx="92777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8" h="799" extrusionOk="0">
                    <a:moveTo>
                      <a:pt x="798" y="406"/>
                    </a:moveTo>
                    <a:cubicBezTo>
                      <a:pt x="798" y="620"/>
                      <a:pt x="619" y="799"/>
                      <a:pt x="405" y="799"/>
                    </a:cubicBezTo>
                    <a:cubicBezTo>
                      <a:pt x="179" y="799"/>
                      <a:pt x="0" y="620"/>
                      <a:pt x="0" y="406"/>
                    </a:cubicBezTo>
                    <a:cubicBezTo>
                      <a:pt x="0" y="179"/>
                      <a:pt x="179" y="1"/>
                      <a:pt x="405" y="1"/>
                    </a:cubicBezTo>
                    <a:cubicBezTo>
                      <a:pt x="619" y="1"/>
                      <a:pt x="798" y="179"/>
                      <a:pt x="798" y="406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24" name="Google Shape;1024;p7"/>
              <p:cNvSpPr/>
              <p:nvPr/>
            </p:nvSpPr>
            <p:spPr>
              <a:xfrm>
                <a:off x="1938899" y="1503747"/>
                <a:ext cx="92894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9" extrusionOk="0">
                    <a:moveTo>
                      <a:pt x="798" y="406"/>
                    </a:moveTo>
                    <a:cubicBezTo>
                      <a:pt x="798" y="620"/>
                      <a:pt x="620" y="799"/>
                      <a:pt x="405" y="799"/>
                    </a:cubicBezTo>
                    <a:cubicBezTo>
                      <a:pt x="179" y="799"/>
                      <a:pt x="0" y="620"/>
                      <a:pt x="0" y="406"/>
                    </a:cubicBezTo>
                    <a:cubicBezTo>
                      <a:pt x="0" y="179"/>
                      <a:pt x="179" y="1"/>
                      <a:pt x="405" y="1"/>
                    </a:cubicBezTo>
                    <a:cubicBezTo>
                      <a:pt x="620" y="1"/>
                      <a:pt x="798" y="179"/>
                      <a:pt x="798" y="406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25" name="Google Shape;1025;p7"/>
              <p:cNvSpPr/>
              <p:nvPr/>
            </p:nvSpPr>
            <p:spPr>
              <a:xfrm>
                <a:off x="2615772" y="1503747"/>
                <a:ext cx="92894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9" extrusionOk="0">
                    <a:moveTo>
                      <a:pt x="798" y="406"/>
                    </a:moveTo>
                    <a:cubicBezTo>
                      <a:pt x="798" y="620"/>
                      <a:pt x="620" y="799"/>
                      <a:pt x="405" y="799"/>
                    </a:cubicBezTo>
                    <a:cubicBezTo>
                      <a:pt x="179" y="799"/>
                      <a:pt x="1" y="620"/>
                      <a:pt x="1" y="406"/>
                    </a:cubicBezTo>
                    <a:cubicBezTo>
                      <a:pt x="1" y="179"/>
                      <a:pt x="179" y="1"/>
                      <a:pt x="405" y="1"/>
                    </a:cubicBezTo>
                    <a:cubicBezTo>
                      <a:pt x="620" y="1"/>
                      <a:pt x="798" y="179"/>
                      <a:pt x="798" y="406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26" name="Google Shape;1026;p7"/>
              <p:cNvSpPr/>
              <p:nvPr/>
            </p:nvSpPr>
            <p:spPr>
              <a:xfrm>
                <a:off x="3292646" y="1503747"/>
                <a:ext cx="92894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9" extrusionOk="0">
                    <a:moveTo>
                      <a:pt x="798" y="406"/>
                    </a:moveTo>
                    <a:cubicBezTo>
                      <a:pt x="798" y="620"/>
                      <a:pt x="620" y="799"/>
                      <a:pt x="394" y="799"/>
                    </a:cubicBezTo>
                    <a:cubicBezTo>
                      <a:pt x="179" y="799"/>
                      <a:pt x="1" y="620"/>
                      <a:pt x="1" y="406"/>
                    </a:cubicBezTo>
                    <a:cubicBezTo>
                      <a:pt x="1" y="179"/>
                      <a:pt x="179" y="1"/>
                      <a:pt x="394" y="1"/>
                    </a:cubicBezTo>
                    <a:cubicBezTo>
                      <a:pt x="620" y="1"/>
                      <a:pt x="798" y="179"/>
                      <a:pt x="798" y="406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27" name="Google Shape;1027;p7"/>
              <p:cNvSpPr/>
              <p:nvPr/>
            </p:nvSpPr>
            <p:spPr>
              <a:xfrm>
                <a:off x="3969519" y="1503747"/>
                <a:ext cx="92894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9" extrusionOk="0">
                    <a:moveTo>
                      <a:pt x="799" y="406"/>
                    </a:moveTo>
                    <a:cubicBezTo>
                      <a:pt x="799" y="620"/>
                      <a:pt x="620" y="799"/>
                      <a:pt x="394" y="799"/>
                    </a:cubicBezTo>
                    <a:cubicBezTo>
                      <a:pt x="180" y="799"/>
                      <a:pt x="1" y="620"/>
                      <a:pt x="1" y="406"/>
                    </a:cubicBezTo>
                    <a:cubicBezTo>
                      <a:pt x="1" y="179"/>
                      <a:pt x="180" y="1"/>
                      <a:pt x="394" y="1"/>
                    </a:cubicBezTo>
                    <a:cubicBezTo>
                      <a:pt x="620" y="1"/>
                      <a:pt x="799" y="179"/>
                      <a:pt x="799" y="406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28" name="Google Shape;1028;p7"/>
              <p:cNvSpPr/>
              <p:nvPr/>
            </p:nvSpPr>
            <p:spPr>
              <a:xfrm>
                <a:off x="4645114" y="1503747"/>
                <a:ext cx="94173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810" h="799" extrusionOk="0">
                    <a:moveTo>
                      <a:pt x="810" y="406"/>
                    </a:moveTo>
                    <a:cubicBezTo>
                      <a:pt x="810" y="620"/>
                      <a:pt x="631" y="799"/>
                      <a:pt x="405" y="799"/>
                    </a:cubicBezTo>
                    <a:cubicBezTo>
                      <a:pt x="191" y="799"/>
                      <a:pt x="0" y="620"/>
                      <a:pt x="0" y="406"/>
                    </a:cubicBezTo>
                    <a:cubicBezTo>
                      <a:pt x="0" y="179"/>
                      <a:pt x="191" y="1"/>
                      <a:pt x="405" y="1"/>
                    </a:cubicBezTo>
                    <a:cubicBezTo>
                      <a:pt x="631" y="1"/>
                      <a:pt x="810" y="179"/>
                      <a:pt x="810" y="406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29" name="Google Shape;1029;p7"/>
              <p:cNvSpPr/>
              <p:nvPr/>
            </p:nvSpPr>
            <p:spPr>
              <a:xfrm>
                <a:off x="1601159" y="1945310"/>
                <a:ext cx="92894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9" extrusionOk="0">
                    <a:moveTo>
                      <a:pt x="798" y="394"/>
                    </a:moveTo>
                    <a:cubicBezTo>
                      <a:pt x="798" y="620"/>
                      <a:pt x="619" y="799"/>
                      <a:pt x="393" y="799"/>
                    </a:cubicBezTo>
                    <a:cubicBezTo>
                      <a:pt x="179" y="799"/>
                      <a:pt x="0" y="620"/>
                      <a:pt x="0" y="394"/>
                    </a:cubicBezTo>
                    <a:cubicBezTo>
                      <a:pt x="0" y="180"/>
                      <a:pt x="179" y="1"/>
                      <a:pt x="393" y="1"/>
                    </a:cubicBezTo>
                    <a:cubicBezTo>
                      <a:pt x="619" y="1"/>
                      <a:pt x="798" y="180"/>
                      <a:pt x="798" y="394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30" name="Google Shape;1030;p7"/>
              <p:cNvSpPr/>
              <p:nvPr/>
            </p:nvSpPr>
            <p:spPr>
              <a:xfrm>
                <a:off x="2278033" y="1945310"/>
                <a:ext cx="92894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9" extrusionOk="0">
                    <a:moveTo>
                      <a:pt x="798" y="394"/>
                    </a:moveTo>
                    <a:cubicBezTo>
                      <a:pt x="798" y="620"/>
                      <a:pt x="620" y="799"/>
                      <a:pt x="393" y="799"/>
                    </a:cubicBezTo>
                    <a:cubicBezTo>
                      <a:pt x="179" y="799"/>
                      <a:pt x="0" y="620"/>
                      <a:pt x="0" y="394"/>
                    </a:cubicBezTo>
                    <a:cubicBezTo>
                      <a:pt x="0" y="180"/>
                      <a:pt x="179" y="1"/>
                      <a:pt x="393" y="1"/>
                    </a:cubicBezTo>
                    <a:cubicBezTo>
                      <a:pt x="620" y="1"/>
                      <a:pt x="798" y="180"/>
                      <a:pt x="798" y="394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31" name="Google Shape;1031;p7"/>
              <p:cNvSpPr/>
              <p:nvPr/>
            </p:nvSpPr>
            <p:spPr>
              <a:xfrm>
                <a:off x="2953511" y="1945310"/>
                <a:ext cx="92894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9" extrusionOk="0">
                    <a:moveTo>
                      <a:pt x="798" y="394"/>
                    </a:moveTo>
                    <a:cubicBezTo>
                      <a:pt x="798" y="620"/>
                      <a:pt x="620" y="799"/>
                      <a:pt x="406" y="799"/>
                    </a:cubicBezTo>
                    <a:cubicBezTo>
                      <a:pt x="179" y="799"/>
                      <a:pt x="1" y="620"/>
                      <a:pt x="1" y="394"/>
                    </a:cubicBezTo>
                    <a:cubicBezTo>
                      <a:pt x="1" y="180"/>
                      <a:pt x="179" y="1"/>
                      <a:pt x="406" y="1"/>
                    </a:cubicBezTo>
                    <a:cubicBezTo>
                      <a:pt x="620" y="1"/>
                      <a:pt x="798" y="180"/>
                      <a:pt x="798" y="394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32" name="Google Shape;1032;p7"/>
              <p:cNvSpPr/>
              <p:nvPr/>
            </p:nvSpPr>
            <p:spPr>
              <a:xfrm>
                <a:off x="3630385" y="1945310"/>
                <a:ext cx="92894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9" extrusionOk="0">
                    <a:moveTo>
                      <a:pt x="799" y="394"/>
                    </a:moveTo>
                    <a:cubicBezTo>
                      <a:pt x="799" y="620"/>
                      <a:pt x="620" y="799"/>
                      <a:pt x="406" y="799"/>
                    </a:cubicBezTo>
                    <a:cubicBezTo>
                      <a:pt x="179" y="799"/>
                      <a:pt x="1" y="620"/>
                      <a:pt x="1" y="394"/>
                    </a:cubicBezTo>
                    <a:cubicBezTo>
                      <a:pt x="1" y="180"/>
                      <a:pt x="179" y="1"/>
                      <a:pt x="406" y="1"/>
                    </a:cubicBezTo>
                    <a:cubicBezTo>
                      <a:pt x="620" y="1"/>
                      <a:pt x="799" y="180"/>
                      <a:pt x="799" y="394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33" name="Google Shape;1033;p7"/>
              <p:cNvSpPr/>
              <p:nvPr/>
            </p:nvSpPr>
            <p:spPr>
              <a:xfrm>
                <a:off x="4307375" y="1945310"/>
                <a:ext cx="92777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8" h="799" extrusionOk="0">
                    <a:moveTo>
                      <a:pt x="798" y="394"/>
                    </a:moveTo>
                    <a:cubicBezTo>
                      <a:pt x="798" y="620"/>
                      <a:pt x="619" y="799"/>
                      <a:pt x="405" y="799"/>
                    </a:cubicBezTo>
                    <a:cubicBezTo>
                      <a:pt x="179" y="799"/>
                      <a:pt x="0" y="620"/>
                      <a:pt x="0" y="394"/>
                    </a:cubicBezTo>
                    <a:cubicBezTo>
                      <a:pt x="0" y="180"/>
                      <a:pt x="179" y="1"/>
                      <a:pt x="405" y="1"/>
                    </a:cubicBezTo>
                    <a:cubicBezTo>
                      <a:pt x="619" y="1"/>
                      <a:pt x="798" y="180"/>
                      <a:pt x="798" y="394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34" name="Google Shape;1034;p7"/>
              <p:cNvSpPr/>
              <p:nvPr/>
            </p:nvSpPr>
            <p:spPr>
              <a:xfrm>
                <a:off x="4984248" y="1945310"/>
                <a:ext cx="92777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8" h="799" extrusionOk="0">
                    <a:moveTo>
                      <a:pt x="798" y="394"/>
                    </a:moveTo>
                    <a:cubicBezTo>
                      <a:pt x="798" y="620"/>
                      <a:pt x="619" y="799"/>
                      <a:pt x="393" y="799"/>
                    </a:cubicBezTo>
                    <a:cubicBezTo>
                      <a:pt x="179" y="799"/>
                      <a:pt x="0" y="620"/>
                      <a:pt x="0" y="394"/>
                    </a:cubicBezTo>
                    <a:cubicBezTo>
                      <a:pt x="0" y="180"/>
                      <a:pt x="179" y="1"/>
                      <a:pt x="393" y="1"/>
                    </a:cubicBezTo>
                    <a:cubicBezTo>
                      <a:pt x="619" y="1"/>
                      <a:pt x="798" y="180"/>
                      <a:pt x="798" y="394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35" name="Google Shape;1035;p7"/>
              <p:cNvSpPr/>
              <p:nvPr/>
            </p:nvSpPr>
            <p:spPr>
              <a:xfrm>
                <a:off x="1262025" y="2385593"/>
                <a:ext cx="92777" cy="92777"/>
              </a:xfrm>
              <a:custGeom>
                <a:avLst/>
                <a:gdLst/>
                <a:ahLst/>
                <a:cxnLst/>
                <a:rect l="l" t="t" r="r" b="b"/>
                <a:pathLst>
                  <a:path w="798" h="798" extrusionOk="0">
                    <a:moveTo>
                      <a:pt x="798" y="405"/>
                    </a:moveTo>
                    <a:cubicBezTo>
                      <a:pt x="798" y="619"/>
                      <a:pt x="619" y="798"/>
                      <a:pt x="405" y="798"/>
                    </a:cubicBezTo>
                    <a:cubicBezTo>
                      <a:pt x="179" y="798"/>
                      <a:pt x="0" y="619"/>
                      <a:pt x="0" y="405"/>
                    </a:cubicBezTo>
                    <a:cubicBezTo>
                      <a:pt x="0" y="179"/>
                      <a:pt x="179" y="0"/>
                      <a:pt x="405" y="0"/>
                    </a:cubicBezTo>
                    <a:cubicBezTo>
                      <a:pt x="619" y="0"/>
                      <a:pt x="798" y="179"/>
                      <a:pt x="798" y="405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36" name="Google Shape;1036;p7"/>
              <p:cNvSpPr/>
              <p:nvPr/>
            </p:nvSpPr>
            <p:spPr>
              <a:xfrm>
                <a:off x="1938899" y="2385593"/>
                <a:ext cx="92894" cy="92777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8" extrusionOk="0">
                    <a:moveTo>
                      <a:pt x="798" y="405"/>
                    </a:moveTo>
                    <a:cubicBezTo>
                      <a:pt x="798" y="619"/>
                      <a:pt x="620" y="798"/>
                      <a:pt x="405" y="798"/>
                    </a:cubicBezTo>
                    <a:cubicBezTo>
                      <a:pt x="179" y="798"/>
                      <a:pt x="0" y="619"/>
                      <a:pt x="0" y="405"/>
                    </a:cubicBezTo>
                    <a:cubicBezTo>
                      <a:pt x="0" y="179"/>
                      <a:pt x="179" y="0"/>
                      <a:pt x="405" y="0"/>
                    </a:cubicBezTo>
                    <a:cubicBezTo>
                      <a:pt x="620" y="0"/>
                      <a:pt x="798" y="179"/>
                      <a:pt x="798" y="405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37" name="Google Shape;1037;p7"/>
              <p:cNvSpPr/>
              <p:nvPr/>
            </p:nvSpPr>
            <p:spPr>
              <a:xfrm>
                <a:off x="2615772" y="2385593"/>
                <a:ext cx="92894" cy="92777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8" extrusionOk="0">
                    <a:moveTo>
                      <a:pt x="798" y="405"/>
                    </a:moveTo>
                    <a:cubicBezTo>
                      <a:pt x="798" y="619"/>
                      <a:pt x="620" y="798"/>
                      <a:pt x="405" y="798"/>
                    </a:cubicBezTo>
                    <a:cubicBezTo>
                      <a:pt x="179" y="798"/>
                      <a:pt x="1" y="619"/>
                      <a:pt x="1" y="405"/>
                    </a:cubicBezTo>
                    <a:cubicBezTo>
                      <a:pt x="1" y="179"/>
                      <a:pt x="179" y="0"/>
                      <a:pt x="405" y="0"/>
                    </a:cubicBezTo>
                    <a:cubicBezTo>
                      <a:pt x="620" y="0"/>
                      <a:pt x="798" y="179"/>
                      <a:pt x="798" y="405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38" name="Google Shape;1038;p7"/>
              <p:cNvSpPr/>
              <p:nvPr/>
            </p:nvSpPr>
            <p:spPr>
              <a:xfrm>
                <a:off x="3292646" y="2385593"/>
                <a:ext cx="92894" cy="92777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8" extrusionOk="0">
                    <a:moveTo>
                      <a:pt x="798" y="405"/>
                    </a:moveTo>
                    <a:cubicBezTo>
                      <a:pt x="798" y="619"/>
                      <a:pt x="620" y="798"/>
                      <a:pt x="394" y="798"/>
                    </a:cubicBezTo>
                    <a:cubicBezTo>
                      <a:pt x="179" y="798"/>
                      <a:pt x="1" y="619"/>
                      <a:pt x="1" y="405"/>
                    </a:cubicBezTo>
                    <a:cubicBezTo>
                      <a:pt x="1" y="179"/>
                      <a:pt x="179" y="0"/>
                      <a:pt x="394" y="0"/>
                    </a:cubicBezTo>
                    <a:cubicBezTo>
                      <a:pt x="620" y="0"/>
                      <a:pt x="798" y="179"/>
                      <a:pt x="798" y="405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39" name="Google Shape;1039;p7"/>
              <p:cNvSpPr/>
              <p:nvPr/>
            </p:nvSpPr>
            <p:spPr>
              <a:xfrm>
                <a:off x="3969519" y="2385593"/>
                <a:ext cx="92894" cy="92777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8" extrusionOk="0">
                    <a:moveTo>
                      <a:pt x="799" y="405"/>
                    </a:moveTo>
                    <a:cubicBezTo>
                      <a:pt x="799" y="619"/>
                      <a:pt x="620" y="798"/>
                      <a:pt x="394" y="798"/>
                    </a:cubicBezTo>
                    <a:cubicBezTo>
                      <a:pt x="180" y="798"/>
                      <a:pt x="1" y="619"/>
                      <a:pt x="1" y="405"/>
                    </a:cubicBezTo>
                    <a:cubicBezTo>
                      <a:pt x="1" y="179"/>
                      <a:pt x="180" y="0"/>
                      <a:pt x="394" y="0"/>
                    </a:cubicBezTo>
                    <a:cubicBezTo>
                      <a:pt x="620" y="0"/>
                      <a:pt x="799" y="179"/>
                      <a:pt x="799" y="405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40" name="Google Shape;1040;p7"/>
              <p:cNvSpPr/>
              <p:nvPr/>
            </p:nvSpPr>
            <p:spPr>
              <a:xfrm>
                <a:off x="4645114" y="2385593"/>
                <a:ext cx="94173" cy="92777"/>
              </a:xfrm>
              <a:custGeom>
                <a:avLst/>
                <a:gdLst/>
                <a:ahLst/>
                <a:cxnLst/>
                <a:rect l="l" t="t" r="r" b="b"/>
                <a:pathLst>
                  <a:path w="810" h="798" extrusionOk="0">
                    <a:moveTo>
                      <a:pt x="810" y="405"/>
                    </a:moveTo>
                    <a:cubicBezTo>
                      <a:pt x="810" y="619"/>
                      <a:pt x="631" y="798"/>
                      <a:pt x="405" y="798"/>
                    </a:cubicBezTo>
                    <a:cubicBezTo>
                      <a:pt x="191" y="798"/>
                      <a:pt x="0" y="619"/>
                      <a:pt x="0" y="405"/>
                    </a:cubicBezTo>
                    <a:cubicBezTo>
                      <a:pt x="0" y="179"/>
                      <a:pt x="191" y="0"/>
                      <a:pt x="405" y="0"/>
                    </a:cubicBezTo>
                    <a:cubicBezTo>
                      <a:pt x="631" y="0"/>
                      <a:pt x="810" y="179"/>
                      <a:pt x="810" y="405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41" name="Google Shape;1041;p7"/>
              <p:cNvSpPr/>
              <p:nvPr/>
            </p:nvSpPr>
            <p:spPr>
              <a:xfrm>
                <a:off x="1601159" y="2827156"/>
                <a:ext cx="92894" cy="92777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8" extrusionOk="0">
                    <a:moveTo>
                      <a:pt x="798" y="393"/>
                    </a:moveTo>
                    <a:cubicBezTo>
                      <a:pt x="798" y="619"/>
                      <a:pt x="619" y="798"/>
                      <a:pt x="393" y="798"/>
                    </a:cubicBezTo>
                    <a:cubicBezTo>
                      <a:pt x="179" y="798"/>
                      <a:pt x="0" y="619"/>
                      <a:pt x="0" y="393"/>
                    </a:cubicBezTo>
                    <a:cubicBezTo>
                      <a:pt x="0" y="179"/>
                      <a:pt x="179" y="0"/>
                      <a:pt x="393" y="0"/>
                    </a:cubicBezTo>
                    <a:cubicBezTo>
                      <a:pt x="619" y="0"/>
                      <a:pt x="798" y="179"/>
                      <a:pt x="798" y="393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42" name="Google Shape;1042;p7"/>
              <p:cNvSpPr/>
              <p:nvPr/>
            </p:nvSpPr>
            <p:spPr>
              <a:xfrm>
                <a:off x="2278033" y="2827156"/>
                <a:ext cx="92894" cy="92777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8" extrusionOk="0">
                    <a:moveTo>
                      <a:pt x="798" y="393"/>
                    </a:moveTo>
                    <a:cubicBezTo>
                      <a:pt x="798" y="619"/>
                      <a:pt x="620" y="798"/>
                      <a:pt x="393" y="798"/>
                    </a:cubicBezTo>
                    <a:cubicBezTo>
                      <a:pt x="179" y="798"/>
                      <a:pt x="0" y="619"/>
                      <a:pt x="0" y="393"/>
                    </a:cubicBezTo>
                    <a:cubicBezTo>
                      <a:pt x="0" y="179"/>
                      <a:pt x="179" y="0"/>
                      <a:pt x="393" y="0"/>
                    </a:cubicBezTo>
                    <a:cubicBezTo>
                      <a:pt x="620" y="0"/>
                      <a:pt x="798" y="179"/>
                      <a:pt x="798" y="393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43" name="Google Shape;1043;p7"/>
              <p:cNvSpPr/>
              <p:nvPr/>
            </p:nvSpPr>
            <p:spPr>
              <a:xfrm>
                <a:off x="2953511" y="2827156"/>
                <a:ext cx="92894" cy="92777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8" extrusionOk="0">
                    <a:moveTo>
                      <a:pt x="798" y="393"/>
                    </a:moveTo>
                    <a:cubicBezTo>
                      <a:pt x="798" y="619"/>
                      <a:pt x="620" y="798"/>
                      <a:pt x="406" y="798"/>
                    </a:cubicBezTo>
                    <a:cubicBezTo>
                      <a:pt x="179" y="798"/>
                      <a:pt x="1" y="619"/>
                      <a:pt x="1" y="393"/>
                    </a:cubicBezTo>
                    <a:cubicBezTo>
                      <a:pt x="1" y="179"/>
                      <a:pt x="179" y="0"/>
                      <a:pt x="406" y="0"/>
                    </a:cubicBezTo>
                    <a:cubicBezTo>
                      <a:pt x="620" y="0"/>
                      <a:pt x="798" y="179"/>
                      <a:pt x="798" y="393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44" name="Google Shape;1044;p7"/>
              <p:cNvSpPr/>
              <p:nvPr/>
            </p:nvSpPr>
            <p:spPr>
              <a:xfrm>
                <a:off x="3630385" y="2827156"/>
                <a:ext cx="92894" cy="92777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8" extrusionOk="0">
                    <a:moveTo>
                      <a:pt x="799" y="393"/>
                    </a:moveTo>
                    <a:cubicBezTo>
                      <a:pt x="799" y="619"/>
                      <a:pt x="620" y="798"/>
                      <a:pt x="406" y="798"/>
                    </a:cubicBezTo>
                    <a:cubicBezTo>
                      <a:pt x="179" y="798"/>
                      <a:pt x="1" y="619"/>
                      <a:pt x="1" y="393"/>
                    </a:cubicBezTo>
                    <a:cubicBezTo>
                      <a:pt x="1" y="179"/>
                      <a:pt x="179" y="0"/>
                      <a:pt x="406" y="0"/>
                    </a:cubicBezTo>
                    <a:cubicBezTo>
                      <a:pt x="620" y="0"/>
                      <a:pt x="799" y="179"/>
                      <a:pt x="799" y="393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45" name="Google Shape;1045;p7"/>
              <p:cNvSpPr/>
              <p:nvPr/>
            </p:nvSpPr>
            <p:spPr>
              <a:xfrm>
                <a:off x="4307375" y="2827156"/>
                <a:ext cx="92777" cy="92777"/>
              </a:xfrm>
              <a:custGeom>
                <a:avLst/>
                <a:gdLst/>
                <a:ahLst/>
                <a:cxnLst/>
                <a:rect l="l" t="t" r="r" b="b"/>
                <a:pathLst>
                  <a:path w="798" h="798" extrusionOk="0">
                    <a:moveTo>
                      <a:pt x="798" y="393"/>
                    </a:moveTo>
                    <a:cubicBezTo>
                      <a:pt x="798" y="619"/>
                      <a:pt x="619" y="798"/>
                      <a:pt x="405" y="798"/>
                    </a:cubicBezTo>
                    <a:cubicBezTo>
                      <a:pt x="179" y="798"/>
                      <a:pt x="0" y="619"/>
                      <a:pt x="0" y="393"/>
                    </a:cubicBezTo>
                    <a:cubicBezTo>
                      <a:pt x="0" y="179"/>
                      <a:pt x="179" y="0"/>
                      <a:pt x="405" y="0"/>
                    </a:cubicBezTo>
                    <a:cubicBezTo>
                      <a:pt x="619" y="0"/>
                      <a:pt x="798" y="179"/>
                      <a:pt x="798" y="393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46" name="Google Shape;1046;p7"/>
              <p:cNvSpPr/>
              <p:nvPr/>
            </p:nvSpPr>
            <p:spPr>
              <a:xfrm>
                <a:off x="4984248" y="2827156"/>
                <a:ext cx="92777" cy="92777"/>
              </a:xfrm>
              <a:custGeom>
                <a:avLst/>
                <a:gdLst/>
                <a:ahLst/>
                <a:cxnLst/>
                <a:rect l="l" t="t" r="r" b="b"/>
                <a:pathLst>
                  <a:path w="798" h="798" extrusionOk="0">
                    <a:moveTo>
                      <a:pt x="798" y="393"/>
                    </a:moveTo>
                    <a:cubicBezTo>
                      <a:pt x="798" y="619"/>
                      <a:pt x="619" y="798"/>
                      <a:pt x="393" y="798"/>
                    </a:cubicBezTo>
                    <a:cubicBezTo>
                      <a:pt x="179" y="798"/>
                      <a:pt x="0" y="619"/>
                      <a:pt x="0" y="393"/>
                    </a:cubicBezTo>
                    <a:cubicBezTo>
                      <a:pt x="0" y="179"/>
                      <a:pt x="179" y="0"/>
                      <a:pt x="393" y="0"/>
                    </a:cubicBezTo>
                    <a:cubicBezTo>
                      <a:pt x="619" y="0"/>
                      <a:pt x="798" y="179"/>
                      <a:pt x="798" y="393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47" name="Google Shape;1047;p7"/>
              <p:cNvSpPr/>
              <p:nvPr/>
            </p:nvSpPr>
            <p:spPr>
              <a:xfrm>
                <a:off x="1262025" y="3267323"/>
                <a:ext cx="92777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8" h="799" extrusionOk="0">
                    <a:moveTo>
                      <a:pt x="798" y="405"/>
                    </a:moveTo>
                    <a:cubicBezTo>
                      <a:pt x="798" y="620"/>
                      <a:pt x="619" y="798"/>
                      <a:pt x="405" y="798"/>
                    </a:cubicBezTo>
                    <a:cubicBezTo>
                      <a:pt x="179" y="798"/>
                      <a:pt x="0" y="620"/>
                      <a:pt x="0" y="405"/>
                    </a:cubicBezTo>
                    <a:cubicBezTo>
                      <a:pt x="0" y="179"/>
                      <a:pt x="179" y="0"/>
                      <a:pt x="405" y="0"/>
                    </a:cubicBezTo>
                    <a:cubicBezTo>
                      <a:pt x="619" y="0"/>
                      <a:pt x="798" y="179"/>
                      <a:pt x="798" y="405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48" name="Google Shape;1048;p7"/>
              <p:cNvSpPr/>
              <p:nvPr/>
            </p:nvSpPr>
            <p:spPr>
              <a:xfrm>
                <a:off x="1938899" y="3267323"/>
                <a:ext cx="92894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9" extrusionOk="0">
                    <a:moveTo>
                      <a:pt x="798" y="405"/>
                    </a:moveTo>
                    <a:cubicBezTo>
                      <a:pt x="798" y="620"/>
                      <a:pt x="620" y="798"/>
                      <a:pt x="405" y="798"/>
                    </a:cubicBezTo>
                    <a:cubicBezTo>
                      <a:pt x="179" y="798"/>
                      <a:pt x="0" y="620"/>
                      <a:pt x="0" y="405"/>
                    </a:cubicBezTo>
                    <a:cubicBezTo>
                      <a:pt x="0" y="179"/>
                      <a:pt x="179" y="0"/>
                      <a:pt x="405" y="0"/>
                    </a:cubicBezTo>
                    <a:cubicBezTo>
                      <a:pt x="620" y="0"/>
                      <a:pt x="798" y="179"/>
                      <a:pt x="798" y="405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49" name="Google Shape;1049;p7"/>
              <p:cNvSpPr/>
              <p:nvPr/>
            </p:nvSpPr>
            <p:spPr>
              <a:xfrm>
                <a:off x="2615772" y="3267323"/>
                <a:ext cx="92894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9" extrusionOk="0">
                    <a:moveTo>
                      <a:pt x="798" y="405"/>
                    </a:moveTo>
                    <a:cubicBezTo>
                      <a:pt x="798" y="620"/>
                      <a:pt x="620" y="798"/>
                      <a:pt x="405" y="798"/>
                    </a:cubicBezTo>
                    <a:cubicBezTo>
                      <a:pt x="179" y="798"/>
                      <a:pt x="1" y="620"/>
                      <a:pt x="1" y="405"/>
                    </a:cubicBezTo>
                    <a:cubicBezTo>
                      <a:pt x="1" y="179"/>
                      <a:pt x="179" y="0"/>
                      <a:pt x="405" y="0"/>
                    </a:cubicBezTo>
                    <a:cubicBezTo>
                      <a:pt x="620" y="0"/>
                      <a:pt x="798" y="179"/>
                      <a:pt x="798" y="405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50" name="Google Shape;1050;p7"/>
              <p:cNvSpPr/>
              <p:nvPr/>
            </p:nvSpPr>
            <p:spPr>
              <a:xfrm>
                <a:off x="3292646" y="3267323"/>
                <a:ext cx="92894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9" extrusionOk="0">
                    <a:moveTo>
                      <a:pt x="798" y="405"/>
                    </a:moveTo>
                    <a:cubicBezTo>
                      <a:pt x="798" y="620"/>
                      <a:pt x="620" y="798"/>
                      <a:pt x="394" y="798"/>
                    </a:cubicBezTo>
                    <a:cubicBezTo>
                      <a:pt x="179" y="798"/>
                      <a:pt x="1" y="620"/>
                      <a:pt x="1" y="405"/>
                    </a:cubicBezTo>
                    <a:cubicBezTo>
                      <a:pt x="1" y="179"/>
                      <a:pt x="179" y="0"/>
                      <a:pt x="394" y="0"/>
                    </a:cubicBezTo>
                    <a:cubicBezTo>
                      <a:pt x="620" y="0"/>
                      <a:pt x="798" y="179"/>
                      <a:pt x="798" y="405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51" name="Google Shape;1051;p7"/>
              <p:cNvSpPr/>
              <p:nvPr/>
            </p:nvSpPr>
            <p:spPr>
              <a:xfrm>
                <a:off x="3969519" y="3267323"/>
                <a:ext cx="92894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9" extrusionOk="0">
                    <a:moveTo>
                      <a:pt x="799" y="405"/>
                    </a:moveTo>
                    <a:cubicBezTo>
                      <a:pt x="799" y="620"/>
                      <a:pt x="620" y="798"/>
                      <a:pt x="394" y="798"/>
                    </a:cubicBezTo>
                    <a:cubicBezTo>
                      <a:pt x="180" y="798"/>
                      <a:pt x="1" y="620"/>
                      <a:pt x="1" y="405"/>
                    </a:cubicBezTo>
                    <a:cubicBezTo>
                      <a:pt x="1" y="179"/>
                      <a:pt x="180" y="0"/>
                      <a:pt x="394" y="0"/>
                    </a:cubicBezTo>
                    <a:cubicBezTo>
                      <a:pt x="620" y="0"/>
                      <a:pt x="799" y="179"/>
                      <a:pt x="799" y="405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52" name="Google Shape;1052;p7"/>
              <p:cNvSpPr/>
              <p:nvPr/>
            </p:nvSpPr>
            <p:spPr>
              <a:xfrm>
                <a:off x="4645114" y="3267323"/>
                <a:ext cx="94173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810" h="799" extrusionOk="0">
                    <a:moveTo>
                      <a:pt x="810" y="405"/>
                    </a:moveTo>
                    <a:cubicBezTo>
                      <a:pt x="810" y="620"/>
                      <a:pt x="631" y="798"/>
                      <a:pt x="405" y="798"/>
                    </a:cubicBezTo>
                    <a:cubicBezTo>
                      <a:pt x="191" y="798"/>
                      <a:pt x="0" y="620"/>
                      <a:pt x="0" y="405"/>
                    </a:cubicBezTo>
                    <a:cubicBezTo>
                      <a:pt x="0" y="179"/>
                      <a:pt x="191" y="0"/>
                      <a:pt x="405" y="0"/>
                    </a:cubicBezTo>
                    <a:cubicBezTo>
                      <a:pt x="631" y="0"/>
                      <a:pt x="810" y="179"/>
                      <a:pt x="810" y="405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53" name="Google Shape;1053;p7"/>
              <p:cNvSpPr/>
              <p:nvPr/>
            </p:nvSpPr>
            <p:spPr>
              <a:xfrm>
                <a:off x="1601159" y="3708885"/>
                <a:ext cx="92894" cy="91499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87" extrusionOk="0">
                    <a:moveTo>
                      <a:pt x="798" y="393"/>
                    </a:moveTo>
                    <a:cubicBezTo>
                      <a:pt x="798" y="620"/>
                      <a:pt x="619" y="786"/>
                      <a:pt x="393" y="786"/>
                    </a:cubicBezTo>
                    <a:cubicBezTo>
                      <a:pt x="179" y="786"/>
                      <a:pt x="0" y="608"/>
                      <a:pt x="0" y="393"/>
                    </a:cubicBezTo>
                    <a:cubicBezTo>
                      <a:pt x="0" y="179"/>
                      <a:pt x="179" y="0"/>
                      <a:pt x="393" y="0"/>
                    </a:cubicBezTo>
                    <a:cubicBezTo>
                      <a:pt x="619" y="0"/>
                      <a:pt x="798" y="179"/>
                      <a:pt x="798" y="393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54" name="Google Shape;1054;p7"/>
              <p:cNvSpPr/>
              <p:nvPr/>
            </p:nvSpPr>
            <p:spPr>
              <a:xfrm>
                <a:off x="2278033" y="3708885"/>
                <a:ext cx="92894" cy="91499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87" extrusionOk="0">
                    <a:moveTo>
                      <a:pt x="798" y="393"/>
                    </a:moveTo>
                    <a:cubicBezTo>
                      <a:pt x="798" y="620"/>
                      <a:pt x="620" y="786"/>
                      <a:pt x="393" y="786"/>
                    </a:cubicBezTo>
                    <a:cubicBezTo>
                      <a:pt x="179" y="786"/>
                      <a:pt x="0" y="608"/>
                      <a:pt x="0" y="393"/>
                    </a:cubicBezTo>
                    <a:cubicBezTo>
                      <a:pt x="0" y="179"/>
                      <a:pt x="179" y="0"/>
                      <a:pt x="393" y="0"/>
                    </a:cubicBezTo>
                    <a:cubicBezTo>
                      <a:pt x="620" y="0"/>
                      <a:pt x="798" y="179"/>
                      <a:pt x="798" y="393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55" name="Google Shape;1055;p7"/>
              <p:cNvSpPr/>
              <p:nvPr/>
            </p:nvSpPr>
            <p:spPr>
              <a:xfrm>
                <a:off x="2953511" y="3708885"/>
                <a:ext cx="92894" cy="91499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87" extrusionOk="0">
                    <a:moveTo>
                      <a:pt x="798" y="393"/>
                    </a:moveTo>
                    <a:cubicBezTo>
                      <a:pt x="798" y="620"/>
                      <a:pt x="620" y="786"/>
                      <a:pt x="406" y="786"/>
                    </a:cubicBezTo>
                    <a:cubicBezTo>
                      <a:pt x="179" y="786"/>
                      <a:pt x="1" y="608"/>
                      <a:pt x="1" y="393"/>
                    </a:cubicBezTo>
                    <a:cubicBezTo>
                      <a:pt x="1" y="179"/>
                      <a:pt x="179" y="0"/>
                      <a:pt x="406" y="0"/>
                    </a:cubicBezTo>
                    <a:cubicBezTo>
                      <a:pt x="620" y="0"/>
                      <a:pt x="798" y="179"/>
                      <a:pt x="798" y="393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56" name="Google Shape;1056;p7"/>
              <p:cNvSpPr/>
              <p:nvPr/>
            </p:nvSpPr>
            <p:spPr>
              <a:xfrm>
                <a:off x="3630385" y="3708885"/>
                <a:ext cx="92894" cy="91499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87" extrusionOk="0">
                    <a:moveTo>
                      <a:pt x="799" y="393"/>
                    </a:moveTo>
                    <a:cubicBezTo>
                      <a:pt x="799" y="620"/>
                      <a:pt x="620" y="786"/>
                      <a:pt x="406" y="786"/>
                    </a:cubicBezTo>
                    <a:cubicBezTo>
                      <a:pt x="179" y="786"/>
                      <a:pt x="1" y="608"/>
                      <a:pt x="1" y="393"/>
                    </a:cubicBezTo>
                    <a:cubicBezTo>
                      <a:pt x="1" y="179"/>
                      <a:pt x="179" y="0"/>
                      <a:pt x="406" y="0"/>
                    </a:cubicBezTo>
                    <a:cubicBezTo>
                      <a:pt x="620" y="0"/>
                      <a:pt x="799" y="179"/>
                      <a:pt x="799" y="393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57" name="Google Shape;1057;p7"/>
              <p:cNvSpPr/>
              <p:nvPr/>
            </p:nvSpPr>
            <p:spPr>
              <a:xfrm>
                <a:off x="4307375" y="3708885"/>
                <a:ext cx="92777" cy="91499"/>
              </a:xfrm>
              <a:custGeom>
                <a:avLst/>
                <a:gdLst/>
                <a:ahLst/>
                <a:cxnLst/>
                <a:rect l="l" t="t" r="r" b="b"/>
                <a:pathLst>
                  <a:path w="798" h="787" extrusionOk="0">
                    <a:moveTo>
                      <a:pt x="798" y="393"/>
                    </a:moveTo>
                    <a:cubicBezTo>
                      <a:pt x="798" y="620"/>
                      <a:pt x="619" y="786"/>
                      <a:pt x="405" y="786"/>
                    </a:cubicBezTo>
                    <a:cubicBezTo>
                      <a:pt x="179" y="786"/>
                      <a:pt x="0" y="608"/>
                      <a:pt x="0" y="393"/>
                    </a:cubicBezTo>
                    <a:cubicBezTo>
                      <a:pt x="0" y="179"/>
                      <a:pt x="179" y="0"/>
                      <a:pt x="405" y="0"/>
                    </a:cubicBezTo>
                    <a:cubicBezTo>
                      <a:pt x="619" y="0"/>
                      <a:pt x="798" y="179"/>
                      <a:pt x="798" y="393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58" name="Google Shape;1058;p7"/>
              <p:cNvSpPr/>
              <p:nvPr/>
            </p:nvSpPr>
            <p:spPr>
              <a:xfrm>
                <a:off x="4984248" y="3708885"/>
                <a:ext cx="92777" cy="91499"/>
              </a:xfrm>
              <a:custGeom>
                <a:avLst/>
                <a:gdLst/>
                <a:ahLst/>
                <a:cxnLst/>
                <a:rect l="l" t="t" r="r" b="b"/>
                <a:pathLst>
                  <a:path w="798" h="787" extrusionOk="0">
                    <a:moveTo>
                      <a:pt x="798" y="393"/>
                    </a:moveTo>
                    <a:cubicBezTo>
                      <a:pt x="798" y="620"/>
                      <a:pt x="619" y="786"/>
                      <a:pt x="393" y="786"/>
                    </a:cubicBezTo>
                    <a:cubicBezTo>
                      <a:pt x="179" y="786"/>
                      <a:pt x="0" y="608"/>
                      <a:pt x="0" y="393"/>
                    </a:cubicBezTo>
                    <a:cubicBezTo>
                      <a:pt x="0" y="179"/>
                      <a:pt x="179" y="0"/>
                      <a:pt x="393" y="0"/>
                    </a:cubicBezTo>
                    <a:cubicBezTo>
                      <a:pt x="619" y="0"/>
                      <a:pt x="798" y="179"/>
                      <a:pt x="798" y="393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59" name="Google Shape;1059;p7"/>
              <p:cNvSpPr/>
              <p:nvPr/>
            </p:nvSpPr>
            <p:spPr>
              <a:xfrm>
                <a:off x="1262025" y="4149053"/>
                <a:ext cx="92777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8" h="799" extrusionOk="0">
                    <a:moveTo>
                      <a:pt x="798" y="405"/>
                    </a:moveTo>
                    <a:cubicBezTo>
                      <a:pt x="798" y="620"/>
                      <a:pt x="619" y="798"/>
                      <a:pt x="405" y="798"/>
                    </a:cubicBezTo>
                    <a:cubicBezTo>
                      <a:pt x="179" y="798"/>
                      <a:pt x="0" y="620"/>
                      <a:pt x="0" y="405"/>
                    </a:cubicBezTo>
                    <a:cubicBezTo>
                      <a:pt x="0" y="179"/>
                      <a:pt x="179" y="1"/>
                      <a:pt x="405" y="1"/>
                    </a:cubicBezTo>
                    <a:cubicBezTo>
                      <a:pt x="619" y="1"/>
                      <a:pt x="798" y="179"/>
                      <a:pt x="798" y="405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60" name="Google Shape;1060;p7"/>
              <p:cNvSpPr/>
              <p:nvPr/>
            </p:nvSpPr>
            <p:spPr>
              <a:xfrm>
                <a:off x="1938899" y="4149053"/>
                <a:ext cx="92894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9" extrusionOk="0">
                    <a:moveTo>
                      <a:pt x="798" y="405"/>
                    </a:moveTo>
                    <a:cubicBezTo>
                      <a:pt x="798" y="620"/>
                      <a:pt x="620" y="798"/>
                      <a:pt x="405" y="798"/>
                    </a:cubicBezTo>
                    <a:cubicBezTo>
                      <a:pt x="179" y="798"/>
                      <a:pt x="0" y="620"/>
                      <a:pt x="0" y="405"/>
                    </a:cubicBezTo>
                    <a:cubicBezTo>
                      <a:pt x="0" y="179"/>
                      <a:pt x="179" y="1"/>
                      <a:pt x="405" y="1"/>
                    </a:cubicBezTo>
                    <a:cubicBezTo>
                      <a:pt x="620" y="1"/>
                      <a:pt x="798" y="179"/>
                      <a:pt x="798" y="405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61" name="Google Shape;1061;p7"/>
              <p:cNvSpPr/>
              <p:nvPr/>
            </p:nvSpPr>
            <p:spPr>
              <a:xfrm>
                <a:off x="2615772" y="4149053"/>
                <a:ext cx="92894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9" extrusionOk="0">
                    <a:moveTo>
                      <a:pt x="798" y="405"/>
                    </a:moveTo>
                    <a:cubicBezTo>
                      <a:pt x="798" y="620"/>
                      <a:pt x="620" y="798"/>
                      <a:pt x="405" y="798"/>
                    </a:cubicBezTo>
                    <a:cubicBezTo>
                      <a:pt x="179" y="798"/>
                      <a:pt x="1" y="620"/>
                      <a:pt x="1" y="405"/>
                    </a:cubicBezTo>
                    <a:cubicBezTo>
                      <a:pt x="1" y="179"/>
                      <a:pt x="179" y="1"/>
                      <a:pt x="405" y="1"/>
                    </a:cubicBezTo>
                    <a:cubicBezTo>
                      <a:pt x="620" y="1"/>
                      <a:pt x="798" y="179"/>
                      <a:pt x="798" y="405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62" name="Google Shape;1062;p7"/>
              <p:cNvSpPr/>
              <p:nvPr/>
            </p:nvSpPr>
            <p:spPr>
              <a:xfrm>
                <a:off x="3292646" y="4149053"/>
                <a:ext cx="92894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9" extrusionOk="0">
                    <a:moveTo>
                      <a:pt x="798" y="405"/>
                    </a:moveTo>
                    <a:cubicBezTo>
                      <a:pt x="798" y="620"/>
                      <a:pt x="620" y="798"/>
                      <a:pt x="394" y="798"/>
                    </a:cubicBezTo>
                    <a:cubicBezTo>
                      <a:pt x="179" y="798"/>
                      <a:pt x="1" y="620"/>
                      <a:pt x="1" y="405"/>
                    </a:cubicBezTo>
                    <a:cubicBezTo>
                      <a:pt x="1" y="179"/>
                      <a:pt x="179" y="1"/>
                      <a:pt x="394" y="1"/>
                    </a:cubicBezTo>
                    <a:cubicBezTo>
                      <a:pt x="620" y="1"/>
                      <a:pt x="798" y="179"/>
                      <a:pt x="798" y="405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63" name="Google Shape;1063;p7"/>
              <p:cNvSpPr/>
              <p:nvPr/>
            </p:nvSpPr>
            <p:spPr>
              <a:xfrm>
                <a:off x="3969519" y="4149053"/>
                <a:ext cx="92894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9" extrusionOk="0">
                    <a:moveTo>
                      <a:pt x="799" y="405"/>
                    </a:moveTo>
                    <a:cubicBezTo>
                      <a:pt x="799" y="620"/>
                      <a:pt x="620" y="798"/>
                      <a:pt x="394" y="798"/>
                    </a:cubicBezTo>
                    <a:cubicBezTo>
                      <a:pt x="180" y="798"/>
                      <a:pt x="1" y="620"/>
                      <a:pt x="1" y="405"/>
                    </a:cubicBezTo>
                    <a:cubicBezTo>
                      <a:pt x="1" y="179"/>
                      <a:pt x="180" y="1"/>
                      <a:pt x="394" y="1"/>
                    </a:cubicBezTo>
                    <a:cubicBezTo>
                      <a:pt x="620" y="1"/>
                      <a:pt x="799" y="179"/>
                      <a:pt x="799" y="405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64" name="Google Shape;1064;p7"/>
              <p:cNvSpPr/>
              <p:nvPr/>
            </p:nvSpPr>
            <p:spPr>
              <a:xfrm>
                <a:off x="4645114" y="4149053"/>
                <a:ext cx="94173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810" h="799" extrusionOk="0">
                    <a:moveTo>
                      <a:pt x="810" y="405"/>
                    </a:moveTo>
                    <a:cubicBezTo>
                      <a:pt x="810" y="620"/>
                      <a:pt x="631" y="798"/>
                      <a:pt x="405" y="798"/>
                    </a:cubicBezTo>
                    <a:cubicBezTo>
                      <a:pt x="191" y="798"/>
                      <a:pt x="0" y="620"/>
                      <a:pt x="0" y="405"/>
                    </a:cubicBezTo>
                    <a:cubicBezTo>
                      <a:pt x="0" y="179"/>
                      <a:pt x="191" y="1"/>
                      <a:pt x="405" y="1"/>
                    </a:cubicBezTo>
                    <a:cubicBezTo>
                      <a:pt x="631" y="1"/>
                      <a:pt x="810" y="179"/>
                      <a:pt x="810" y="405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65" name="Google Shape;1065;p7"/>
              <p:cNvSpPr/>
              <p:nvPr/>
            </p:nvSpPr>
            <p:spPr>
              <a:xfrm>
                <a:off x="1601159" y="4589220"/>
                <a:ext cx="92894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9" extrusionOk="0">
                    <a:moveTo>
                      <a:pt x="798" y="406"/>
                    </a:moveTo>
                    <a:cubicBezTo>
                      <a:pt x="798" y="620"/>
                      <a:pt x="619" y="799"/>
                      <a:pt x="393" y="799"/>
                    </a:cubicBezTo>
                    <a:cubicBezTo>
                      <a:pt x="179" y="799"/>
                      <a:pt x="0" y="620"/>
                      <a:pt x="0" y="406"/>
                    </a:cubicBezTo>
                    <a:cubicBezTo>
                      <a:pt x="0" y="179"/>
                      <a:pt x="179" y="1"/>
                      <a:pt x="393" y="1"/>
                    </a:cubicBezTo>
                    <a:cubicBezTo>
                      <a:pt x="619" y="1"/>
                      <a:pt x="798" y="179"/>
                      <a:pt x="798" y="406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66" name="Google Shape;1066;p7"/>
              <p:cNvSpPr/>
              <p:nvPr/>
            </p:nvSpPr>
            <p:spPr>
              <a:xfrm>
                <a:off x="2278033" y="4589220"/>
                <a:ext cx="92894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9" extrusionOk="0">
                    <a:moveTo>
                      <a:pt x="798" y="406"/>
                    </a:moveTo>
                    <a:cubicBezTo>
                      <a:pt x="798" y="620"/>
                      <a:pt x="620" y="799"/>
                      <a:pt x="393" y="799"/>
                    </a:cubicBezTo>
                    <a:cubicBezTo>
                      <a:pt x="179" y="799"/>
                      <a:pt x="0" y="620"/>
                      <a:pt x="0" y="406"/>
                    </a:cubicBezTo>
                    <a:cubicBezTo>
                      <a:pt x="0" y="179"/>
                      <a:pt x="179" y="1"/>
                      <a:pt x="393" y="1"/>
                    </a:cubicBezTo>
                    <a:cubicBezTo>
                      <a:pt x="620" y="1"/>
                      <a:pt x="798" y="179"/>
                      <a:pt x="798" y="406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67" name="Google Shape;1067;p7"/>
              <p:cNvSpPr/>
              <p:nvPr/>
            </p:nvSpPr>
            <p:spPr>
              <a:xfrm>
                <a:off x="2953511" y="4589220"/>
                <a:ext cx="92894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9" extrusionOk="0">
                    <a:moveTo>
                      <a:pt x="798" y="406"/>
                    </a:moveTo>
                    <a:cubicBezTo>
                      <a:pt x="798" y="620"/>
                      <a:pt x="620" y="799"/>
                      <a:pt x="406" y="799"/>
                    </a:cubicBezTo>
                    <a:cubicBezTo>
                      <a:pt x="179" y="799"/>
                      <a:pt x="1" y="620"/>
                      <a:pt x="1" y="406"/>
                    </a:cubicBezTo>
                    <a:cubicBezTo>
                      <a:pt x="1" y="179"/>
                      <a:pt x="179" y="1"/>
                      <a:pt x="406" y="1"/>
                    </a:cubicBezTo>
                    <a:cubicBezTo>
                      <a:pt x="620" y="1"/>
                      <a:pt x="798" y="179"/>
                      <a:pt x="798" y="406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68" name="Google Shape;1068;p7"/>
              <p:cNvSpPr/>
              <p:nvPr/>
            </p:nvSpPr>
            <p:spPr>
              <a:xfrm>
                <a:off x="3630385" y="4589220"/>
                <a:ext cx="92894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9" extrusionOk="0">
                    <a:moveTo>
                      <a:pt x="799" y="406"/>
                    </a:moveTo>
                    <a:cubicBezTo>
                      <a:pt x="799" y="620"/>
                      <a:pt x="620" y="799"/>
                      <a:pt x="406" y="799"/>
                    </a:cubicBezTo>
                    <a:cubicBezTo>
                      <a:pt x="179" y="799"/>
                      <a:pt x="1" y="620"/>
                      <a:pt x="1" y="406"/>
                    </a:cubicBezTo>
                    <a:cubicBezTo>
                      <a:pt x="1" y="179"/>
                      <a:pt x="179" y="1"/>
                      <a:pt x="406" y="1"/>
                    </a:cubicBezTo>
                    <a:cubicBezTo>
                      <a:pt x="620" y="1"/>
                      <a:pt x="799" y="179"/>
                      <a:pt x="799" y="406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69" name="Google Shape;1069;p7"/>
              <p:cNvSpPr/>
              <p:nvPr/>
            </p:nvSpPr>
            <p:spPr>
              <a:xfrm>
                <a:off x="4307375" y="4589220"/>
                <a:ext cx="92777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8" h="799" extrusionOk="0">
                    <a:moveTo>
                      <a:pt x="798" y="406"/>
                    </a:moveTo>
                    <a:cubicBezTo>
                      <a:pt x="798" y="620"/>
                      <a:pt x="619" y="799"/>
                      <a:pt x="405" y="799"/>
                    </a:cubicBezTo>
                    <a:cubicBezTo>
                      <a:pt x="179" y="799"/>
                      <a:pt x="0" y="620"/>
                      <a:pt x="0" y="406"/>
                    </a:cubicBezTo>
                    <a:cubicBezTo>
                      <a:pt x="0" y="179"/>
                      <a:pt x="179" y="1"/>
                      <a:pt x="405" y="1"/>
                    </a:cubicBezTo>
                    <a:cubicBezTo>
                      <a:pt x="619" y="1"/>
                      <a:pt x="798" y="179"/>
                      <a:pt x="798" y="406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70" name="Google Shape;1070;p7"/>
              <p:cNvSpPr/>
              <p:nvPr/>
            </p:nvSpPr>
            <p:spPr>
              <a:xfrm>
                <a:off x="4984248" y="4589220"/>
                <a:ext cx="92777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8" h="799" extrusionOk="0">
                    <a:moveTo>
                      <a:pt x="798" y="406"/>
                    </a:moveTo>
                    <a:cubicBezTo>
                      <a:pt x="798" y="620"/>
                      <a:pt x="619" y="799"/>
                      <a:pt x="393" y="799"/>
                    </a:cubicBezTo>
                    <a:cubicBezTo>
                      <a:pt x="179" y="799"/>
                      <a:pt x="0" y="620"/>
                      <a:pt x="0" y="406"/>
                    </a:cubicBezTo>
                    <a:cubicBezTo>
                      <a:pt x="0" y="179"/>
                      <a:pt x="179" y="1"/>
                      <a:pt x="393" y="1"/>
                    </a:cubicBezTo>
                    <a:cubicBezTo>
                      <a:pt x="619" y="1"/>
                      <a:pt x="798" y="179"/>
                      <a:pt x="798" y="406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71" name="Google Shape;1071;p7"/>
            <p:cNvSpPr/>
            <p:nvPr/>
          </p:nvSpPr>
          <p:spPr>
            <a:xfrm>
              <a:off x="5801882" y="663651"/>
              <a:ext cx="53486" cy="53553"/>
            </a:xfrm>
            <a:custGeom>
              <a:avLst/>
              <a:gdLst/>
              <a:ahLst/>
              <a:cxnLst/>
              <a:rect l="l" t="t" r="r" b="b"/>
              <a:pathLst>
                <a:path w="798" h="799" extrusionOk="0">
                  <a:moveTo>
                    <a:pt x="798" y="393"/>
                  </a:moveTo>
                  <a:cubicBezTo>
                    <a:pt x="798" y="620"/>
                    <a:pt x="619" y="798"/>
                    <a:pt x="405" y="798"/>
                  </a:cubicBezTo>
                  <a:cubicBezTo>
                    <a:pt x="179" y="798"/>
                    <a:pt x="0" y="620"/>
                    <a:pt x="0" y="393"/>
                  </a:cubicBezTo>
                  <a:cubicBezTo>
                    <a:pt x="0" y="179"/>
                    <a:pt x="179" y="0"/>
                    <a:pt x="405" y="0"/>
                  </a:cubicBezTo>
                  <a:cubicBezTo>
                    <a:pt x="619" y="0"/>
                    <a:pt x="798" y="179"/>
                    <a:pt x="798" y="39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2" name="Google Shape;1072;p7"/>
            <p:cNvSpPr/>
            <p:nvPr/>
          </p:nvSpPr>
          <p:spPr>
            <a:xfrm>
              <a:off x="6192100" y="663651"/>
              <a:ext cx="53553" cy="53553"/>
            </a:xfrm>
            <a:custGeom>
              <a:avLst/>
              <a:gdLst/>
              <a:ahLst/>
              <a:cxnLst/>
              <a:rect l="l" t="t" r="r" b="b"/>
              <a:pathLst>
                <a:path w="799" h="799" extrusionOk="0">
                  <a:moveTo>
                    <a:pt x="798" y="393"/>
                  </a:moveTo>
                  <a:cubicBezTo>
                    <a:pt x="798" y="620"/>
                    <a:pt x="620" y="798"/>
                    <a:pt x="405" y="798"/>
                  </a:cubicBezTo>
                  <a:cubicBezTo>
                    <a:pt x="179" y="798"/>
                    <a:pt x="0" y="620"/>
                    <a:pt x="0" y="393"/>
                  </a:cubicBezTo>
                  <a:cubicBezTo>
                    <a:pt x="0" y="179"/>
                    <a:pt x="179" y="0"/>
                    <a:pt x="405" y="0"/>
                  </a:cubicBezTo>
                  <a:cubicBezTo>
                    <a:pt x="620" y="0"/>
                    <a:pt x="798" y="179"/>
                    <a:pt x="798" y="39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3" name="Google Shape;1073;p7"/>
            <p:cNvSpPr/>
            <p:nvPr/>
          </p:nvSpPr>
          <p:spPr>
            <a:xfrm>
              <a:off x="6582317" y="663651"/>
              <a:ext cx="53553" cy="53553"/>
            </a:xfrm>
            <a:custGeom>
              <a:avLst/>
              <a:gdLst/>
              <a:ahLst/>
              <a:cxnLst/>
              <a:rect l="l" t="t" r="r" b="b"/>
              <a:pathLst>
                <a:path w="799" h="799" extrusionOk="0">
                  <a:moveTo>
                    <a:pt x="798" y="393"/>
                  </a:moveTo>
                  <a:cubicBezTo>
                    <a:pt x="798" y="620"/>
                    <a:pt x="620" y="798"/>
                    <a:pt x="405" y="798"/>
                  </a:cubicBezTo>
                  <a:cubicBezTo>
                    <a:pt x="179" y="798"/>
                    <a:pt x="1" y="620"/>
                    <a:pt x="1" y="393"/>
                  </a:cubicBezTo>
                  <a:cubicBezTo>
                    <a:pt x="1" y="179"/>
                    <a:pt x="179" y="0"/>
                    <a:pt x="405" y="0"/>
                  </a:cubicBezTo>
                  <a:cubicBezTo>
                    <a:pt x="620" y="0"/>
                    <a:pt x="798" y="179"/>
                    <a:pt x="798" y="39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4" name="Google Shape;1074;p7"/>
            <p:cNvSpPr/>
            <p:nvPr/>
          </p:nvSpPr>
          <p:spPr>
            <a:xfrm>
              <a:off x="6972535" y="663651"/>
              <a:ext cx="53553" cy="53553"/>
            </a:xfrm>
            <a:custGeom>
              <a:avLst/>
              <a:gdLst/>
              <a:ahLst/>
              <a:cxnLst/>
              <a:rect l="l" t="t" r="r" b="b"/>
              <a:pathLst>
                <a:path w="799" h="799" extrusionOk="0">
                  <a:moveTo>
                    <a:pt x="798" y="393"/>
                  </a:moveTo>
                  <a:cubicBezTo>
                    <a:pt x="798" y="620"/>
                    <a:pt x="620" y="798"/>
                    <a:pt x="394" y="798"/>
                  </a:cubicBezTo>
                  <a:cubicBezTo>
                    <a:pt x="179" y="798"/>
                    <a:pt x="1" y="620"/>
                    <a:pt x="1" y="393"/>
                  </a:cubicBezTo>
                  <a:cubicBezTo>
                    <a:pt x="1" y="179"/>
                    <a:pt x="179" y="0"/>
                    <a:pt x="394" y="0"/>
                  </a:cubicBezTo>
                  <a:cubicBezTo>
                    <a:pt x="620" y="0"/>
                    <a:pt x="798" y="179"/>
                    <a:pt x="798" y="39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5" name="Google Shape;1075;p7"/>
            <p:cNvSpPr/>
            <p:nvPr/>
          </p:nvSpPr>
          <p:spPr>
            <a:xfrm>
              <a:off x="7362752" y="663651"/>
              <a:ext cx="53553" cy="53553"/>
            </a:xfrm>
            <a:custGeom>
              <a:avLst/>
              <a:gdLst/>
              <a:ahLst/>
              <a:cxnLst/>
              <a:rect l="l" t="t" r="r" b="b"/>
              <a:pathLst>
                <a:path w="799" h="799" extrusionOk="0">
                  <a:moveTo>
                    <a:pt x="799" y="393"/>
                  </a:moveTo>
                  <a:cubicBezTo>
                    <a:pt x="799" y="620"/>
                    <a:pt x="620" y="798"/>
                    <a:pt x="394" y="798"/>
                  </a:cubicBezTo>
                  <a:cubicBezTo>
                    <a:pt x="180" y="798"/>
                    <a:pt x="1" y="620"/>
                    <a:pt x="1" y="393"/>
                  </a:cubicBezTo>
                  <a:cubicBezTo>
                    <a:pt x="1" y="179"/>
                    <a:pt x="180" y="0"/>
                    <a:pt x="394" y="0"/>
                  </a:cubicBezTo>
                  <a:cubicBezTo>
                    <a:pt x="620" y="0"/>
                    <a:pt x="799" y="179"/>
                    <a:pt x="799" y="39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6" name="Google Shape;1076;p7"/>
            <p:cNvSpPr/>
            <p:nvPr/>
          </p:nvSpPr>
          <p:spPr>
            <a:xfrm>
              <a:off x="7752233" y="663651"/>
              <a:ext cx="54290" cy="53553"/>
            </a:xfrm>
            <a:custGeom>
              <a:avLst/>
              <a:gdLst/>
              <a:ahLst/>
              <a:cxnLst/>
              <a:rect l="l" t="t" r="r" b="b"/>
              <a:pathLst>
                <a:path w="810" h="799" extrusionOk="0">
                  <a:moveTo>
                    <a:pt x="810" y="393"/>
                  </a:moveTo>
                  <a:cubicBezTo>
                    <a:pt x="810" y="620"/>
                    <a:pt x="631" y="798"/>
                    <a:pt x="405" y="798"/>
                  </a:cubicBezTo>
                  <a:cubicBezTo>
                    <a:pt x="191" y="798"/>
                    <a:pt x="0" y="620"/>
                    <a:pt x="0" y="393"/>
                  </a:cubicBezTo>
                  <a:cubicBezTo>
                    <a:pt x="0" y="179"/>
                    <a:pt x="191" y="0"/>
                    <a:pt x="405" y="0"/>
                  </a:cubicBezTo>
                  <a:cubicBezTo>
                    <a:pt x="631" y="0"/>
                    <a:pt x="810" y="179"/>
                    <a:pt x="810" y="39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7" name="Google Shape;1077;p7"/>
            <p:cNvSpPr/>
            <p:nvPr/>
          </p:nvSpPr>
          <p:spPr>
            <a:xfrm>
              <a:off x="5997393" y="917407"/>
              <a:ext cx="53553" cy="53553"/>
            </a:xfrm>
            <a:custGeom>
              <a:avLst/>
              <a:gdLst/>
              <a:ahLst/>
              <a:cxnLst/>
              <a:rect l="l" t="t" r="r" b="b"/>
              <a:pathLst>
                <a:path w="799" h="799" extrusionOk="0">
                  <a:moveTo>
                    <a:pt x="798" y="405"/>
                  </a:moveTo>
                  <a:cubicBezTo>
                    <a:pt x="798" y="620"/>
                    <a:pt x="619" y="798"/>
                    <a:pt x="393" y="798"/>
                  </a:cubicBezTo>
                  <a:cubicBezTo>
                    <a:pt x="179" y="798"/>
                    <a:pt x="0" y="620"/>
                    <a:pt x="0" y="405"/>
                  </a:cubicBezTo>
                  <a:cubicBezTo>
                    <a:pt x="0" y="179"/>
                    <a:pt x="179" y="1"/>
                    <a:pt x="393" y="1"/>
                  </a:cubicBezTo>
                  <a:cubicBezTo>
                    <a:pt x="619" y="1"/>
                    <a:pt x="798" y="179"/>
                    <a:pt x="798" y="40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8" name="Google Shape;1078;p7"/>
            <p:cNvSpPr/>
            <p:nvPr/>
          </p:nvSpPr>
          <p:spPr>
            <a:xfrm>
              <a:off x="6387611" y="917407"/>
              <a:ext cx="53553" cy="53553"/>
            </a:xfrm>
            <a:custGeom>
              <a:avLst/>
              <a:gdLst/>
              <a:ahLst/>
              <a:cxnLst/>
              <a:rect l="l" t="t" r="r" b="b"/>
              <a:pathLst>
                <a:path w="799" h="799" extrusionOk="0">
                  <a:moveTo>
                    <a:pt x="798" y="405"/>
                  </a:moveTo>
                  <a:cubicBezTo>
                    <a:pt x="798" y="620"/>
                    <a:pt x="620" y="798"/>
                    <a:pt x="393" y="798"/>
                  </a:cubicBezTo>
                  <a:cubicBezTo>
                    <a:pt x="179" y="798"/>
                    <a:pt x="0" y="620"/>
                    <a:pt x="0" y="405"/>
                  </a:cubicBezTo>
                  <a:cubicBezTo>
                    <a:pt x="0" y="179"/>
                    <a:pt x="179" y="1"/>
                    <a:pt x="393" y="1"/>
                  </a:cubicBezTo>
                  <a:cubicBezTo>
                    <a:pt x="620" y="1"/>
                    <a:pt x="798" y="179"/>
                    <a:pt x="798" y="40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9" name="Google Shape;1079;p7"/>
            <p:cNvSpPr/>
            <p:nvPr/>
          </p:nvSpPr>
          <p:spPr>
            <a:xfrm>
              <a:off x="6777024" y="917407"/>
              <a:ext cx="53553" cy="53553"/>
            </a:xfrm>
            <a:custGeom>
              <a:avLst/>
              <a:gdLst/>
              <a:ahLst/>
              <a:cxnLst/>
              <a:rect l="l" t="t" r="r" b="b"/>
              <a:pathLst>
                <a:path w="799" h="799" extrusionOk="0">
                  <a:moveTo>
                    <a:pt x="798" y="405"/>
                  </a:moveTo>
                  <a:cubicBezTo>
                    <a:pt x="798" y="620"/>
                    <a:pt x="620" y="798"/>
                    <a:pt x="406" y="798"/>
                  </a:cubicBezTo>
                  <a:cubicBezTo>
                    <a:pt x="179" y="798"/>
                    <a:pt x="1" y="620"/>
                    <a:pt x="1" y="405"/>
                  </a:cubicBezTo>
                  <a:cubicBezTo>
                    <a:pt x="1" y="179"/>
                    <a:pt x="179" y="1"/>
                    <a:pt x="406" y="1"/>
                  </a:cubicBezTo>
                  <a:cubicBezTo>
                    <a:pt x="620" y="1"/>
                    <a:pt x="798" y="179"/>
                    <a:pt x="798" y="40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0" name="Google Shape;1080;p7"/>
            <p:cNvSpPr/>
            <p:nvPr/>
          </p:nvSpPr>
          <p:spPr>
            <a:xfrm>
              <a:off x="7167241" y="917407"/>
              <a:ext cx="53553" cy="53553"/>
            </a:xfrm>
            <a:custGeom>
              <a:avLst/>
              <a:gdLst/>
              <a:ahLst/>
              <a:cxnLst/>
              <a:rect l="l" t="t" r="r" b="b"/>
              <a:pathLst>
                <a:path w="799" h="799" extrusionOk="0">
                  <a:moveTo>
                    <a:pt x="799" y="405"/>
                  </a:moveTo>
                  <a:cubicBezTo>
                    <a:pt x="799" y="620"/>
                    <a:pt x="620" y="798"/>
                    <a:pt x="406" y="798"/>
                  </a:cubicBezTo>
                  <a:cubicBezTo>
                    <a:pt x="179" y="798"/>
                    <a:pt x="1" y="620"/>
                    <a:pt x="1" y="405"/>
                  </a:cubicBezTo>
                  <a:cubicBezTo>
                    <a:pt x="1" y="179"/>
                    <a:pt x="179" y="1"/>
                    <a:pt x="406" y="1"/>
                  </a:cubicBezTo>
                  <a:cubicBezTo>
                    <a:pt x="620" y="1"/>
                    <a:pt x="799" y="179"/>
                    <a:pt x="799" y="40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1" name="Google Shape;1081;p7"/>
            <p:cNvSpPr/>
            <p:nvPr/>
          </p:nvSpPr>
          <p:spPr>
            <a:xfrm>
              <a:off x="7557526" y="917407"/>
              <a:ext cx="53486" cy="53553"/>
            </a:xfrm>
            <a:custGeom>
              <a:avLst/>
              <a:gdLst/>
              <a:ahLst/>
              <a:cxnLst/>
              <a:rect l="l" t="t" r="r" b="b"/>
              <a:pathLst>
                <a:path w="798" h="799" extrusionOk="0">
                  <a:moveTo>
                    <a:pt x="798" y="405"/>
                  </a:moveTo>
                  <a:cubicBezTo>
                    <a:pt x="798" y="620"/>
                    <a:pt x="619" y="798"/>
                    <a:pt x="405" y="798"/>
                  </a:cubicBezTo>
                  <a:cubicBezTo>
                    <a:pt x="179" y="798"/>
                    <a:pt x="0" y="620"/>
                    <a:pt x="0" y="405"/>
                  </a:cubicBezTo>
                  <a:cubicBezTo>
                    <a:pt x="0" y="179"/>
                    <a:pt x="179" y="1"/>
                    <a:pt x="405" y="1"/>
                  </a:cubicBezTo>
                  <a:cubicBezTo>
                    <a:pt x="619" y="1"/>
                    <a:pt x="798" y="179"/>
                    <a:pt x="798" y="40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2" name="Google Shape;1082;p7"/>
            <p:cNvSpPr/>
            <p:nvPr/>
          </p:nvSpPr>
          <p:spPr>
            <a:xfrm>
              <a:off x="7947744" y="917407"/>
              <a:ext cx="53486" cy="53553"/>
            </a:xfrm>
            <a:custGeom>
              <a:avLst/>
              <a:gdLst/>
              <a:ahLst/>
              <a:cxnLst/>
              <a:rect l="l" t="t" r="r" b="b"/>
              <a:pathLst>
                <a:path w="798" h="799" extrusionOk="0">
                  <a:moveTo>
                    <a:pt x="798" y="405"/>
                  </a:moveTo>
                  <a:cubicBezTo>
                    <a:pt x="798" y="620"/>
                    <a:pt x="619" y="798"/>
                    <a:pt x="393" y="798"/>
                  </a:cubicBezTo>
                  <a:cubicBezTo>
                    <a:pt x="179" y="798"/>
                    <a:pt x="0" y="620"/>
                    <a:pt x="0" y="405"/>
                  </a:cubicBezTo>
                  <a:cubicBezTo>
                    <a:pt x="0" y="179"/>
                    <a:pt x="179" y="1"/>
                    <a:pt x="393" y="1"/>
                  </a:cubicBezTo>
                  <a:cubicBezTo>
                    <a:pt x="619" y="1"/>
                    <a:pt x="798" y="179"/>
                    <a:pt x="798" y="40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3" name="Google Shape;1083;p7"/>
            <p:cNvSpPr/>
            <p:nvPr/>
          </p:nvSpPr>
          <p:spPr>
            <a:xfrm>
              <a:off x="5801882" y="1171164"/>
              <a:ext cx="53486" cy="53553"/>
            </a:xfrm>
            <a:custGeom>
              <a:avLst/>
              <a:gdLst/>
              <a:ahLst/>
              <a:cxnLst/>
              <a:rect l="l" t="t" r="r" b="b"/>
              <a:pathLst>
                <a:path w="798" h="799" extrusionOk="0">
                  <a:moveTo>
                    <a:pt x="798" y="406"/>
                  </a:moveTo>
                  <a:cubicBezTo>
                    <a:pt x="798" y="620"/>
                    <a:pt x="619" y="799"/>
                    <a:pt x="405" y="799"/>
                  </a:cubicBezTo>
                  <a:cubicBezTo>
                    <a:pt x="179" y="799"/>
                    <a:pt x="0" y="620"/>
                    <a:pt x="0" y="406"/>
                  </a:cubicBezTo>
                  <a:cubicBezTo>
                    <a:pt x="0" y="179"/>
                    <a:pt x="179" y="1"/>
                    <a:pt x="405" y="1"/>
                  </a:cubicBezTo>
                  <a:cubicBezTo>
                    <a:pt x="619" y="1"/>
                    <a:pt x="798" y="179"/>
                    <a:pt x="798" y="40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4" name="Google Shape;1084;p7"/>
            <p:cNvSpPr/>
            <p:nvPr/>
          </p:nvSpPr>
          <p:spPr>
            <a:xfrm>
              <a:off x="6192100" y="1171164"/>
              <a:ext cx="53553" cy="53553"/>
            </a:xfrm>
            <a:custGeom>
              <a:avLst/>
              <a:gdLst/>
              <a:ahLst/>
              <a:cxnLst/>
              <a:rect l="l" t="t" r="r" b="b"/>
              <a:pathLst>
                <a:path w="799" h="799" extrusionOk="0">
                  <a:moveTo>
                    <a:pt x="798" y="406"/>
                  </a:moveTo>
                  <a:cubicBezTo>
                    <a:pt x="798" y="620"/>
                    <a:pt x="620" y="799"/>
                    <a:pt x="405" y="799"/>
                  </a:cubicBezTo>
                  <a:cubicBezTo>
                    <a:pt x="179" y="799"/>
                    <a:pt x="0" y="620"/>
                    <a:pt x="0" y="406"/>
                  </a:cubicBezTo>
                  <a:cubicBezTo>
                    <a:pt x="0" y="179"/>
                    <a:pt x="179" y="1"/>
                    <a:pt x="405" y="1"/>
                  </a:cubicBezTo>
                  <a:cubicBezTo>
                    <a:pt x="620" y="1"/>
                    <a:pt x="798" y="179"/>
                    <a:pt x="798" y="40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5" name="Google Shape;1085;p7"/>
            <p:cNvSpPr/>
            <p:nvPr/>
          </p:nvSpPr>
          <p:spPr>
            <a:xfrm>
              <a:off x="6582317" y="1171164"/>
              <a:ext cx="53553" cy="53553"/>
            </a:xfrm>
            <a:custGeom>
              <a:avLst/>
              <a:gdLst/>
              <a:ahLst/>
              <a:cxnLst/>
              <a:rect l="l" t="t" r="r" b="b"/>
              <a:pathLst>
                <a:path w="799" h="799" extrusionOk="0">
                  <a:moveTo>
                    <a:pt x="798" y="406"/>
                  </a:moveTo>
                  <a:cubicBezTo>
                    <a:pt x="798" y="620"/>
                    <a:pt x="620" y="799"/>
                    <a:pt x="405" y="799"/>
                  </a:cubicBezTo>
                  <a:cubicBezTo>
                    <a:pt x="179" y="799"/>
                    <a:pt x="1" y="620"/>
                    <a:pt x="1" y="406"/>
                  </a:cubicBezTo>
                  <a:cubicBezTo>
                    <a:pt x="1" y="179"/>
                    <a:pt x="179" y="1"/>
                    <a:pt x="405" y="1"/>
                  </a:cubicBezTo>
                  <a:cubicBezTo>
                    <a:pt x="620" y="1"/>
                    <a:pt x="798" y="179"/>
                    <a:pt x="798" y="40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6" name="Google Shape;1086;p7"/>
            <p:cNvSpPr/>
            <p:nvPr/>
          </p:nvSpPr>
          <p:spPr>
            <a:xfrm>
              <a:off x="6972535" y="1171164"/>
              <a:ext cx="53553" cy="53553"/>
            </a:xfrm>
            <a:custGeom>
              <a:avLst/>
              <a:gdLst/>
              <a:ahLst/>
              <a:cxnLst/>
              <a:rect l="l" t="t" r="r" b="b"/>
              <a:pathLst>
                <a:path w="799" h="799" extrusionOk="0">
                  <a:moveTo>
                    <a:pt x="798" y="406"/>
                  </a:moveTo>
                  <a:cubicBezTo>
                    <a:pt x="798" y="620"/>
                    <a:pt x="620" y="799"/>
                    <a:pt x="394" y="799"/>
                  </a:cubicBezTo>
                  <a:cubicBezTo>
                    <a:pt x="179" y="799"/>
                    <a:pt x="1" y="620"/>
                    <a:pt x="1" y="406"/>
                  </a:cubicBezTo>
                  <a:cubicBezTo>
                    <a:pt x="1" y="179"/>
                    <a:pt x="179" y="1"/>
                    <a:pt x="394" y="1"/>
                  </a:cubicBezTo>
                  <a:cubicBezTo>
                    <a:pt x="620" y="1"/>
                    <a:pt x="798" y="179"/>
                    <a:pt x="798" y="40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7" name="Google Shape;1087;p7"/>
            <p:cNvSpPr/>
            <p:nvPr/>
          </p:nvSpPr>
          <p:spPr>
            <a:xfrm>
              <a:off x="7362752" y="1171164"/>
              <a:ext cx="53553" cy="53553"/>
            </a:xfrm>
            <a:custGeom>
              <a:avLst/>
              <a:gdLst/>
              <a:ahLst/>
              <a:cxnLst/>
              <a:rect l="l" t="t" r="r" b="b"/>
              <a:pathLst>
                <a:path w="799" h="799" extrusionOk="0">
                  <a:moveTo>
                    <a:pt x="799" y="406"/>
                  </a:moveTo>
                  <a:cubicBezTo>
                    <a:pt x="799" y="620"/>
                    <a:pt x="620" y="799"/>
                    <a:pt x="394" y="799"/>
                  </a:cubicBezTo>
                  <a:cubicBezTo>
                    <a:pt x="180" y="799"/>
                    <a:pt x="1" y="620"/>
                    <a:pt x="1" y="406"/>
                  </a:cubicBezTo>
                  <a:cubicBezTo>
                    <a:pt x="1" y="179"/>
                    <a:pt x="180" y="1"/>
                    <a:pt x="394" y="1"/>
                  </a:cubicBezTo>
                  <a:cubicBezTo>
                    <a:pt x="620" y="1"/>
                    <a:pt x="799" y="179"/>
                    <a:pt x="799" y="40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8" name="Google Shape;1088;p7"/>
            <p:cNvSpPr/>
            <p:nvPr/>
          </p:nvSpPr>
          <p:spPr>
            <a:xfrm>
              <a:off x="7752233" y="1171164"/>
              <a:ext cx="54290" cy="53553"/>
            </a:xfrm>
            <a:custGeom>
              <a:avLst/>
              <a:gdLst/>
              <a:ahLst/>
              <a:cxnLst/>
              <a:rect l="l" t="t" r="r" b="b"/>
              <a:pathLst>
                <a:path w="810" h="799" extrusionOk="0">
                  <a:moveTo>
                    <a:pt x="810" y="406"/>
                  </a:moveTo>
                  <a:cubicBezTo>
                    <a:pt x="810" y="620"/>
                    <a:pt x="631" y="799"/>
                    <a:pt x="405" y="799"/>
                  </a:cubicBezTo>
                  <a:cubicBezTo>
                    <a:pt x="191" y="799"/>
                    <a:pt x="0" y="620"/>
                    <a:pt x="0" y="406"/>
                  </a:cubicBezTo>
                  <a:cubicBezTo>
                    <a:pt x="0" y="179"/>
                    <a:pt x="191" y="1"/>
                    <a:pt x="405" y="1"/>
                  </a:cubicBezTo>
                  <a:cubicBezTo>
                    <a:pt x="631" y="1"/>
                    <a:pt x="810" y="179"/>
                    <a:pt x="810" y="40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9" name="Google Shape;1089;p7"/>
            <p:cNvSpPr/>
            <p:nvPr/>
          </p:nvSpPr>
          <p:spPr>
            <a:xfrm>
              <a:off x="5997393" y="1425724"/>
              <a:ext cx="53553" cy="53553"/>
            </a:xfrm>
            <a:custGeom>
              <a:avLst/>
              <a:gdLst/>
              <a:ahLst/>
              <a:cxnLst/>
              <a:rect l="l" t="t" r="r" b="b"/>
              <a:pathLst>
                <a:path w="799" h="799" extrusionOk="0">
                  <a:moveTo>
                    <a:pt x="798" y="394"/>
                  </a:moveTo>
                  <a:cubicBezTo>
                    <a:pt x="798" y="620"/>
                    <a:pt x="619" y="799"/>
                    <a:pt x="393" y="799"/>
                  </a:cubicBezTo>
                  <a:cubicBezTo>
                    <a:pt x="179" y="799"/>
                    <a:pt x="0" y="620"/>
                    <a:pt x="0" y="394"/>
                  </a:cubicBezTo>
                  <a:cubicBezTo>
                    <a:pt x="0" y="180"/>
                    <a:pt x="179" y="1"/>
                    <a:pt x="393" y="1"/>
                  </a:cubicBezTo>
                  <a:cubicBezTo>
                    <a:pt x="619" y="1"/>
                    <a:pt x="798" y="180"/>
                    <a:pt x="798" y="39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0" name="Google Shape;1090;p7"/>
            <p:cNvSpPr/>
            <p:nvPr/>
          </p:nvSpPr>
          <p:spPr>
            <a:xfrm>
              <a:off x="6387611" y="1425724"/>
              <a:ext cx="53553" cy="53553"/>
            </a:xfrm>
            <a:custGeom>
              <a:avLst/>
              <a:gdLst/>
              <a:ahLst/>
              <a:cxnLst/>
              <a:rect l="l" t="t" r="r" b="b"/>
              <a:pathLst>
                <a:path w="799" h="799" extrusionOk="0">
                  <a:moveTo>
                    <a:pt x="798" y="394"/>
                  </a:moveTo>
                  <a:cubicBezTo>
                    <a:pt x="798" y="620"/>
                    <a:pt x="620" y="799"/>
                    <a:pt x="393" y="799"/>
                  </a:cubicBezTo>
                  <a:cubicBezTo>
                    <a:pt x="179" y="799"/>
                    <a:pt x="0" y="620"/>
                    <a:pt x="0" y="394"/>
                  </a:cubicBezTo>
                  <a:cubicBezTo>
                    <a:pt x="0" y="180"/>
                    <a:pt x="179" y="1"/>
                    <a:pt x="393" y="1"/>
                  </a:cubicBezTo>
                  <a:cubicBezTo>
                    <a:pt x="620" y="1"/>
                    <a:pt x="798" y="180"/>
                    <a:pt x="798" y="39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1" name="Google Shape;1091;p7"/>
            <p:cNvSpPr/>
            <p:nvPr/>
          </p:nvSpPr>
          <p:spPr>
            <a:xfrm>
              <a:off x="6777024" y="1425724"/>
              <a:ext cx="53553" cy="53553"/>
            </a:xfrm>
            <a:custGeom>
              <a:avLst/>
              <a:gdLst/>
              <a:ahLst/>
              <a:cxnLst/>
              <a:rect l="l" t="t" r="r" b="b"/>
              <a:pathLst>
                <a:path w="799" h="799" extrusionOk="0">
                  <a:moveTo>
                    <a:pt x="798" y="394"/>
                  </a:moveTo>
                  <a:cubicBezTo>
                    <a:pt x="798" y="620"/>
                    <a:pt x="620" y="799"/>
                    <a:pt x="406" y="799"/>
                  </a:cubicBezTo>
                  <a:cubicBezTo>
                    <a:pt x="179" y="799"/>
                    <a:pt x="1" y="620"/>
                    <a:pt x="1" y="394"/>
                  </a:cubicBezTo>
                  <a:cubicBezTo>
                    <a:pt x="1" y="180"/>
                    <a:pt x="179" y="1"/>
                    <a:pt x="406" y="1"/>
                  </a:cubicBezTo>
                  <a:cubicBezTo>
                    <a:pt x="620" y="1"/>
                    <a:pt x="798" y="180"/>
                    <a:pt x="798" y="39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2" name="Google Shape;1092;p7"/>
            <p:cNvSpPr/>
            <p:nvPr/>
          </p:nvSpPr>
          <p:spPr>
            <a:xfrm>
              <a:off x="7167241" y="1425724"/>
              <a:ext cx="53553" cy="53553"/>
            </a:xfrm>
            <a:custGeom>
              <a:avLst/>
              <a:gdLst/>
              <a:ahLst/>
              <a:cxnLst/>
              <a:rect l="l" t="t" r="r" b="b"/>
              <a:pathLst>
                <a:path w="799" h="799" extrusionOk="0">
                  <a:moveTo>
                    <a:pt x="799" y="394"/>
                  </a:moveTo>
                  <a:cubicBezTo>
                    <a:pt x="799" y="620"/>
                    <a:pt x="620" y="799"/>
                    <a:pt x="406" y="799"/>
                  </a:cubicBezTo>
                  <a:cubicBezTo>
                    <a:pt x="179" y="799"/>
                    <a:pt x="1" y="620"/>
                    <a:pt x="1" y="394"/>
                  </a:cubicBezTo>
                  <a:cubicBezTo>
                    <a:pt x="1" y="180"/>
                    <a:pt x="179" y="1"/>
                    <a:pt x="406" y="1"/>
                  </a:cubicBezTo>
                  <a:cubicBezTo>
                    <a:pt x="620" y="1"/>
                    <a:pt x="799" y="180"/>
                    <a:pt x="799" y="39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3" name="Google Shape;1093;p7"/>
            <p:cNvSpPr/>
            <p:nvPr/>
          </p:nvSpPr>
          <p:spPr>
            <a:xfrm>
              <a:off x="7557526" y="1425724"/>
              <a:ext cx="53486" cy="53553"/>
            </a:xfrm>
            <a:custGeom>
              <a:avLst/>
              <a:gdLst/>
              <a:ahLst/>
              <a:cxnLst/>
              <a:rect l="l" t="t" r="r" b="b"/>
              <a:pathLst>
                <a:path w="798" h="799" extrusionOk="0">
                  <a:moveTo>
                    <a:pt x="798" y="394"/>
                  </a:moveTo>
                  <a:cubicBezTo>
                    <a:pt x="798" y="620"/>
                    <a:pt x="619" y="799"/>
                    <a:pt x="405" y="799"/>
                  </a:cubicBezTo>
                  <a:cubicBezTo>
                    <a:pt x="179" y="799"/>
                    <a:pt x="0" y="620"/>
                    <a:pt x="0" y="394"/>
                  </a:cubicBezTo>
                  <a:cubicBezTo>
                    <a:pt x="0" y="180"/>
                    <a:pt x="179" y="1"/>
                    <a:pt x="405" y="1"/>
                  </a:cubicBezTo>
                  <a:cubicBezTo>
                    <a:pt x="619" y="1"/>
                    <a:pt x="798" y="180"/>
                    <a:pt x="798" y="39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4" name="Google Shape;1094;p7"/>
            <p:cNvSpPr/>
            <p:nvPr/>
          </p:nvSpPr>
          <p:spPr>
            <a:xfrm>
              <a:off x="7947744" y="1425724"/>
              <a:ext cx="53486" cy="53553"/>
            </a:xfrm>
            <a:custGeom>
              <a:avLst/>
              <a:gdLst/>
              <a:ahLst/>
              <a:cxnLst/>
              <a:rect l="l" t="t" r="r" b="b"/>
              <a:pathLst>
                <a:path w="798" h="799" extrusionOk="0">
                  <a:moveTo>
                    <a:pt x="798" y="394"/>
                  </a:moveTo>
                  <a:cubicBezTo>
                    <a:pt x="798" y="620"/>
                    <a:pt x="619" y="799"/>
                    <a:pt x="393" y="799"/>
                  </a:cubicBezTo>
                  <a:cubicBezTo>
                    <a:pt x="179" y="799"/>
                    <a:pt x="0" y="620"/>
                    <a:pt x="0" y="394"/>
                  </a:cubicBezTo>
                  <a:cubicBezTo>
                    <a:pt x="0" y="180"/>
                    <a:pt x="179" y="1"/>
                    <a:pt x="393" y="1"/>
                  </a:cubicBezTo>
                  <a:cubicBezTo>
                    <a:pt x="619" y="1"/>
                    <a:pt x="798" y="180"/>
                    <a:pt x="798" y="39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5" name="Google Shape;1095;p7"/>
            <p:cNvSpPr/>
            <p:nvPr/>
          </p:nvSpPr>
          <p:spPr>
            <a:xfrm>
              <a:off x="5801882" y="1679548"/>
              <a:ext cx="53486" cy="53486"/>
            </a:xfrm>
            <a:custGeom>
              <a:avLst/>
              <a:gdLst/>
              <a:ahLst/>
              <a:cxnLst/>
              <a:rect l="l" t="t" r="r" b="b"/>
              <a:pathLst>
                <a:path w="798" h="798" extrusionOk="0">
                  <a:moveTo>
                    <a:pt x="798" y="405"/>
                  </a:moveTo>
                  <a:cubicBezTo>
                    <a:pt x="798" y="619"/>
                    <a:pt x="619" y="798"/>
                    <a:pt x="405" y="798"/>
                  </a:cubicBezTo>
                  <a:cubicBezTo>
                    <a:pt x="179" y="798"/>
                    <a:pt x="0" y="619"/>
                    <a:pt x="0" y="405"/>
                  </a:cubicBezTo>
                  <a:cubicBezTo>
                    <a:pt x="0" y="179"/>
                    <a:pt x="179" y="0"/>
                    <a:pt x="405" y="0"/>
                  </a:cubicBezTo>
                  <a:cubicBezTo>
                    <a:pt x="619" y="0"/>
                    <a:pt x="798" y="179"/>
                    <a:pt x="798" y="40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6" name="Google Shape;1096;p7"/>
            <p:cNvSpPr/>
            <p:nvPr/>
          </p:nvSpPr>
          <p:spPr>
            <a:xfrm>
              <a:off x="6192100" y="1679548"/>
              <a:ext cx="53553" cy="53486"/>
            </a:xfrm>
            <a:custGeom>
              <a:avLst/>
              <a:gdLst/>
              <a:ahLst/>
              <a:cxnLst/>
              <a:rect l="l" t="t" r="r" b="b"/>
              <a:pathLst>
                <a:path w="799" h="798" extrusionOk="0">
                  <a:moveTo>
                    <a:pt x="798" y="405"/>
                  </a:moveTo>
                  <a:cubicBezTo>
                    <a:pt x="798" y="619"/>
                    <a:pt x="620" y="798"/>
                    <a:pt x="405" y="798"/>
                  </a:cubicBezTo>
                  <a:cubicBezTo>
                    <a:pt x="179" y="798"/>
                    <a:pt x="0" y="619"/>
                    <a:pt x="0" y="405"/>
                  </a:cubicBezTo>
                  <a:cubicBezTo>
                    <a:pt x="0" y="179"/>
                    <a:pt x="179" y="0"/>
                    <a:pt x="405" y="0"/>
                  </a:cubicBezTo>
                  <a:cubicBezTo>
                    <a:pt x="620" y="0"/>
                    <a:pt x="798" y="179"/>
                    <a:pt x="798" y="40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7" name="Google Shape;1097;p7"/>
            <p:cNvSpPr/>
            <p:nvPr/>
          </p:nvSpPr>
          <p:spPr>
            <a:xfrm>
              <a:off x="6582317" y="1679548"/>
              <a:ext cx="53553" cy="53486"/>
            </a:xfrm>
            <a:custGeom>
              <a:avLst/>
              <a:gdLst/>
              <a:ahLst/>
              <a:cxnLst/>
              <a:rect l="l" t="t" r="r" b="b"/>
              <a:pathLst>
                <a:path w="799" h="798" extrusionOk="0">
                  <a:moveTo>
                    <a:pt x="798" y="405"/>
                  </a:moveTo>
                  <a:cubicBezTo>
                    <a:pt x="798" y="619"/>
                    <a:pt x="620" y="798"/>
                    <a:pt x="405" y="798"/>
                  </a:cubicBezTo>
                  <a:cubicBezTo>
                    <a:pt x="179" y="798"/>
                    <a:pt x="1" y="619"/>
                    <a:pt x="1" y="405"/>
                  </a:cubicBezTo>
                  <a:cubicBezTo>
                    <a:pt x="1" y="179"/>
                    <a:pt x="179" y="0"/>
                    <a:pt x="405" y="0"/>
                  </a:cubicBezTo>
                  <a:cubicBezTo>
                    <a:pt x="620" y="0"/>
                    <a:pt x="798" y="179"/>
                    <a:pt x="798" y="40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8" name="Google Shape;1098;p7"/>
            <p:cNvSpPr/>
            <p:nvPr/>
          </p:nvSpPr>
          <p:spPr>
            <a:xfrm>
              <a:off x="6972535" y="1679548"/>
              <a:ext cx="53553" cy="53486"/>
            </a:xfrm>
            <a:custGeom>
              <a:avLst/>
              <a:gdLst/>
              <a:ahLst/>
              <a:cxnLst/>
              <a:rect l="l" t="t" r="r" b="b"/>
              <a:pathLst>
                <a:path w="799" h="798" extrusionOk="0">
                  <a:moveTo>
                    <a:pt x="798" y="405"/>
                  </a:moveTo>
                  <a:cubicBezTo>
                    <a:pt x="798" y="619"/>
                    <a:pt x="620" y="798"/>
                    <a:pt x="394" y="798"/>
                  </a:cubicBezTo>
                  <a:cubicBezTo>
                    <a:pt x="179" y="798"/>
                    <a:pt x="1" y="619"/>
                    <a:pt x="1" y="405"/>
                  </a:cubicBezTo>
                  <a:cubicBezTo>
                    <a:pt x="1" y="179"/>
                    <a:pt x="179" y="0"/>
                    <a:pt x="394" y="0"/>
                  </a:cubicBezTo>
                  <a:cubicBezTo>
                    <a:pt x="620" y="0"/>
                    <a:pt x="798" y="179"/>
                    <a:pt x="798" y="40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9" name="Google Shape;1099;p7"/>
            <p:cNvSpPr/>
            <p:nvPr/>
          </p:nvSpPr>
          <p:spPr>
            <a:xfrm>
              <a:off x="7362752" y="1679548"/>
              <a:ext cx="53553" cy="53486"/>
            </a:xfrm>
            <a:custGeom>
              <a:avLst/>
              <a:gdLst/>
              <a:ahLst/>
              <a:cxnLst/>
              <a:rect l="l" t="t" r="r" b="b"/>
              <a:pathLst>
                <a:path w="799" h="798" extrusionOk="0">
                  <a:moveTo>
                    <a:pt x="799" y="405"/>
                  </a:moveTo>
                  <a:cubicBezTo>
                    <a:pt x="799" y="619"/>
                    <a:pt x="620" y="798"/>
                    <a:pt x="394" y="798"/>
                  </a:cubicBezTo>
                  <a:cubicBezTo>
                    <a:pt x="180" y="798"/>
                    <a:pt x="1" y="619"/>
                    <a:pt x="1" y="405"/>
                  </a:cubicBezTo>
                  <a:cubicBezTo>
                    <a:pt x="1" y="179"/>
                    <a:pt x="180" y="0"/>
                    <a:pt x="394" y="0"/>
                  </a:cubicBezTo>
                  <a:cubicBezTo>
                    <a:pt x="620" y="0"/>
                    <a:pt x="799" y="179"/>
                    <a:pt x="799" y="40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0" name="Google Shape;1100;p7"/>
            <p:cNvSpPr/>
            <p:nvPr/>
          </p:nvSpPr>
          <p:spPr>
            <a:xfrm>
              <a:off x="7752233" y="1679548"/>
              <a:ext cx="54290" cy="53486"/>
            </a:xfrm>
            <a:custGeom>
              <a:avLst/>
              <a:gdLst/>
              <a:ahLst/>
              <a:cxnLst/>
              <a:rect l="l" t="t" r="r" b="b"/>
              <a:pathLst>
                <a:path w="810" h="798" extrusionOk="0">
                  <a:moveTo>
                    <a:pt x="810" y="405"/>
                  </a:moveTo>
                  <a:cubicBezTo>
                    <a:pt x="810" y="619"/>
                    <a:pt x="631" y="798"/>
                    <a:pt x="405" y="798"/>
                  </a:cubicBezTo>
                  <a:cubicBezTo>
                    <a:pt x="191" y="798"/>
                    <a:pt x="0" y="619"/>
                    <a:pt x="0" y="405"/>
                  </a:cubicBezTo>
                  <a:cubicBezTo>
                    <a:pt x="0" y="179"/>
                    <a:pt x="191" y="0"/>
                    <a:pt x="405" y="0"/>
                  </a:cubicBezTo>
                  <a:cubicBezTo>
                    <a:pt x="631" y="0"/>
                    <a:pt x="810" y="179"/>
                    <a:pt x="810" y="40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1" name="Google Shape;1101;p7"/>
            <p:cNvSpPr/>
            <p:nvPr/>
          </p:nvSpPr>
          <p:spPr>
            <a:xfrm>
              <a:off x="5997393" y="1934108"/>
              <a:ext cx="53553" cy="53486"/>
            </a:xfrm>
            <a:custGeom>
              <a:avLst/>
              <a:gdLst/>
              <a:ahLst/>
              <a:cxnLst/>
              <a:rect l="l" t="t" r="r" b="b"/>
              <a:pathLst>
                <a:path w="799" h="798" extrusionOk="0">
                  <a:moveTo>
                    <a:pt x="798" y="393"/>
                  </a:moveTo>
                  <a:cubicBezTo>
                    <a:pt x="798" y="619"/>
                    <a:pt x="619" y="798"/>
                    <a:pt x="393" y="798"/>
                  </a:cubicBezTo>
                  <a:cubicBezTo>
                    <a:pt x="179" y="798"/>
                    <a:pt x="0" y="619"/>
                    <a:pt x="0" y="393"/>
                  </a:cubicBezTo>
                  <a:cubicBezTo>
                    <a:pt x="0" y="179"/>
                    <a:pt x="179" y="0"/>
                    <a:pt x="393" y="0"/>
                  </a:cubicBezTo>
                  <a:cubicBezTo>
                    <a:pt x="619" y="0"/>
                    <a:pt x="798" y="179"/>
                    <a:pt x="798" y="39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2" name="Google Shape;1102;p7"/>
            <p:cNvSpPr/>
            <p:nvPr/>
          </p:nvSpPr>
          <p:spPr>
            <a:xfrm>
              <a:off x="6387611" y="1934108"/>
              <a:ext cx="53553" cy="53486"/>
            </a:xfrm>
            <a:custGeom>
              <a:avLst/>
              <a:gdLst/>
              <a:ahLst/>
              <a:cxnLst/>
              <a:rect l="l" t="t" r="r" b="b"/>
              <a:pathLst>
                <a:path w="799" h="798" extrusionOk="0">
                  <a:moveTo>
                    <a:pt x="798" y="393"/>
                  </a:moveTo>
                  <a:cubicBezTo>
                    <a:pt x="798" y="619"/>
                    <a:pt x="620" y="798"/>
                    <a:pt x="393" y="798"/>
                  </a:cubicBezTo>
                  <a:cubicBezTo>
                    <a:pt x="179" y="798"/>
                    <a:pt x="0" y="619"/>
                    <a:pt x="0" y="393"/>
                  </a:cubicBezTo>
                  <a:cubicBezTo>
                    <a:pt x="0" y="179"/>
                    <a:pt x="179" y="0"/>
                    <a:pt x="393" y="0"/>
                  </a:cubicBezTo>
                  <a:cubicBezTo>
                    <a:pt x="620" y="0"/>
                    <a:pt x="798" y="179"/>
                    <a:pt x="798" y="39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3" name="Google Shape;1103;p7"/>
            <p:cNvSpPr/>
            <p:nvPr/>
          </p:nvSpPr>
          <p:spPr>
            <a:xfrm>
              <a:off x="6777024" y="1934108"/>
              <a:ext cx="53553" cy="53486"/>
            </a:xfrm>
            <a:custGeom>
              <a:avLst/>
              <a:gdLst/>
              <a:ahLst/>
              <a:cxnLst/>
              <a:rect l="l" t="t" r="r" b="b"/>
              <a:pathLst>
                <a:path w="799" h="798" extrusionOk="0">
                  <a:moveTo>
                    <a:pt x="798" y="393"/>
                  </a:moveTo>
                  <a:cubicBezTo>
                    <a:pt x="798" y="619"/>
                    <a:pt x="620" y="798"/>
                    <a:pt x="406" y="798"/>
                  </a:cubicBezTo>
                  <a:cubicBezTo>
                    <a:pt x="179" y="798"/>
                    <a:pt x="1" y="619"/>
                    <a:pt x="1" y="393"/>
                  </a:cubicBezTo>
                  <a:cubicBezTo>
                    <a:pt x="1" y="179"/>
                    <a:pt x="179" y="0"/>
                    <a:pt x="406" y="0"/>
                  </a:cubicBezTo>
                  <a:cubicBezTo>
                    <a:pt x="620" y="0"/>
                    <a:pt x="798" y="179"/>
                    <a:pt x="798" y="39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4" name="Google Shape;1104;p7"/>
            <p:cNvSpPr/>
            <p:nvPr/>
          </p:nvSpPr>
          <p:spPr>
            <a:xfrm>
              <a:off x="7167241" y="1934108"/>
              <a:ext cx="53553" cy="53486"/>
            </a:xfrm>
            <a:custGeom>
              <a:avLst/>
              <a:gdLst/>
              <a:ahLst/>
              <a:cxnLst/>
              <a:rect l="l" t="t" r="r" b="b"/>
              <a:pathLst>
                <a:path w="799" h="798" extrusionOk="0">
                  <a:moveTo>
                    <a:pt x="799" y="393"/>
                  </a:moveTo>
                  <a:cubicBezTo>
                    <a:pt x="799" y="619"/>
                    <a:pt x="620" y="798"/>
                    <a:pt x="406" y="798"/>
                  </a:cubicBezTo>
                  <a:cubicBezTo>
                    <a:pt x="179" y="798"/>
                    <a:pt x="1" y="619"/>
                    <a:pt x="1" y="393"/>
                  </a:cubicBezTo>
                  <a:cubicBezTo>
                    <a:pt x="1" y="179"/>
                    <a:pt x="179" y="0"/>
                    <a:pt x="406" y="0"/>
                  </a:cubicBezTo>
                  <a:cubicBezTo>
                    <a:pt x="620" y="0"/>
                    <a:pt x="799" y="179"/>
                    <a:pt x="799" y="39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5" name="Google Shape;1105;p7"/>
            <p:cNvSpPr/>
            <p:nvPr/>
          </p:nvSpPr>
          <p:spPr>
            <a:xfrm>
              <a:off x="7557526" y="1934108"/>
              <a:ext cx="53486" cy="53486"/>
            </a:xfrm>
            <a:custGeom>
              <a:avLst/>
              <a:gdLst/>
              <a:ahLst/>
              <a:cxnLst/>
              <a:rect l="l" t="t" r="r" b="b"/>
              <a:pathLst>
                <a:path w="798" h="798" extrusionOk="0">
                  <a:moveTo>
                    <a:pt x="798" y="393"/>
                  </a:moveTo>
                  <a:cubicBezTo>
                    <a:pt x="798" y="619"/>
                    <a:pt x="619" y="798"/>
                    <a:pt x="405" y="798"/>
                  </a:cubicBezTo>
                  <a:cubicBezTo>
                    <a:pt x="179" y="798"/>
                    <a:pt x="0" y="619"/>
                    <a:pt x="0" y="393"/>
                  </a:cubicBezTo>
                  <a:cubicBezTo>
                    <a:pt x="0" y="179"/>
                    <a:pt x="179" y="0"/>
                    <a:pt x="405" y="0"/>
                  </a:cubicBezTo>
                  <a:cubicBezTo>
                    <a:pt x="619" y="0"/>
                    <a:pt x="798" y="179"/>
                    <a:pt x="798" y="39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6" name="Google Shape;1106;p7"/>
            <p:cNvSpPr/>
            <p:nvPr/>
          </p:nvSpPr>
          <p:spPr>
            <a:xfrm>
              <a:off x="7947744" y="1934108"/>
              <a:ext cx="53486" cy="53486"/>
            </a:xfrm>
            <a:custGeom>
              <a:avLst/>
              <a:gdLst/>
              <a:ahLst/>
              <a:cxnLst/>
              <a:rect l="l" t="t" r="r" b="b"/>
              <a:pathLst>
                <a:path w="798" h="798" extrusionOk="0">
                  <a:moveTo>
                    <a:pt x="798" y="393"/>
                  </a:moveTo>
                  <a:cubicBezTo>
                    <a:pt x="798" y="619"/>
                    <a:pt x="619" y="798"/>
                    <a:pt x="393" y="798"/>
                  </a:cubicBezTo>
                  <a:cubicBezTo>
                    <a:pt x="179" y="798"/>
                    <a:pt x="0" y="619"/>
                    <a:pt x="0" y="393"/>
                  </a:cubicBezTo>
                  <a:cubicBezTo>
                    <a:pt x="0" y="179"/>
                    <a:pt x="179" y="0"/>
                    <a:pt x="393" y="0"/>
                  </a:cubicBezTo>
                  <a:cubicBezTo>
                    <a:pt x="619" y="0"/>
                    <a:pt x="798" y="179"/>
                    <a:pt x="798" y="39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07" name="Google Shape;1107;p7"/>
            <p:cNvGrpSpPr/>
            <p:nvPr/>
          </p:nvGrpSpPr>
          <p:grpSpPr>
            <a:xfrm>
              <a:off x="5801882" y="2321201"/>
              <a:ext cx="2199348" cy="2339841"/>
              <a:chOff x="1262025" y="623413"/>
              <a:chExt cx="3815001" cy="4058701"/>
            </a:xfrm>
          </p:grpSpPr>
          <p:sp>
            <p:nvSpPr>
              <p:cNvPr id="1108" name="Google Shape;1108;p7"/>
              <p:cNvSpPr/>
              <p:nvPr/>
            </p:nvSpPr>
            <p:spPr>
              <a:xfrm>
                <a:off x="1262025" y="623413"/>
                <a:ext cx="92777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8" h="799" extrusionOk="0">
                    <a:moveTo>
                      <a:pt x="798" y="393"/>
                    </a:moveTo>
                    <a:cubicBezTo>
                      <a:pt x="798" y="620"/>
                      <a:pt x="619" y="798"/>
                      <a:pt x="405" y="798"/>
                    </a:cubicBezTo>
                    <a:cubicBezTo>
                      <a:pt x="179" y="798"/>
                      <a:pt x="0" y="620"/>
                      <a:pt x="0" y="393"/>
                    </a:cubicBezTo>
                    <a:cubicBezTo>
                      <a:pt x="0" y="179"/>
                      <a:pt x="179" y="0"/>
                      <a:pt x="405" y="0"/>
                    </a:cubicBezTo>
                    <a:cubicBezTo>
                      <a:pt x="619" y="0"/>
                      <a:pt x="798" y="179"/>
                      <a:pt x="798" y="393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09" name="Google Shape;1109;p7"/>
              <p:cNvSpPr/>
              <p:nvPr/>
            </p:nvSpPr>
            <p:spPr>
              <a:xfrm>
                <a:off x="1938899" y="623413"/>
                <a:ext cx="92894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9" extrusionOk="0">
                    <a:moveTo>
                      <a:pt x="798" y="393"/>
                    </a:moveTo>
                    <a:cubicBezTo>
                      <a:pt x="798" y="620"/>
                      <a:pt x="620" y="798"/>
                      <a:pt x="405" y="798"/>
                    </a:cubicBezTo>
                    <a:cubicBezTo>
                      <a:pt x="179" y="798"/>
                      <a:pt x="0" y="620"/>
                      <a:pt x="0" y="393"/>
                    </a:cubicBezTo>
                    <a:cubicBezTo>
                      <a:pt x="0" y="179"/>
                      <a:pt x="179" y="0"/>
                      <a:pt x="405" y="0"/>
                    </a:cubicBezTo>
                    <a:cubicBezTo>
                      <a:pt x="620" y="0"/>
                      <a:pt x="798" y="179"/>
                      <a:pt x="798" y="393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10" name="Google Shape;1110;p7"/>
              <p:cNvSpPr/>
              <p:nvPr/>
            </p:nvSpPr>
            <p:spPr>
              <a:xfrm>
                <a:off x="2615772" y="623413"/>
                <a:ext cx="92894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9" extrusionOk="0">
                    <a:moveTo>
                      <a:pt x="798" y="393"/>
                    </a:moveTo>
                    <a:cubicBezTo>
                      <a:pt x="798" y="620"/>
                      <a:pt x="620" y="798"/>
                      <a:pt x="405" y="798"/>
                    </a:cubicBezTo>
                    <a:cubicBezTo>
                      <a:pt x="179" y="798"/>
                      <a:pt x="1" y="620"/>
                      <a:pt x="1" y="393"/>
                    </a:cubicBezTo>
                    <a:cubicBezTo>
                      <a:pt x="1" y="179"/>
                      <a:pt x="179" y="0"/>
                      <a:pt x="405" y="0"/>
                    </a:cubicBezTo>
                    <a:cubicBezTo>
                      <a:pt x="620" y="0"/>
                      <a:pt x="798" y="179"/>
                      <a:pt x="798" y="393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11" name="Google Shape;1111;p7"/>
              <p:cNvSpPr/>
              <p:nvPr/>
            </p:nvSpPr>
            <p:spPr>
              <a:xfrm>
                <a:off x="3292646" y="623413"/>
                <a:ext cx="92894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9" extrusionOk="0">
                    <a:moveTo>
                      <a:pt x="798" y="393"/>
                    </a:moveTo>
                    <a:cubicBezTo>
                      <a:pt x="798" y="620"/>
                      <a:pt x="620" y="798"/>
                      <a:pt x="394" y="798"/>
                    </a:cubicBezTo>
                    <a:cubicBezTo>
                      <a:pt x="179" y="798"/>
                      <a:pt x="1" y="620"/>
                      <a:pt x="1" y="393"/>
                    </a:cubicBezTo>
                    <a:cubicBezTo>
                      <a:pt x="1" y="179"/>
                      <a:pt x="179" y="0"/>
                      <a:pt x="394" y="0"/>
                    </a:cubicBezTo>
                    <a:cubicBezTo>
                      <a:pt x="620" y="0"/>
                      <a:pt x="798" y="179"/>
                      <a:pt x="798" y="393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12" name="Google Shape;1112;p7"/>
              <p:cNvSpPr/>
              <p:nvPr/>
            </p:nvSpPr>
            <p:spPr>
              <a:xfrm>
                <a:off x="3969519" y="623413"/>
                <a:ext cx="92894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9" extrusionOk="0">
                    <a:moveTo>
                      <a:pt x="799" y="393"/>
                    </a:moveTo>
                    <a:cubicBezTo>
                      <a:pt x="799" y="620"/>
                      <a:pt x="620" y="798"/>
                      <a:pt x="394" y="798"/>
                    </a:cubicBezTo>
                    <a:cubicBezTo>
                      <a:pt x="180" y="798"/>
                      <a:pt x="1" y="620"/>
                      <a:pt x="1" y="393"/>
                    </a:cubicBezTo>
                    <a:cubicBezTo>
                      <a:pt x="1" y="179"/>
                      <a:pt x="180" y="0"/>
                      <a:pt x="394" y="0"/>
                    </a:cubicBezTo>
                    <a:cubicBezTo>
                      <a:pt x="620" y="0"/>
                      <a:pt x="799" y="179"/>
                      <a:pt x="799" y="393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13" name="Google Shape;1113;p7"/>
              <p:cNvSpPr/>
              <p:nvPr/>
            </p:nvSpPr>
            <p:spPr>
              <a:xfrm>
                <a:off x="4645114" y="623413"/>
                <a:ext cx="94173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810" h="799" extrusionOk="0">
                    <a:moveTo>
                      <a:pt x="810" y="393"/>
                    </a:moveTo>
                    <a:cubicBezTo>
                      <a:pt x="810" y="620"/>
                      <a:pt x="631" y="798"/>
                      <a:pt x="405" y="798"/>
                    </a:cubicBezTo>
                    <a:cubicBezTo>
                      <a:pt x="191" y="798"/>
                      <a:pt x="0" y="620"/>
                      <a:pt x="0" y="393"/>
                    </a:cubicBezTo>
                    <a:cubicBezTo>
                      <a:pt x="0" y="179"/>
                      <a:pt x="191" y="0"/>
                      <a:pt x="405" y="0"/>
                    </a:cubicBezTo>
                    <a:cubicBezTo>
                      <a:pt x="631" y="0"/>
                      <a:pt x="810" y="179"/>
                      <a:pt x="810" y="393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14" name="Google Shape;1114;p7"/>
              <p:cNvSpPr/>
              <p:nvPr/>
            </p:nvSpPr>
            <p:spPr>
              <a:xfrm>
                <a:off x="1601159" y="1063580"/>
                <a:ext cx="92894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9" extrusionOk="0">
                    <a:moveTo>
                      <a:pt x="798" y="405"/>
                    </a:moveTo>
                    <a:cubicBezTo>
                      <a:pt x="798" y="620"/>
                      <a:pt x="619" y="798"/>
                      <a:pt x="393" y="798"/>
                    </a:cubicBezTo>
                    <a:cubicBezTo>
                      <a:pt x="179" y="798"/>
                      <a:pt x="0" y="620"/>
                      <a:pt x="0" y="405"/>
                    </a:cubicBezTo>
                    <a:cubicBezTo>
                      <a:pt x="0" y="179"/>
                      <a:pt x="179" y="1"/>
                      <a:pt x="393" y="1"/>
                    </a:cubicBezTo>
                    <a:cubicBezTo>
                      <a:pt x="619" y="1"/>
                      <a:pt x="798" y="179"/>
                      <a:pt x="798" y="405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15" name="Google Shape;1115;p7"/>
              <p:cNvSpPr/>
              <p:nvPr/>
            </p:nvSpPr>
            <p:spPr>
              <a:xfrm>
                <a:off x="2278033" y="1063580"/>
                <a:ext cx="92894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9" extrusionOk="0">
                    <a:moveTo>
                      <a:pt x="798" y="405"/>
                    </a:moveTo>
                    <a:cubicBezTo>
                      <a:pt x="798" y="620"/>
                      <a:pt x="620" y="798"/>
                      <a:pt x="393" y="798"/>
                    </a:cubicBezTo>
                    <a:cubicBezTo>
                      <a:pt x="179" y="798"/>
                      <a:pt x="0" y="620"/>
                      <a:pt x="0" y="405"/>
                    </a:cubicBezTo>
                    <a:cubicBezTo>
                      <a:pt x="0" y="179"/>
                      <a:pt x="179" y="1"/>
                      <a:pt x="393" y="1"/>
                    </a:cubicBezTo>
                    <a:cubicBezTo>
                      <a:pt x="620" y="1"/>
                      <a:pt x="798" y="179"/>
                      <a:pt x="798" y="405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16" name="Google Shape;1116;p7"/>
              <p:cNvSpPr/>
              <p:nvPr/>
            </p:nvSpPr>
            <p:spPr>
              <a:xfrm>
                <a:off x="2953511" y="1063580"/>
                <a:ext cx="92894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9" extrusionOk="0">
                    <a:moveTo>
                      <a:pt x="798" y="405"/>
                    </a:moveTo>
                    <a:cubicBezTo>
                      <a:pt x="798" y="620"/>
                      <a:pt x="620" y="798"/>
                      <a:pt x="406" y="798"/>
                    </a:cubicBezTo>
                    <a:cubicBezTo>
                      <a:pt x="179" y="798"/>
                      <a:pt x="1" y="620"/>
                      <a:pt x="1" y="405"/>
                    </a:cubicBezTo>
                    <a:cubicBezTo>
                      <a:pt x="1" y="179"/>
                      <a:pt x="179" y="1"/>
                      <a:pt x="406" y="1"/>
                    </a:cubicBezTo>
                    <a:cubicBezTo>
                      <a:pt x="620" y="1"/>
                      <a:pt x="798" y="179"/>
                      <a:pt x="798" y="405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17" name="Google Shape;1117;p7"/>
              <p:cNvSpPr/>
              <p:nvPr/>
            </p:nvSpPr>
            <p:spPr>
              <a:xfrm>
                <a:off x="3630385" y="1063580"/>
                <a:ext cx="92894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9" extrusionOk="0">
                    <a:moveTo>
                      <a:pt x="799" y="405"/>
                    </a:moveTo>
                    <a:cubicBezTo>
                      <a:pt x="799" y="620"/>
                      <a:pt x="620" y="798"/>
                      <a:pt x="406" y="798"/>
                    </a:cubicBezTo>
                    <a:cubicBezTo>
                      <a:pt x="179" y="798"/>
                      <a:pt x="1" y="620"/>
                      <a:pt x="1" y="405"/>
                    </a:cubicBezTo>
                    <a:cubicBezTo>
                      <a:pt x="1" y="179"/>
                      <a:pt x="179" y="1"/>
                      <a:pt x="406" y="1"/>
                    </a:cubicBezTo>
                    <a:cubicBezTo>
                      <a:pt x="620" y="1"/>
                      <a:pt x="799" y="179"/>
                      <a:pt x="799" y="405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18" name="Google Shape;1118;p7"/>
              <p:cNvSpPr/>
              <p:nvPr/>
            </p:nvSpPr>
            <p:spPr>
              <a:xfrm>
                <a:off x="4307375" y="1063580"/>
                <a:ext cx="92777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8" h="799" extrusionOk="0">
                    <a:moveTo>
                      <a:pt x="798" y="405"/>
                    </a:moveTo>
                    <a:cubicBezTo>
                      <a:pt x="798" y="620"/>
                      <a:pt x="619" y="798"/>
                      <a:pt x="405" y="798"/>
                    </a:cubicBezTo>
                    <a:cubicBezTo>
                      <a:pt x="179" y="798"/>
                      <a:pt x="0" y="620"/>
                      <a:pt x="0" y="405"/>
                    </a:cubicBezTo>
                    <a:cubicBezTo>
                      <a:pt x="0" y="179"/>
                      <a:pt x="179" y="1"/>
                      <a:pt x="405" y="1"/>
                    </a:cubicBezTo>
                    <a:cubicBezTo>
                      <a:pt x="619" y="1"/>
                      <a:pt x="798" y="179"/>
                      <a:pt x="798" y="405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19" name="Google Shape;1119;p7"/>
              <p:cNvSpPr/>
              <p:nvPr/>
            </p:nvSpPr>
            <p:spPr>
              <a:xfrm>
                <a:off x="4984248" y="1063580"/>
                <a:ext cx="92777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8" h="799" extrusionOk="0">
                    <a:moveTo>
                      <a:pt x="798" y="405"/>
                    </a:moveTo>
                    <a:cubicBezTo>
                      <a:pt x="798" y="620"/>
                      <a:pt x="619" y="798"/>
                      <a:pt x="393" y="798"/>
                    </a:cubicBezTo>
                    <a:cubicBezTo>
                      <a:pt x="179" y="798"/>
                      <a:pt x="0" y="620"/>
                      <a:pt x="0" y="405"/>
                    </a:cubicBezTo>
                    <a:cubicBezTo>
                      <a:pt x="0" y="179"/>
                      <a:pt x="179" y="1"/>
                      <a:pt x="393" y="1"/>
                    </a:cubicBezTo>
                    <a:cubicBezTo>
                      <a:pt x="619" y="1"/>
                      <a:pt x="798" y="179"/>
                      <a:pt x="798" y="405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20" name="Google Shape;1120;p7"/>
              <p:cNvSpPr/>
              <p:nvPr/>
            </p:nvSpPr>
            <p:spPr>
              <a:xfrm>
                <a:off x="1262025" y="1503747"/>
                <a:ext cx="92777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8" h="799" extrusionOk="0">
                    <a:moveTo>
                      <a:pt x="798" y="406"/>
                    </a:moveTo>
                    <a:cubicBezTo>
                      <a:pt x="798" y="620"/>
                      <a:pt x="619" y="799"/>
                      <a:pt x="405" y="799"/>
                    </a:cubicBezTo>
                    <a:cubicBezTo>
                      <a:pt x="179" y="799"/>
                      <a:pt x="0" y="620"/>
                      <a:pt x="0" y="406"/>
                    </a:cubicBezTo>
                    <a:cubicBezTo>
                      <a:pt x="0" y="179"/>
                      <a:pt x="179" y="1"/>
                      <a:pt x="405" y="1"/>
                    </a:cubicBezTo>
                    <a:cubicBezTo>
                      <a:pt x="619" y="1"/>
                      <a:pt x="798" y="179"/>
                      <a:pt x="798" y="406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21" name="Google Shape;1121;p7"/>
              <p:cNvSpPr/>
              <p:nvPr/>
            </p:nvSpPr>
            <p:spPr>
              <a:xfrm>
                <a:off x="1938899" y="1503747"/>
                <a:ext cx="92894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9" extrusionOk="0">
                    <a:moveTo>
                      <a:pt x="798" y="406"/>
                    </a:moveTo>
                    <a:cubicBezTo>
                      <a:pt x="798" y="620"/>
                      <a:pt x="620" y="799"/>
                      <a:pt x="405" y="799"/>
                    </a:cubicBezTo>
                    <a:cubicBezTo>
                      <a:pt x="179" y="799"/>
                      <a:pt x="0" y="620"/>
                      <a:pt x="0" y="406"/>
                    </a:cubicBezTo>
                    <a:cubicBezTo>
                      <a:pt x="0" y="179"/>
                      <a:pt x="179" y="1"/>
                      <a:pt x="405" y="1"/>
                    </a:cubicBezTo>
                    <a:cubicBezTo>
                      <a:pt x="620" y="1"/>
                      <a:pt x="798" y="179"/>
                      <a:pt x="798" y="406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22" name="Google Shape;1122;p7"/>
              <p:cNvSpPr/>
              <p:nvPr/>
            </p:nvSpPr>
            <p:spPr>
              <a:xfrm>
                <a:off x="2615772" y="1503747"/>
                <a:ext cx="92894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9" extrusionOk="0">
                    <a:moveTo>
                      <a:pt x="798" y="406"/>
                    </a:moveTo>
                    <a:cubicBezTo>
                      <a:pt x="798" y="620"/>
                      <a:pt x="620" y="799"/>
                      <a:pt x="405" y="799"/>
                    </a:cubicBezTo>
                    <a:cubicBezTo>
                      <a:pt x="179" y="799"/>
                      <a:pt x="1" y="620"/>
                      <a:pt x="1" y="406"/>
                    </a:cubicBezTo>
                    <a:cubicBezTo>
                      <a:pt x="1" y="179"/>
                      <a:pt x="179" y="1"/>
                      <a:pt x="405" y="1"/>
                    </a:cubicBezTo>
                    <a:cubicBezTo>
                      <a:pt x="620" y="1"/>
                      <a:pt x="798" y="179"/>
                      <a:pt x="798" y="406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23" name="Google Shape;1123;p7"/>
              <p:cNvSpPr/>
              <p:nvPr/>
            </p:nvSpPr>
            <p:spPr>
              <a:xfrm>
                <a:off x="3292646" y="1503747"/>
                <a:ext cx="92894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9" extrusionOk="0">
                    <a:moveTo>
                      <a:pt x="798" y="406"/>
                    </a:moveTo>
                    <a:cubicBezTo>
                      <a:pt x="798" y="620"/>
                      <a:pt x="620" y="799"/>
                      <a:pt x="394" y="799"/>
                    </a:cubicBezTo>
                    <a:cubicBezTo>
                      <a:pt x="179" y="799"/>
                      <a:pt x="1" y="620"/>
                      <a:pt x="1" y="406"/>
                    </a:cubicBezTo>
                    <a:cubicBezTo>
                      <a:pt x="1" y="179"/>
                      <a:pt x="179" y="1"/>
                      <a:pt x="394" y="1"/>
                    </a:cubicBezTo>
                    <a:cubicBezTo>
                      <a:pt x="620" y="1"/>
                      <a:pt x="798" y="179"/>
                      <a:pt x="798" y="406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24" name="Google Shape;1124;p7"/>
              <p:cNvSpPr/>
              <p:nvPr/>
            </p:nvSpPr>
            <p:spPr>
              <a:xfrm>
                <a:off x="3969519" y="1503747"/>
                <a:ext cx="92894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9" extrusionOk="0">
                    <a:moveTo>
                      <a:pt x="799" y="406"/>
                    </a:moveTo>
                    <a:cubicBezTo>
                      <a:pt x="799" y="620"/>
                      <a:pt x="620" y="799"/>
                      <a:pt x="394" y="799"/>
                    </a:cubicBezTo>
                    <a:cubicBezTo>
                      <a:pt x="180" y="799"/>
                      <a:pt x="1" y="620"/>
                      <a:pt x="1" y="406"/>
                    </a:cubicBezTo>
                    <a:cubicBezTo>
                      <a:pt x="1" y="179"/>
                      <a:pt x="180" y="1"/>
                      <a:pt x="394" y="1"/>
                    </a:cubicBezTo>
                    <a:cubicBezTo>
                      <a:pt x="620" y="1"/>
                      <a:pt x="799" y="179"/>
                      <a:pt x="799" y="406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25" name="Google Shape;1125;p7"/>
              <p:cNvSpPr/>
              <p:nvPr/>
            </p:nvSpPr>
            <p:spPr>
              <a:xfrm>
                <a:off x="4645114" y="1503747"/>
                <a:ext cx="94173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810" h="799" extrusionOk="0">
                    <a:moveTo>
                      <a:pt x="810" y="406"/>
                    </a:moveTo>
                    <a:cubicBezTo>
                      <a:pt x="810" y="620"/>
                      <a:pt x="631" y="799"/>
                      <a:pt x="405" y="799"/>
                    </a:cubicBezTo>
                    <a:cubicBezTo>
                      <a:pt x="191" y="799"/>
                      <a:pt x="0" y="620"/>
                      <a:pt x="0" y="406"/>
                    </a:cubicBezTo>
                    <a:cubicBezTo>
                      <a:pt x="0" y="179"/>
                      <a:pt x="191" y="1"/>
                      <a:pt x="405" y="1"/>
                    </a:cubicBezTo>
                    <a:cubicBezTo>
                      <a:pt x="631" y="1"/>
                      <a:pt x="810" y="179"/>
                      <a:pt x="810" y="406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26" name="Google Shape;1126;p7"/>
              <p:cNvSpPr/>
              <p:nvPr/>
            </p:nvSpPr>
            <p:spPr>
              <a:xfrm>
                <a:off x="1601159" y="1945310"/>
                <a:ext cx="92894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9" extrusionOk="0">
                    <a:moveTo>
                      <a:pt x="798" y="394"/>
                    </a:moveTo>
                    <a:cubicBezTo>
                      <a:pt x="798" y="620"/>
                      <a:pt x="619" y="799"/>
                      <a:pt x="393" y="799"/>
                    </a:cubicBezTo>
                    <a:cubicBezTo>
                      <a:pt x="179" y="799"/>
                      <a:pt x="0" y="620"/>
                      <a:pt x="0" y="394"/>
                    </a:cubicBezTo>
                    <a:cubicBezTo>
                      <a:pt x="0" y="180"/>
                      <a:pt x="179" y="1"/>
                      <a:pt x="393" y="1"/>
                    </a:cubicBezTo>
                    <a:cubicBezTo>
                      <a:pt x="619" y="1"/>
                      <a:pt x="798" y="180"/>
                      <a:pt x="798" y="394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27" name="Google Shape;1127;p7"/>
              <p:cNvSpPr/>
              <p:nvPr/>
            </p:nvSpPr>
            <p:spPr>
              <a:xfrm>
                <a:off x="2278033" y="1945310"/>
                <a:ext cx="92894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9" extrusionOk="0">
                    <a:moveTo>
                      <a:pt x="798" y="394"/>
                    </a:moveTo>
                    <a:cubicBezTo>
                      <a:pt x="798" y="620"/>
                      <a:pt x="620" y="799"/>
                      <a:pt x="393" y="799"/>
                    </a:cubicBezTo>
                    <a:cubicBezTo>
                      <a:pt x="179" y="799"/>
                      <a:pt x="0" y="620"/>
                      <a:pt x="0" y="394"/>
                    </a:cubicBezTo>
                    <a:cubicBezTo>
                      <a:pt x="0" y="180"/>
                      <a:pt x="179" y="1"/>
                      <a:pt x="393" y="1"/>
                    </a:cubicBezTo>
                    <a:cubicBezTo>
                      <a:pt x="620" y="1"/>
                      <a:pt x="798" y="180"/>
                      <a:pt x="798" y="394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28" name="Google Shape;1128;p7"/>
              <p:cNvSpPr/>
              <p:nvPr/>
            </p:nvSpPr>
            <p:spPr>
              <a:xfrm>
                <a:off x="2953511" y="1945310"/>
                <a:ext cx="92894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9" extrusionOk="0">
                    <a:moveTo>
                      <a:pt x="798" y="394"/>
                    </a:moveTo>
                    <a:cubicBezTo>
                      <a:pt x="798" y="620"/>
                      <a:pt x="620" y="799"/>
                      <a:pt x="406" y="799"/>
                    </a:cubicBezTo>
                    <a:cubicBezTo>
                      <a:pt x="179" y="799"/>
                      <a:pt x="1" y="620"/>
                      <a:pt x="1" y="394"/>
                    </a:cubicBezTo>
                    <a:cubicBezTo>
                      <a:pt x="1" y="180"/>
                      <a:pt x="179" y="1"/>
                      <a:pt x="406" y="1"/>
                    </a:cubicBezTo>
                    <a:cubicBezTo>
                      <a:pt x="620" y="1"/>
                      <a:pt x="798" y="180"/>
                      <a:pt x="798" y="394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29" name="Google Shape;1129;p7"/>
              <p:cNvSpPr/>
              <p:nvPr/>
            </p:nvSpPr>
            <p:spPr>
              <a:xfrm>
                <a:off x="3630385" y="1945310"/>
                <a:ext cx="92894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9" extrusionOk="0">
                    <a:moveTo>
                      <a:pt x="799" y="394"/>
                    </a:moveTo>
                    <a:cubicBezTo>
                      <a:pt x="799" y="620"/>
                      <a:pt x="620" y="799"/>
                      <a:pt x="406" y="799"/>
                    </a:cubicBezTo>
                    <a:cubicBezTo>
                      <a:pt x="179" y="799"/>
                      <a:pt x="1" y="620"/>
                      <a:pt x="1" y="394"/>
                    </a:cubicBezTo>
                    <a:cubicBezTo>
                      <a:pt x="1" y="180"/>
                      <a:pt x="179" y="1"/>
                      <a:pt x="406" y="1"/>
                    </a:cubicBezTo>
                    <a:cubicBezTo>
                      <a:pt x="620" y="1"/>
                      <a:pt x="799" y="180"/>
                      <a:pt x="799" y="394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30" name="Google Shape;1130;p7"/>
              <p:cNvSpPr/>
              <p:nvPr/>
            </p:nvSpPr>
            <p:spPr>
              <a:xfrm>
                <a:off x="4307375" y="1945310"/>
                <a:ext cx="92777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8" h="799" extrusionOk="0">
                    <a:moveTo>
                      <a:pt x="798" y="394"/>
                    </a:moveTo>
                    <a:cubicBezTo>
                      <a:pt x="798" y="620"/>
                      <a:pt x="619" y="799"/>
                      <a:pt x="405" y="799"/>
                    </a:cubicBezTo>
                    <a:cubicBezTo>
                      <a:pt x="179" y="799"/>
                      <a:pt x="0" y="620"/>
                      <a:pt x="0" y="394"/>
                    </a:cubicBezTo>
                    <a:cubicBezTo>
                      <a:pt x="0" y="180"/>
                      <a:pt x="179" y="1"/>
                      <a:pt x="405" y="1"/>
                    </a:cubicBezTo>
                    <a:cubicBezTo>
                      <a:pt x="619" y="1"/>
                      <a:pt x="798" y="180"/>
                      <a:pt x="798" y="394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31" name="Google Shape;1131;p7"/>
              <p:cNvSpPr/>
              <p:nvPr/>
            </p:nvSpPr>
            <p:spPr>
              <a:xfrm>
                <a:off x="4984248" y="1945310"/>
                <a:ext cx="92777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8" h="799" extrusionOk="0">
                    <a:moveTo>
                      <a:pt x="798" y="394"/>
                    </a:moveTo>
                    <a:cubicBezTo>
                      <a:pt x="798" y="620"/>
                      <a:pt x="619" y="799"/>
                      <a:pt x="393" y="799"/>
                    </a:cubicBezTo>
                    <a:cubicBezTo>
                      <a:pt x="179" y="799"/>
                      <a:pt x="0" y="620"/>
                      <a:pt x="0" y="394"/>
                    </a:cubicBezTo>
                    <a:cubicBezTo>
                      <a:pt x="0" y="180"/>
                      <a:pt x="179" y="1"/>
                      <a:pt x="393" y="1"/>
                    </a:cubicBezTo>
                    <a:cubicBezTo>
                      <a:pt x="619" y="1"/>
                      <a:pt x="798" y="180"/>
                      <a:pt x="798" y="394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32" name="Google Shape;1132;p7"/>
              <p:cNvSpPr/>
              <p:nvPr/>
            </p:nvSpPr>
            <p:spPr>
              <a:xfrm>
                <a:off x="1262025" y="2385593"/>
                <a:ext cx="92777" cy="92777"/>
              </a:xfrm>
              <a:custGeom>
                <a:avLst/>
                <a:gdLst/>
                <a:ahLst/>
                <a:cxnLst/>
                <a:rect l="l" t="t" r="r" b="b"/>
                <a:pathLst>
                  <a:path w="798" h="798" extrusionOk="0">
                    <a:moveTo>
                      <a:pt x="798" y="405"/>
                    </a:moveTo>
                    <a:cubicBezTo>
                      <a:pt x="798" y="619"/>
                      <a:pt x="619" y="798"/>
                      <a:pt x="405" y="798"/>
                    </a:cubicBezTo>
                    <a:cubicBezTo>
                      <a:pt x="179" y="798"/>
                      <a:pt x="0" y="619"/>
                      <a:pt x="0" y="405"/>
                    </a:cubicBezTo>
                    <a:cubicBezTo>
                      <a:pt x="0" y="179"/>
                      <a:pt x="179" y="0"/>
                      <a:pt x="405" y="0"/>
                    </a:cubicBezTo>
                    <a:cubicBezTo>
                      <a:pt x="619" y="0"/>
                      <a:pt x="798" y="179"/>
                      <a:pt x="798" y="405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33" name="Google Shape;1133;p7"/>
              <p:cNvSpPr/>
              <p:nvPr/>
            </p:nvSpPr>
            <p:spPr>
              <a:xfrm>
                <a:off x="1938899" y="2385593"/>
                <a:ext cx="92894" cy="92777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8" extrusionOk="0">
                    <a:moveTo>
                      <a:pt x="798" y="405"/>
                    </a:moveTo>
                    <a:cubicBezTo>
                      <a:pt x="798" y="619"/>
                      <a:pt x="620" y="798"/>
                      <a:pt x="405" y="798"/>
                    </a:cubicBezTo>
                    <a:cubicBezTo>
                      <a:pt x="179" y="798"/>
                      <a:pt x="0" y="619"/>
                      <a:pt x="0" y="405"/>
                    </a:cubicBezTo>
                    <a:cubicBezTo>
                      <a:pt x="0" y="179"/>
                      <a:pt x="179" y="0"/>
                      <a:pt x="405" y="0"/>
                    </a:cubicBezTo>
                    <a:cubicBezTo>
                      <a:pt x="620" y="0"/>
                      <a:pt x="798" y="179"/>
                      <a:pt x="798" y="405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34" name="Google Shape;1134;p7"/>
              <p:cNvSpPr/>
              <p:nvPr/>
            </p:nvSpPr>
            <p:spPr>
              <a:xfrm>
                <a:off x="2615772" y="2385593"/>
                <a:ext cx="92894" cy="92777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8" extrusionOk="0">
                    <a:moveTo>
                      <a:pt x="798" y="405"/>
                    </a:moveTo>
                    <a:cubicBezTo>
                      <a:pt x="798" y="619"/>
                      <a:pt x="620" y="798"/>
                      <a:pt x="405" y="798"/>
                    </a:cubicBezTo>
                    <a:cubicBezTo>
                      <a:pt x="179" y="798"/>
                      <a:pt x="1" y="619"/>
                      <a:pt x="1" y="405"/>
                    </a:cubicBezTo>
                    <a:cubicBezTo>
                      <a:pt x="1" y="179"/>
                      <a:pt x="179" y="0"/>
                      <a:pt x="405" y="0"/>
                    </a:cubicBezTo>
                    <a:cubicBezTo>
                      <a:pt x="620" y="0"/>
                      <a:pt x="798" y="179"/>
                      <a:pt x="798" y="405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35" name="Google Shape;1135;p7"/>
              <p:cNvSpPr/>
              <p:nvPr/>
            </p:nvSpPr>
            <p:spPr>
              <a:xfrm>
                <a:off x="3292646" y="2385593"/>
                <a:ext cx="92894" cy="92777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8" extrusionOk="0">
                    <a:moveTo>
                      <a:pt x="798" y="405"/>
                    </a:moveTo>
                    <a:cubicBezTo>
                      <a:pt x="798" y="619"/>
                      <a:pt x="620" y="798"/>
                      <a:pt x="394" y="798"/>
                    </a:cubicBezTo>
                    <a:cubicBezTo>
                      <a:pt x="179" y="798"/>
                      <a:pt x="1" y="619"/>
                      <a:pt x="1" y="405"/>
                    </a:cubicBezTo>
                    <a:cubicBezTo>
                      <a:pt x="1" y="179"/>
                      <a:pt x="179" y="0"/>
                      <a:pt x="394" y="0"/>
                    </a:cubicBezTo>
                    <a:cubicBezTo>
                      <a:pt x="620" y="0"/>
                      <a:pt x="798" y="179"/>
                      <a:pt x="798" y="405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36" name="Google Shape;1136;p7"/>
              <p:cNvSpPr/>
              <p:nvPr/>
            </p:nvSpPr>
            <p:spPr>
              <a:xfrm>
                <a:off x="3969519" y="2385593"/>
                <a:ext cx="92894" cy="92777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8" extrusionOk="0">
                    <a:moveTo>
                      <a:pt x="799" y="405"/>
                    </a:moveTo>
                    <a:cubicBezTo>
                      <a:pt x="799" y="619"/>
                      <a:pt x="620" y="798"/>
                      <a:pt x="394" y="798"/>
                    </a:cubicBezTo>
                    <a:cubicBezTo>
                      <a:pt x="180" y="798"/>
                      <a:pt x="1" y="619"/>
                      <a:pt x="1" y="405"/>
                    </a:cubicBezTo>
                    <a:cubicBezTo>
                      <a:pt x="1" y="179"/>
                      <a:pt x="180" y="0"/>
                      <a:pt x="394" y="0"/>
                    </a:cubicBezTo>
                    <a:cubicBezTo>
                      <a:pt x="620" y="0"/>
                      <a:pt x="799" y="179"/>
                      <a:pt x="799" y="405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37" name="Google Shape;1137;p7"/>
              <p:cNvSpPr/>
              <p:nvPr/>
            </p:nvSpPr>
            <p:spPr>
              <a:xfrm>
                <a:off x="4645114" y="2385593"/>
                <a:ext cx="94173" cy="92777"/>
              </a:xfrm>
              <a:custGeom>
                <a:avLst/>
                <a:gdLst/>
                <a:ahLst/>
                <a:cxnLst/>
                <a:rect l="l" t="t" r="r" b="b"/>
                <a:pathLst>
                  <a:path w="810" h="798" extrusionOk="0">
                    <a:moveTo>
                      <a:pt x="810" y="405"/>
                    </a:moveTo>
                    <a:cubicBezTo>
                      <a:pt x="810" y="619"/>
                      <a:pt x="631" y="798"/>
                      <a:pt x="405" y="798"/>
                    </a:cubicBezTo>
                    <a:cubicBezTo>
                      <a:pt x="191" y="798"/>
                      <a:pt x="0" y="619"/>
                      <a:pt x="0" y="405"/>
                    </a:cubicBezTo>
                    <a:cubicBezTo>
                      <a:pt x="0" y="179"/>
                      <a:pt x="191" y="0"/>
                      <a:pt x="405" y="0"/>
                    </a:cubicBezTo>
                    <a:cubicBezTo>
                      <a:pt x="631" y="0"/>
                      <a:pt x="810" y="179"/>
                      <a:pt x="810" y="405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38" name="Google Shape;1138;p7"/>
              <p:cNvSpPr/>
              <p:nvPr/>
            </p:nvSpPr>
            <p:spPr>
              <a:xfrm>
                <a:off x="1601159" y="2827156"/>
                <a:ext cx="92894" cy="92777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8" extrusionOk="0">
                    <a:moveTo>
                      <a:pt x="798" y="393"/>
                    </a:moveTo>
                    <a:cubicBezTo>
                      <a:pt x="798" y="619"/>
                      <a:pt x="619" y="798"/>
                      <a:pt x="393" y="798"/>
                    </a:cubicBezTo>
                    <a:cubicBezTo>
                      <a:pt x="179" y="798"/>
                      <a:pt x="0" y="619"/>
                      <a:pt x="0" y="393"/>
                    </a:cubicBezTo>
                    <a:cubicBezTo>
                      <a:pt x="0" y="179"/>
                      <a:pt x="179" y="0"/>
                      <a:pt x="393" y="0"/>
                    </a:cubicBezTo>
                    <a:cubicBezTo>
                      <a:pt x="619" y="0"/>
                      <a:pt x="798" y="179"/>
                      <a:pt x="798" y="393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39" name="Google Shape;1139;p7"/>
              <p:cNvSpPr/>
              <p:nvPr/>
            </p:nvSpPr>
            <p:spPr>
              <a:xfrm>
                <a:off x="2278033" y="2827156"/>
                <a:ext cx="92894" cy="92777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8" extrusionOk="0">
                    <a:moveTo>
                      <a:pt x="798" y="393"/>
                    </a:moveTo>
                    <a:cubicBezTo>
                      <a:pt x="798" y="619"/>
                      <a:pt x="620" y="798"/>
                      <a:pt x="393" y="798"/>
                    </a:cubicBezTo>
                    <a:cubicBezTo>
                      <a:pt x="179" y="798"/>
                      <a:pt x="0" y="619"/>
                      <a:pt x="0" y="393"/>
                    </a:cubicBezTo>
                    <a:cubicBezTo>
                      <a:pt x="0" y="179"/>
                      <a:pt x="179" y="0"/>
                      <a:pt x="393" y="0"/>
                    </a:cubicBezTo>
                    <a:cubicBezTo>
                      <a:pt x="620" y="0"/>
                      <a:pt x="798" y="179"/>
                      <a:pt x="798" y="393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40" name="Google Shape;1140;p7"/>
              <p:cNvSpPr/>
              <p:nvPr/>
            </p:nvSpPr>
            <p:spPr>
              <a:xfrm>
                <a:off x="2953511" y="2827156"/>
                <a:ext cx="92894" cy="92777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8" extrusionOk="0">
                    <a:moveTo>
                      <a:pt x="798" y="393"/>
                    </a:moveTo>
                    <a:cubicBezTo>
                      <a:pt x="798" y="619"/>
                      <a:pt x="620" y="798"/>
                      <a:pt x="406" y="798"/>
                    </a:cubicBezTo>
                    <a:cubicBezTo>
                      <a:pt x="179" y="798"/>
                      <a:pt x="1" y="619"/>
                      <a:pt x="1" y="393"/>
                    </a:cubicBezTo>
                    <a:cubicBezTo>
                      <a:pt x="1" y="179"/>
                      <a:pt x="179" y="0"/>
                      <a:pt x="406" y="0"/>
                    </a:cubicBezTo>
                    <a:cubicBezTo>
                      <a:pt x="620" y="0"/>
                      <a:pt x="798" y="179"/>
                      <a:pt x="798" y="393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41" name="Google Shape;1141;p7"/>
              <p:cNvSpPr/>
              <p:nvPr/>
            </p:nvSpPr>
            <p:spPr>
              <a:xfrm>
                <a:off x="3630385" y="2827156"/>
                <a:ext cx="92894" cy="92777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8" extrusionOk="0">
                    <a:moveTo>
                      <a:pt x="799" y="393"/>
                    </a:moveTo>
                    <a:cubicBezTo>
                      <a:pt x="799" y="619"/>
                      <a:pt x="620" y="798"/>
                      <a:pt x="406" y="798"/>
                    </a:cubicBezTo>
                    <a:cubicBezTo>
                      <a:pt x="179" y="798"/>
                      <a:pt x="1" y="619"/>
                      <a:pt x="1" y="393"/>
                    </a:cubicBezTo>
                    <a:cubicBezTo>
                      <a:pt x="1" y="179"/>
                      <a:pt x="179" y="0"/>
                      <a:pt x="406" y="0"/>
                    </a:cubicBezTo>
                    <a:cubicBezTo>
                      <a:pt x="620" y="0"/>
                      <a:pt x="799" y="179"/>
                      <a:pt x="799" y="393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42" name="Google Shape;1142;p7"/>
              <p:cNvSpPr/>
              <p:nvPr/>
            </p:nvSpPr>
            <p:spPr>
              <a:xfrm>
                <a:off x="4307375" y="2827156"/>
                <a:ext cx="92777" cy="92777"/>
              </a:xfrm>
              <a:custGeom>
                <a:avLst/>
                <a:gdLst/>
                <a:ahLst/>
                <a:cxnLst/>
                <a:rect l="l" t="t" r="r" b="b"/>
                <a:pathLst>
                  <a:path w="798" h="798" extrusionOk="0">
                    <a:moveTo>
                      <a:pt x="798" y="393"/>
                    </a:moveTo>
                    <a:cubicBezTo>
                      <a:pt x="798" y="619"/>
                      <a:pt x="619" y="798"/>
                      <a:pt x="405" y="798"/>
                    </a:cubicBezTo>
                    <a:cubicBezTo>
                      <a:pt x="179" y="798"/>
                      <a:pt x="0" y="619"/>
                      <a:pt x="0" y="393"/>
                    </a:cubicBezTo>
                    <a:cubicBezTo>
                      <a:pt x="0" y="179"/>
                      <a:pt x="179" y="0"/>
                      <a:pt x="405" y="0"/>
                    </a:cubicBezTo>
                    <a:cubicBezTo>
                      <a:pt x="619" y="0"/>
                      <a:pt x="798" y="179"/>
                      <a:pt x="798" y="393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43" name="Google Shape;1143;p7"/>
              <p:cNvSpPr/>
              <p:nvPr/>
            </p:nvSpPr>
            <p:spPr>
              <a:xfrm>
                <a:off x="4984248" y="2827156"/>
                <a:ext cx="92777" cy="92777"/>
              </a:xfrm>
              <a:custGeom>
                <a:avLst/>
                <a:gdLst/>
                <a:ahLst/>
                <a:cxnLst/>
                <a:rect l="l" t="t" r="r" b="b"/>
                <a:pathLst>
                  <a:path w="798" h="798" extrusionOk="0">
                    <a:moveTo>
                      <a:pt x="798" y="393"/>
                    </a:moveTo>
                    <a:cubicBezTo>
                      <a:pt x="798" y="619"/>
                      <a:pt x="619" y="798"/>
                      <a:pt x="393" y="798"/>
                    </a:cubicBezTo>
                    <a:cubicBezTo>
                      <a:pt x="179" y="798"/>
                      <a:pt x="0" y="619"/>
                      <a:pt x="0" y="393"/>
                    </a:cubicBezTo>
                    <a:cubicBezTo>
                      <a:pt x="0" y="179"/>
                      <a:pt x="179" y="0"/>
                      <a:pt x="393" y="0"/>
                    </a:cubicBezTo>
                    <a:cubicBezTo>
                      <a:pt x="619" y="0"/>
                      <a:pt x="798" y="179"/>
                      <a:pt x="798" y="393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44" name="Google Shape;1144;p7"/>
              <p:cNvSpPr/>
              <p:nvPr/>
            </p:nvSpPr>
            <p:spPr>
              <a:xfrm>
                <a:off x="1262025" y="3267323"/>
                <a:ext cx="92777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8" h="799" extrusionOk="0">
                    <a:moveTo>
                      <a:pt x="798" y="405"/>
                    </a:moveTo>
                    <a:cubicBezTo>
                      <a:pt x="798" y="620"/>
                      <a:pt x="619" y="798"/>
                      <a:pt x="405" y="798"/>
                    </a:cubicBezTo>
                    <a:cubicBezTo>
                      <a:pt x="179" y="798"/>
                      <a:pt x="0" y="620"/>
                      <a:pt x="0" y="405"/>
                    </a:cubicBezTo>
                    <a:cubicBezTo>
                      <a:pt x="0" y="179"/>
                      <a:pt x="179" y="0"/>
                      <a:pt x="405" y="0"/>
                    </a:cubicBezTo>
                    <a:cubicBezTo>
                      <a:pt x="619" y="0"/>
                      <a:pt x="798" y="179"/>
                      <a:pt x="798" y="405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45" name="Google Shape;1145;p7"/>
              <p:cNvSpPr/>
              <p:nvPr/>
            </p:nvSpPr>
            <p:spPr>
              <a:xfrm>
                <a:off x="1938899" y="3267323"/>
                <a:ext cx="92894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9" extrusionOk="0">
                    <a:moveTo>
                      <a:pt x="798" y="405"/>
                    </a:moveTo>
                    <a:cubicBezTo>
                      <a:pt x="798" y="620"/>
                      <a:pt x="620" y="798"/>
                      <a:pt x="405" y="798"/>
                    </a:cubicBezTo>
                    <a:cubicBezTo>
                      <a:pt x="179" y="798"/>
                      <a:pt x="0" y="620"/>
                      <a:pt x="0" y="405"/>
                    </a:cubicBezTo>
                    <a:cubicBezTo>
                      <a:pt x="0" y="179"/>
                      <a:pt x="179" y="0"/>
                      <a:pt x="405" y="0"/>
                    </a:cubicBezTo>
                    <a:cubicBezTo>
                      <a:pt x="620" y="0"/>
                      <a:pt x="798" y="179"/>
                      <a:pt x="798" y="405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46" name="Google Shape;1146;p7"/>
              <p:cNvSpPr/>
              <p:nvPr/>
            </p:nvSpPr>
            <p:spPr>
              <a:xfrm>
                <a:off x="2615772" y="3267323"/>
                <a:ext cx="92894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9" extrusionOk="0">
                    <a:moveTo>
                      <a:pt x="798" y="405"/>
                    </a:moveTo>
                    <a:cubicBezTo>
                      <a:pt x="798" y="620"/>
                      <a:pt x="620" y="798"/>
                      <a:pt x="405" y="798"/>
                    </a:cubicBezTo>
                    <a:cubicBezTo>
                      <a:pt x="179" y="798"/>
                      <a:pt x="1" y="620"/>
                      <a:pt x="1" y="405"/>
                    </a:cubicBezTo>
                    <a:cubicBezTo>
                      <a:pt x="1" y="179"/>
                      <a:pt x="179" y="0"/>
                      <a:pt x="405" y="0"/>
                    </a:cubicBezTo>
                    <a:cubicBezTo>
                      <a:pt x="620" y="0"/>
                      <a:pt x="798" y="179"/>
                      <a:pt x="798" y="405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47" name="Google Shape;1147;p7"/>
              <p:cNvSpPr/>
              <p:nvPr/>
            </p:nvSpPr>
            <p:spPr>
              <a:xfrm>
                <a:off x="3292646" y="3267323"/>
                <a:ext cx="92894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9" extrusionOk="0">
                    <a:moveTo>
                      <a:pt x="798" y="405"/>
                    </a:moveTo>
                    <a:cubicBezTo>
                      <a:pt x="798" y="620"/>
                      <a:pt x="620" y="798"/>
                      <a:pt x="394" y="798"/>
                    </a:cubicBezTo>
                    <a:cubicBezTo>
                      <a:pt x="179" y="798"/>
                      <a:pt x="1" y="620"/>
                      <a:pt x="1" y="405"/>
                    </a:cubicBezTo>
                    <a:cubicBezTo>
                      <a:pt x="1" y="179"/>
                      <a:pt x="179" y="0"/>
                      <a:pt x="394" y="0"/>
                    </a:cubicBezTo>
                    <a:cubicBezTo>
                      <a:pt x="620" y="0"/>
                      <a:pt x="798" y="179"/>
                      <a:pt x="798" y="405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48" name="Google Shape;1148;p7"/>
              <p:cNvSpPr/>
              <p:nvPr/>
            </p:nvSpPr>
            <p:spPr>
              <a:xfrm>
                <a:off x="3969519" y="3267323"/>
                <a:ext cx="92894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9" extrusionOk="0">
                    <a:moveTo>
                      <a:pt x="799" y="405"/>
                    </a:moveTo>
                    <a:cubicBezTo>
                      <a:pt x="799" y="620"/>
                      <a:pt x="620" y="798"/>
                      <a:pt x="394" y="798"/>
                    </a:cubicBezTo>
                    <a:cubicBezTo>
                      <a:pt x="180" y="798"/>
                      <a:pt x="1" y="620"/>
                      <a:pt x="1" y="405"/>
                    </a:cubicBezTo>
                    <a:cubicBezTo>
                      <a:pt x="1" y="179"/>
                      <a:pt x="180" y="0"/>
                      <a:pt x="394" y="0"/>
                    </a:cubicBezTo>
                    <a:cubicBezTo>
                      <a:pt x="620" y="0"/>
                      <a:pt x="799" y="179"/>
                      <a:pt x="799" y="405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49" name="Google Shape;1149;p7"/>
              <p:cNvSpPr/>
              <p:nvPr/>
            </p:nvSpPr>
            <p:spPr>
              <a:xfrm>
                <a:off x="4645114" y="3267323"/>
                <a:ext cx="94173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810" h="799" extrusionOk="0">
                    <a:moveTo>
                      <a:pt x="810" y="405"/>
                    </a:moveTo>
                    <a:cubicBezTo>
                      <a:pt x="810" y="620"/>
                      <a:pt x="631" y="798"/>
                      <a:pt x="405" y="798"/>
                    </a:cubicBezTo>
                    <a:cubicBezTo>
                      <a:pt x="191" y="798"/>
                      <a:pt x="0" y="620"/>
                      <a:pt x="0" y="405"/>
                    </a:cubicBezTo>
                    <a:cubicBezTo>
                      <a:pt x="0" y="179"/>
                      <a:pt x="191" y="0"/>
                      <a:pt x="405" y="0"/>
                    </a:cubicBezTo>
                    <a:cubicBezTo>
                      <a:pt x="631" y="0"/>
                      <a:pt x="810" y="179"/>
                      <a:pt x="810" y="405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50" name="Google Shape;1150;p7"/>
              <p:cNvSpPr/>
              <p:nvPr/>
            </p:nvSpPr>
            <p:spPr>
              <a:xfrm>
                <a:off x="1601159" y="3708885"/>
                <a:ext cx="92894" cy="91499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87" extrusionOk="0">
                    <a:moveTo>
                      <a:pt x="798" y="393"/>
                    </a:moveTo>
                    <a:cubicBezTo>
                      <a:pt x="798" y="620"/>
                      <a:pt x="619" y="786"/>
                      <a:pt x="393" y="786"/>
                    </a:cubicBezTo>
                    <a:cubicBezTo>
                      <a:pt x="179" y="786"/>
                      <a:pt x="0" y="608"/>
                      <a:pt x="0" y="393"/>
                    </a:cubicBezTo>
                    <a:cubicBezTo>
                      <a:pt x="0" y="179"/>
                      <a:pt x="179" y="0"/>
                      <a:pt x="393" y="0"/>
                    </a:cubicBezTo>
                    <a:cubicBezTo>
                      <a:pt x="619" y="0"/>
                      <a:pt x="798" y="179"/>
                      <a:pt x="798" y="393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51" name="Google Shape;1151;p7"/>
              <p:cNvSpPr/>
              <p:nvPr/>
            </p:nvSpPr>
            <p:spPr>
              <a:xfrm>
                <a:off x="2278033" y="3708885"/>
                <a:ext cx="92894" cy="91499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87" extrusionOk="0">
                    <a:moveTo>
                      <a:pt x="798" y="393"/>
                    </a:moveTo>
                    <a:cubicBezTo>
                      <a:pt x="798" y="620"/>
                      <a:pt x="620" y="786"/>
                      <a:pt x="393" y="786"/>
                    </a:cubicBezTo>
                    <a:cubicBezTo>
                      <a:pt x="179" y="786"/>
                      <a:pt x="0" y="608"/>
                      <a:pt x="0" y="393"/>
                    </a:cubicBezTo>
                    <a:cubicBezTo>
                      <a:pt x="0" y="179"/>
                      <a:pt x="179" y="0"/>
                      <a:pt x="393" y="0"/>
                    </a:cubicBezTo>
                    <a:cubicBezTo>
                      <a:pt x="620" y="0"/>
                      <a:pt x="798" y="179"/>
                      <a:pt x="798" y="393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52" name="Google Shape;1152;p7"/>
              <p:cNvSpPr/>
              <p:nvPr/>
            </p:nvSpPr>
            <p:spPr>
              <a:xfrm>
                <a:off x="2953511" y="3708885"/>
                <a:ext cx="92894" cy="91499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87" extrusionOk="0">
                    <a:moveTo>
                      <a:pt x="798" y="393"/>
                    </a:moveTo>
                    <a:cubicBezTo>
                      <a:pt x="798" y="620"/>
                      <a:pt x="620" y="786"/>
                      <a:pt x="406" y="786"/>
                    </a:cubicBezTo>
                    <a:cubicBezTo>
                      <a:pt x="179" y="786"/>
                      <a:pt x="1" y="608"/>
                      <a:pt x="1" y="393"/>
                    </a:cubicBezTo>
                    <a:cubicBezTo>
                      <a:pt x="1" y="179"/>
                      <a:pt x="179" y="0"/>
                      <a:pt x="406" y="0"/>
                    </a:cubicBezTo>
                    <a:cubicBezTo>
                      <a:pt x="620" y="0"/>
                      <a:pt x="798" y="179"/>
                      <a:pt x="798" y="393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53" name="Google Shape;1153;p7"/>
              <p:cNvSpPr/>
              <p:nvPr/>
            </p:nvSpPr>
            <p:spPr>
              <a:xfrm>
                <a:off x="3630385" y="3708885"/>
                <a:ext cx="92894" cy="91499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87" extrusionOk="0">
                    <a:moveTo>
                      <a:pt x="799" y="393"/>
                    </a:moveTo>
                    <a:cubicBezTo>
                      <a:pt x="799" y="620"/>
                      <a:pt x="620" y="786"/>
                      <a:pt x="406" y="786"/>
                    </a:cubicBezTo>
                    <a:cubicBezTo>
                      <a:pt x="179" y="786"/>
                      <a:pt x="1" y="608"/>
                      <a:pt x="1" y="393"/>
                    </a:cubicBezTo>
                    <a:cubicBezTo>
                      <a:pt x="1" y="179"/>
                      <a:pt x="179" y="0"/>
                      <a:pt x="406" y="0"/>
                    </a:cubicBezTo>
                    <a:cubicBezTo>
                      <a:pt x="620" y="0"/>
                      <a:pt x="799" y="179"/>
                      <a:pt x="799" y="393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54" name="Google Shape;1154;p7"/>
              <p:cNvSpPr/>
              <p:nvPr/>
            </p:nvSpPr>
            <p:spPr>
              <a:xfrm>
                <a:off x="4307375" y="3708885"/>
                <a:ext cx="92777" cy="91499"/>
              </a:xfrm>
              <a:custGeom>
                <a:avLst/>
                <a:gdLst/>
                <a:ahLst/>
                <a:cxnLst/>
                <a:rect l="l" t="t" r="r" b="b"/>
                <a:pathLst>
                  <a:path w="798" h="787" extrusionOk="0">
                    <a:moveTo>
                      <a:pt x="798" y="393"/>
                    </a:moveTo>
                    <a:cubicBezTo>
                      <a:pt x="798" y="620"/>
                      <a:pt x="619" y="786"/>
                      <a:pt x="405" y="786"/>
                    </a:cubicBezTo>
                    <a:cubicBezTo>
                      <a:pt x="179" y="786"/>
                      <a:pt x="0" y="608"/>
                      <a:pt x="0" y="393"/>
                    </a:cubicBezTo>
                    <a:cubicBezTo>
                      <a:pt x="0" y="179"/>
                      <a:pt x="179" y="0"/>
                      <a:pt x="405" y="0"/>
                    </a:cubicBezTo>
                    <a:cubicBezTo>
                      <a:pt x="619" y="0"/>
                      <a:pt x="798" y="179"/>
                      <a:pt x="798" y="393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55" name="Google Shape;1155;p7"/>
              <p:cNvSpPr/>
              <p:nvPr/>
            </p:nvSpPr>
            <p:spPr>
              <a:xfrm>
                <a:off x="4984248" y="3708885"/>
                <a:ext cx="92777" cy="91499"/>
              </a:xfrm>
              <a:custGeom>
                <a:avLst/>
                <a:gdLst/>
                <a:ahLst/>
                <a:cxnLst/>
                <a:rect l="l" t="t" r="r" b="b"/>
                <a:pathLst>
                  <a:path w="798" h="787" extrusionOk="0">
                    <a:moveTo>
                      <a:pt x="798" y="393"/>
                    </a:moveTo>
                    <a:cubicBezTo>
                      <a:pt x="798" y="620"/>
                      <a:pt x="619" y="786"/>
                      <a:pt x="393" y="786"/>
                    </a:cubicBezTo>
                    <a:cubicBezTo>
                      <a:pt x="179" y="786"/>
                      <a:pt x="0" y="608"/>
                      <a:pt x="0" y="393"/>
                    </a:cubicBezTo>
                    <a:cubicBezTo>
                      <a:pt x="0" y="179"/>
                      <a:pt x="179" y="0"/>
                      <a:pt x="393" y="0"/>
                    </a:cubicBezTo>
                    <a:cubicBezTo>
                      <a:pt x="619" y="0"/>
                      <a:pt x="798" y="179"/>
                      <a:pt x="798" y="393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56" name="Google Shape;1156;p7"/>
              <p:cNvSpPr/>
              <p:nvPr/>
            </p:nvSpPr>
            <p:spPr>
              <a:xfrm>
                <a:off x="1262025" y="4149053"/>
                <a:ext cx="92777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8" h="799" extrusionOk="0">
                    <a:moveTo>
                      <a:pt x="798" y="405"/>
                    </a:moveTo>
                    <a:cubicBezTo>
                      <a:pt x="798" y="620"/>
                      <a:pt x="619" y="798"/>
                      <a:pt x="405" y="798"/>
                    </a:cubicBezTo>
                    <a:cubicBezTo>
                      <a:pt x="179" y="798"/>
                      <a:pt x="0" y="620"/>
                      <a:pt x="0" y="405"/>
                    </a:cubicBezTo>
                    <a:cubicBezTo>
                      <a:pt x="0" y="179"/>
                      <a:pt x="179" y="1"/>
                      <a:pt x="405" y="1"/>
                    </a:cubicBezTo>
                    <a:cubicBezTo>
                      <a:pt x="619" y="1"/>
                      <a:pt x="798" y="179"/>
                      <a:pt x="798" y="405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57" name="Google Shape;1157;p7"/>
              <p:cNvSpPr/>
              <p:nvPr/>
            </p:nvSpPr>
            <p:spPr>
              <a:xfrm>
                <a:off x="1938899" y="4149053"/>
                <a:ext cx="92894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9" extrusionOk="0">
                    <a:moveTo>
                      <a:pt x="798" y="405"/>
                    </a:moveTo>
                    <a:cubicBezTo>
                      <a:pt x="798" y="620"/>
                      <a:pt x="620" y="798"/>
                      <a:pt x="405" y="798"/>
                    </a:cubicBezTo>
                    <a:cubicBezTo>
                      <a:pt x="179" y="798"/>
                      <a:pt x="0" y="620"/>
                      <a:pt x="0" y="405"/>
                    </a:cubicBezTo>
                    <a:cubicBezTo>
                      <a:pt x="0" y="179"/>
                      <a:pt x="179" y="1"/>
                      <a:pt x="405" y="1"/>
                    </a:cubicBezTo>
                    <a:cubicBezTo>
                      <a:pt x="620" y="1"/>
                      <a:pt x="798" y="179"/>
                      <a:pt x="798" y="405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58" name="Google Shape;1158;p7"/>
              <p:cNvSpPr/>
              <p:nvPr/>
            </p:nvSpPr>
            <p:spPr>
              <a:xfrm>
                <a:off x="2615772" y="4149053"/>
                <a:ext cx="92894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9" extrusionOk="0">
                    <a:moveTo>
                      <a:pt x="798" y="405"/>
                    </a:moveTo>
                    <a:cubicBezTo>
                      <a:pt x="798" y="620"/>
                      <a:pt x="620" y="798"/>
                      <a:pt x="405" y="798"/>
                    </a:cubicBezTo>
                    <a:cubicBezTo>
                      <a:pt x="179" y="798"/>
                      <a:pt x="1" y="620"/>
                      <a:pt x="1" y="405"/>
                    </a:cubicBezTo>
                    <a:cubicBezTo>
                      <a:pt x="1" y="179"/>
                      <a:pt x="179" y="1"/>
                      <a:pt x="405" y="1"/>
                    </a:cubicBezTo>
                    <a:cubicBezTo>
                      <a:pt x="620" y="1"/>
                      <a:pt x="798" y="179"/>
                      <a:pt x="798" y="405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59" name="Google Shape;1159;p7"/>
              <p:cNvSpPr/>
              <p:nvPr/>
            </p:nvSpPr>
            <p:spPr>
              <a:xfrm>
                <a:off x="3292646" y="4149053"/>
                <a:ext cx="92894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9" extrusionOk="0">
                    <a:moveTo>
                      <a:pt x="798" y="405"/>
                    </a:moveTo>
                    <a:cubicBezTo>
                      <a:pt x="798" y="620"/>
                      <a:pt x="620" y="798"/>
                      <a:pt x="394" y="798"/>
                    </a:cubicBezTo>
                    <a:cubicBezTo>
                      <a:pt x="179" y="798"/>
                      <a:pt x="1" y="620"/>
                      <a:pt x="1" y="405"/>
                    </a:cubicBezTo>
                    <a:cubicBezTo>
                      <a:pt x="1" y="179"/>
                      <a:pt x="179" y="1"/>
                      <a:pt x="394" y="1"/>
                    </a:cubicBezTo>
                    <a:cubicBezTo>
                      <a:pt x="620" y="1"/>
                      <a:pt x="798" y="179"/>
                      <a:pt x="798" y="405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60" name="Google Shape;1160;p7"/>
              <p:cNvSpPr/>
              <p:nvPr/>
            </p:nvSpPr>
            <p:spPr>
              <a:xfrm>
                <a:off x="3969519" y="4149053"/>
                <a:ext cx="92894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9" extrusionOk="0">
                    <a:moveTo>
                      <a:pt x="799" y="405"/>
                    </a:moveTo>
                    <a:cubicBezTo>
                      <a:pt x="799" y="620"/>
                      <a:pt x="620" y="798"/>
                      <a:pt x="394" y="798"/>
                    </a:cubicBezTo>
                    <a:cubicBezTo>
                      <a:pt x="180" y="798"/>
                      <a:pt x="1" y="620"/>
                      <a:pt x="1" y="405"/>
                    </a:cubicBezTo>
                    <a:cubicBezTo>
                      <a:pt x="1" y="179"/>
                      <a:pt x="180" y="1"/>
                      <a:pt x="394" y="1"/>
                    </a:cubicBezTo>
                    <a:cubicBezTo>
                      <a:pt x="620" y="1"/>
                      <a:pt x="799" y="179"/>
                      <a:pt x="799" y="405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61" name="Google Shape;1161;p7"/>
              <p:cNvSpPr/>
              <p:nvPr/>
            </p:nvSpPr>
            <p:spPr>
              <a:xfrm>
                <a:off x="4645114" y="4149053"/>
                <a:ext cx="94173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810" h="799" extrusionOk="0">
                    <a:moveTo>
                      <a:pt x="810" y="405"/>
                    </a:moveTo>
                    <a:cubicBezTo>
                      <a:pt x="810" y="620"/>
                      <a:pt x="631" y="798"/>
                      <a:pt x="405" y="798"/>
                    </a:cubicBezTo>
                    <a:cubicBezTo>
                      <a:pt x="191" y="798"/>
                      <a:pt x="0" y="620"/>
                      <a:pt x="0" y="405"/>
                    </a:cubicBezTo>
                    <a:cubicBezTo>
                      <a:pt x="0" y="179"/>
                      <a:pt x="191" y="1"/>
                      <a:pt x="405" y="1"/>
                    </a:cubicBezTo>
                    <a:cubicBezTo>
                      <a:pt x="631" y="1"/>
                      <a:pt x="810" y="179"/>
                      <a:pt x="810" y="405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62" name="Google Shape;1162;p7"/>
              <p:cNvSpPr/>
              <p:nvPr/>
            </p:nvSpPr>
            <p:spPr>
              <a:xfrm>
                <a:off x="1601159" y="4589220"/>
                <a:ext cx="92894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9" extrusionOk="0">
                    <a:moveTo>
                      <a:pt x="798" y="406"/>
                    </a:moveTo>
                    <a:cubicBezTo>
                      <a:pt x="798" y="620"/>
                      <a:pt x="619" y="799"/>
                      <a:pt x="393" y="799"/>
                    </a:cubicBezTo>
                    <a:cubicBezTo>
                      <a:pt x="179" y="799"/>
                      <a:pt x="0" y="620"/>
                      <a:pt x="0" y="406"/>
                    </a:cubicBezTo>
                    <a:cubicBezTo>
                      <a:pt x="0" y="179"/>
                      <a:pt x="179" y="1"/>
                      <a:pt x="393" y="1"/>
                    </a:cubicBezTo>
                    <a:cubicBezTo>
                      <a:pt x="619" y="1"/>
                      <a:pt x="798" y="179"/>
                      <a:pt x="798" y="406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63" name="Google Shape;1163;p7"/>
              <p:cNvSpPr/>
              <p:nvPr/>
            </p:nvSpPr>
            <p:spPr>
              <a:xfrm>
                <a:off x="2278033" y="4589220"/>
                <a:ext cx="92894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9" extrusionOk="0">
                    <a:moveTo>
                      <a:pt x="798" y="406"/>
                    </a:moveTo>
                    <a:cubicBezTo>
                      <a:pt x="798" y="620"/>
                      <a:pt x="620" y="799"/>
                      <a:pt x="393" y="799"/>
                    </a:cubicBezTo>
                    <a:cubicBezTo>
                      <a:pt x="179" y="799"/>
                      <a:pt x="0" y="620"/>
                      <a:pt x="0" y="406"/>
                    </a:cubicBezTo>
                    <a:cubicBezTo>
                      <a:pt x="0" y="179"/>
                      <a:pt x="179" y="1"/>
                      <a:pt x="393" y="1"/>
                    </a:cubicBezTo>
                    <a:cubicBezTo>
                      <a:pt x="620" y="1"/>
                      <a:pt x="798" y="179"/>
                      <a:pt x="798" y="406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64" name="Google Shape;1164;p7"/>
              <p:cNvSpPr/>
              <p:nvPr/>
            </p:nvSpPr>
            <p:spPr>
              <a:xfrm>
                <a:off x="2953511" y="4589220"/>
                <a:ext cx="92894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9" extrusionOk="0">
                    <a:moveTo>
                      <a:pt x="798" y="406"/>
                    </a:moveTo>
                    <a:cubicBezTo>
                      <a:pt x="798" y="620"/>
                      <a:pt x="620" y="799"/>
                      <a:pt x="406" y="799"/>
                    </a:cubicBezTo>
                    <a:cubicBezTo>
                      <a:pt x="179" y="799"/>
                      <a:pt x="1" y="620"/>
                      <a:pt x="1" y="406"/>
                    </a:cubicBezTo>
                    <a:cubicBezTo>
                      <a:pt x="1" y="179"/>
                      <a:pt x="179" y="1"/>
                      <a:pt x="406" y="1"/>
                    </a:cubicBezTo>
                    <a:cubicBezTo>
                      <a:pt x="620" y="1"/>
                      <a:pt x="798" y="179"/>
                      <a:pt x="798" y="406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65" name="Google Shape;1165;p7"/>
              <p:cNvSpPr/>
              <p:nvPr/>
            </p:nvSpPr>
            <p:spPr>
              <a:xfrm>
                <a:off x="3630385" y="4589220"/>
                <a:ext cx="92894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9" extrusionOk="0">
                    <a:moveTo>
                      <a:pt x="799" y="406"/>
                    </a:moveTo>
                    <a:cubicBezTo>
                      <a:pt x="799" y="620"/>
                      <a:pt x="620" y="799"/>
                      <a:pt x="406" y="799"/>
                    </a:cubicBezTo>
                    <a:cubicBezTo>
                      <a:pt x="179" y="799"/>
                      <a:pt x="1" y="620"/>
                      <a:pt x="1" y="406"/>
                    </a:cubicBezTo>
                    <a:cubicBezTo>
                      <a:pt x="1" y="179"/>
                      <a:pt x="179" y="1"/>
                      <a:pt x="406" y="1"/>
                    </a:cubicBezTo>
                    <a:cubicBezTo>
                      <a:pt x="620" y="1"/>
                      <a:pt x="799" y="179"/>
                      <a:pt x="799" y="406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66" name="Google Shape;1166;p7"/>
              <p:cNvSpPr/>
              <p:nvPr/>
            </p:nvSpPr>
            <p:spPr>
              <a:xfrm>
                <a:off x="4307375" y="4589220"/>
                <a:ext cx="92777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8" h="799" extrusionOk="0">
                    <a:moveTo>
                      <a:pt x="798" y="406"/>
                    </a:moveTo>
                    <a:cubicBezTo>
                      <a:pt x="798" y="620"/>
                      <a:pt x="619" y="799"/>
                      <a:pt x="405" y="799"/>
                    </a:cubicBezTo>
                    <a:cubicBezTo>
                      <a:pt x="179" y="799"/>
                      <a:pt x="0" y="620"/>
                      <a:pt x="0" y="406"/>
                    </a:cubicBezTo>
                    <a:cubicBezTo>
                      <a:pt x="0" y="179"/>
                      <a:pt x="179" y="1"/>
                      <a:pt x="405" y="1"/>
                    </a:cubicBezTo>
                    <a:cubicBezTo>
                      <a:pt x="619" y="1"/>
                      <a:pt x="798" y="179"/>
                      <a:pt x="798" y="406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67" name="Google Shape;1167;p7"/>
              <p:cNvSpPr/>
              <p:nvPr/>
            </p:nvSpPr>
            <p:spPr>
              <a:xfrm>
                <a:off x="4984248" y="4589220"/>
                <a:ext cx="92777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8" h="799" extrusionOk="0">
                    <a:moveTo>
                      <a:pt x="798" y="406"/>
                    </a:moveTo>
                    <a:cubicBezTo>
                      <a:pt x="798" y="620"/>
                      <a:pt x="619" y="799"/>
                      <a:pt x="393" y="799"/>
                    </a:cubicBezTo>
                    <a:cubicBezTo>
                      <a:pt x="179" y="799"/>
                      <a:pt x="0" y="620"/>
                      <a:pt x="0" y="406"/>
                    </a:cubicBezTo>
                    <a:cubicBezTo>
                      <a:pt x="0" y="179"/>
                      <a:pt x="179" y="1"/>
                      <a:pt x="393" y="1"/>
                    </a:cubicBezTo>
                    <a:cubicBezTo>
                      <a:pt x="619" y="1"/>
                      <a:pt x="798" y="179"/>
                      <a:pt x="798" y="406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168" name="Google Shape;1168;p7"/>
          <p:cNvGrpSpPr/>
          <p:nvPr/>
        </p:nvGrpSpPr>
        <p:grpSpPr>
          <a:xfrm>
            <a:off x="1318425" y="944137"/>
            <a:ext cx="6530725" cy="3446723"/>
            <a:chOff x="1308900" y="944175"/>
            <a:chExt cx="6530725" cy="3143100"/>
          </a:xfrm>
        </p:grpSpPr>
        <p:sp>
          <p:nvSpPr>
            <p:cNvPr id="1169" name="Google Shape;1169;p7"/>
            <p:cNvSpPr/>
            <p:nvPr/>
          </p:nvSpPr>
          <p:spPr>
            <a:xfrm>
              <a:off x="1308900" y="944175"/>
              <a:ext cx="6526200" cy="3143100"/>
            </a:xfrm>
            <a:prstGeom prst="rect">
              <a:avLst/>
            </a:prstGeom>
            <a:solidFill>
              <a:srgbClr val="F1DB58">
                <a:alpha val="388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0" name="Google Shape;1170;p7"/>
            <p:cNvSpPr/>
            <p:nvPr/>
          </p:nvSpPr>
          <p:spPr>
            <a:xfrm>
              <a:off x="1308900" y="944175"/>
              <a:ext cx="6526200" cy="314310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1" name="Google Shape;1171;p7"/>
            <p:cNvSpPr/>
            <p:nvPr/>
          </p:nvSpPr>
          <p:spPr>
            <a:xfrm>
              <a:off x="1313425" y="944175"/>
              <a:ext cx="6526200" cy="3143100"/>
            </a:xfrm>
            <a:prstGeom prst="rect">
              <a:avLst/>
            </a:prstGeom>
            <a:solidFill>
              <a:srgbClr val="FFF9D4">
                <a:alpha val="62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2" name="Google Shape;1172;p7"/>
          <p:cNvSpPr txBox="1">
            <a:spLocks noGrp="1"/>
          </p:cNvSpPr>
          <p:nvPr>
            <p:ph type="ctrTitle"/>
          </p:nvPr>
        </p:nvSpPr>
        <p:spPr>
          <a:xfrm>
            <a:off x="1490850" y="988725"/>
            <a:ext cx="6162300" cy="900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000" b="1">
                <a:latin typeface="Itim"/>
                <a:ea typeface="Itim"/>
                <a:cs typeface="Itim"/>
                <a:sym typeface="Itim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73" name="Google Shape;1173;p7"/>
          <p:cNvSpPr txBox="1">
            <a:spLocks noGrp="1"/>
          </p:cNvSpPr>
          <p:nvPr>
            <p:ph type="subTitle" idx="1"/>
          </p:nvPr>
        </p:nvSpPr>
        <p:spPr>
          <a:xfrm>
            <a:off x="1308900" y="1852325"/>
            <a:ext cx="6526200" cy="107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600">
                <a:latin typeface="Coming Soon"/>
                <a:ea typeface="Coming Soon"/>
                <a:cs typeface="Coming Soon"/>
                <a:sym typeface="Coming Soon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174" name="Google Shape;1174;p7"/>
          <p:cNvSpPr/>
          <p:nvPr/>
        </p:nvSpPr>
        <p:spPr>
          <a:xfrm>
            <a:off x="8887093" y="1663060"/>
            <a:ext cx="142473" cy="124705"/>
          </a:xfrm>
          <a:custGeom>
            <a:avLst/>
            <a:gdLst/>
            <a:ahLst/>
            <a:cxnLst/>
            <a:rect l="l" t="t" r="r" b="b"/>
            <a:pathLst>
              <a:path w="858" h="751" extrusionOk="0">
                <a:moveTo>
                  <a:pt x="431" y="0"/>
                </a:moveTo>
                <a:cubicBezTo>
                  <a:pt x="376" y="0"/>
                  <a:pt x="322" y="30"/>
                  <a:pt x="298" y="89"/>
                </a:cubicBezTo>
                <a:cubicBezTo>
                  <a:pt x="275" y="125"/>
                  <a:pt x="227" y="161"/>
                  <a:pt x="179" y="173"/>
                </a:cubicBezTo>
                <a:cubicBezTo>
                  <a:pt x="48" y="185"/>
                  <a:pt x="1" y="339"/>
                  <a:pt x="96" y="435"/>
                </a:cubicBezTo>
                <a:cubicBezTo>
                  <a:pt x="132" y="470"/>
                  <a:pt x="144" y="518"/>
                  <a:pt x="132" y="566"/>
                </a:cubicBezTo>
                <a:cubicBezTo>
                  <a:pt x="122" y="669"/>
                  <a:pt x="202" y="750"/>
                  <a:pt x="289" y="750"/>
                </a:cubicBezTo>
                <a:cubicBezTo>
                  <a:pt x="312" y="750"/>
                  <a:pt x="336" y="745"/>
                  <a:pt x="358" y="732"/>
                </a:cubicBezTo>
                <a:cubicBezTo>
                  <a:pt x="382" y="720"/>
                  <a:pt x="406" y="714"/>
                  <a:pt x="429" y="714"/>
                </a:cubicBezTo>
                <a:cubicBezTo>
                  <a:pt x="453" y="714"/>
                  <a:pt x="477" y="720"/>
                  <a:pt x="501" y="732"/>
                </a:cubicBezTo>
                <a:cubicBezTo>
                  <a:pt x="526" y="745"/>
                  <a:pt x="551" y="750"/>
                  <a:pt x="576" y="750"/>
                </a:cubicBezTo>
                <a:cubicBezTo>
                  <a:pt x="668" y="750"/>
                  <a:pt x="746" y="669"/>
                  <a:pt x="727" y="566"/>
                </a:cubicBezTo>
                <a:cubicBezTo>
                  <a:pt x="715" y="518"/>
                  <a:pt x="739" y="470"/>
                  <a:pt x="775" y="435"/>
                </a:cubicBezTo>
                <a:cubicBezTo>
                  <a:pt x="858" y="339"/>
                  <a:pt x="810" y="185"/>
                  <a:pt x="679" y="173"/>
                </a:cubicBezTo>
                <a:cubicBezTo>
                  <a:pt x="632" y="161"/>
                  <a:pt x="596" y="125"/>
                  <a:pt x="572" y="89"/>
                </a:cubicBezTo>
                <a:cubicBezTo>
                  <a:pt x="542" y="30"/>
                  <a:pt x="486" y="0"/>
                  <a:pt x="431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bg>
      <p:bgPr>
        <a:solidFill>
          <a:schemeClr val="accent2"/>
        </a:solidFill>
        <a:effectLst/>
      </p:bgPr>
    </p:bg>
    <p:spTree>
      <p:nvGrpSpPr>
        <p:cNvPr id="1" name="Shape 1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6" name="Google Shape;1176;p8"/>
          <p:cNvSpPr/>
          <p:nvPr/>
        </p:nvSpPr>
        <p:spPr>
          <a:xfrm>
            <a:off x="0" y="-6"/>
            <a:ext cx="150140" cy="150328"/>
          </a:xfrm>
          <a:custGeom>
            <a:avLst/>
            <a:gdLst/>
            <a:ahLst/>
            <a:cxnLst/>
            <a:rect l="l" t="t" r="r" b="b"/>
            <a:pathLst>
              <a:path w="798" h="799" extrusionOk="0">
                <a:moveTo>
                  <a:pt x="798" y="406"/>
                </a:moveTo>
                <a:cubicBezTo>
                  <a:pt x="798" y="620"/>
                  <a:pt x="619" y="799"/>
                  <a:pt x="405" y="799"/>
                </a:cubicBezTo>
                <a:cubicBezTo>
                  <a:pt x="179" y="799"/>
                  <a:pt x="0" y="620"/>
                  <a:pt x="0" y="406"/>
                </a:cubicBezTo>
                <a:cubicBezTo>
                  <a:pt x="0" y="179"/>
                  <a:pt x="179" y="1"/>
                  <a:pt x="405" y="1"/>
                </a:cubicBezTo>
                <a:cubicBezTo>
                  <a:pt x="619" y="1"/>
                  <a:pt x="798" y="179"/>
                  <a:pt x="798" y="406"/>
                </a:cubicBezTo>
                <a:close/>
              </a:path>
            </a:pathLst>
          </a:custGeom>
          <a:solidFill>
            <a:srgbClr val="80D6AC">
              <a:alpha val="187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7" name="Google Shape;1177;p8"/>
          <p:cNvSpPr/>
          <p:nvPr/>
        </p:nvSpPr>
        <p:spPr>
          <a:xfrm>
            <a:off x="1095371" y="-6"/>
            <a:ext cx="150328" cy="150328"/>
          </a:xfrm>
          <a:custGeom>
            <a:avLst/>
            <a:gdLst/>
            <a:ahLst/>
            <a:cxnLst/>
            <a:rect l="l" t="t" r="r" b="b"/>
            <a:pathLst>
              <a:path w="799" h="799" extrusionOk="0">
                <a:moveTo>
                  <a:pt x="798" y="406"/>
                </a:moveTo>
                <a:cubicBezTo>
                  <a:pt x="798" y="620"/>
                  <a:pt x="620" y="799"/>
                  <a:pt x="405" y="799"/>
                </a:cubicBezTo>
                <a:cubicBezTo>
                  <a:pt x="179" y="799"/>
                  <a:pt x="0" y="620"/>
                  <a:pt x="0" y="406"/>
                </a:cubicBezTo>
                <a:cubicBezTo>
                  <a:pt x="0" y="179"/>
                  <a:pt x="179" y="1"/>
                  <a:pt x="405" y="1"/>
                </a:cubicBezTo>
                <a:cubicBezTo>
                  <a:pt x="620" y="1"/>
                  <a:pt x="798" y="179"/>
                  <a:pt x="798" y="406"/>
                </a:cubicBezTo>
                <a:close/>
              </a:path>
            </a:pathLst>
          </a:custGeom>
          <a:solidFill>
            <a:srgbClr val="80D6AC">
              <a:alpha val="187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8" name="Google Shape;1178;p8"/>
          <p:cNvSpPr/>
          <p:nvPr/>
        </p:nvSpPr>
        <p:spPr>
          <a:xfrm>
            <a:off x="2190742" y="-6"/>
            <a:ext cx="150328" cy="150328"/>
          </a:xfrm>
          <a:custGeom>
            <a:avLst/>
            <a:gdLst/>
            <a:ahLst/>
            <a:cxnLst/>
            <a:rect l="l" t="t" r="r" b="b"/>
            <a:pathLst>
              <a:path w="799" h="799" extrusionOk="0">
                <a:moveTo>
                  <a:pt x="798" y="406"/>
                </a:moveTo>
                <a:cubicBezTo>
                  <a:pt x="798" y="620"/>
                  <a:pt x="620" y="799"/>
                  <a:pt x="405" y="799"/>
                </a:cubicBezTo>
                <a:cubicBezTo>
                  <a:pt x="179" y="799"/>
                  <a:pt x="1" y="620"/>
                  <a:pt x="1" y="406"/>
                </a:cubicBezTo>
                <a:cubicBezTo>
                  <a:pt x="1" y="179"/>
                  <a:pt x="179" y="1"/>
                  <a:pt x="405" y="1"/>
                </a:cubicBezTo>
                <a:cubicBezTo>
                  <a:pt x="620" y="1"/>
                  <a:pt x="798" y="179"/>
                  <a:pt x="798" y="406"/>
                </a:cubicBezTo>
                <a:close/>
              </a:path>
            </a:pathLst>
          </a:custGeom>
          <a:solidFill>
            <a:srgbClr val="80D6AC">
              <a:alpha val="187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9" name="Google Shape;1179;p8"/>
          <p:cNvSpPr/>
          <p:nvPr/>
        </p:nvSpPr>
        <p:spPr>
          <a:xfrm>
            <a:off x="3286113" y="-6"/>
            <a:ext cx="150328" cy="150328"/>
          </a:xfrm>
          <a:custGeom>
            <a:avLst/>
            <a:gdLst/>
            <a:ahLst/>
            <a:cxnLst/>
            <a:rect l="l" t="t" r="r" b="b"/>
            <a:pathLst>
              <a:path w="799" h="799" extrusionOk="0">
                <a:moveTo>
                  <a:pt x="798" y="406"/>
                </a:moveTo>
                <a:cubicBezTo>
                  <a:pt x="798" y="620"/>
                  <a:pt x="620" y="799"/>
                  <a:pt x="394" y="799"/>
                </a:cubicBezTo>
                <a:cubicBezTo>
                  <a:pt x="179" y="799"/>
                  <a:pt x="1" y="620"/>
                  <a:pt x="1" y="406"/>
                </a:cubicBezTo>
                <a:cubicBezTo>
                  <a:pt x="1" y="179"/>
                  <a:pt x="179" y="1"/>
                  <a:pt x="394" y="1"/>
                </a:cubicBezTo>
                <a:cubicBezTo>
                  <a:pt x="620" y="1"/>
                  <a:pt x="798" y="179"/>
                  <a:pt x="798" y="406"/>
                </a:cubicBezTo>
                <a:close/>
              </a:path>
            </a:pathLst>
          </a:custGeom>
          <a:solidFill>
            <a:srgbClr val="80D6AC">
              <a:alpha val="187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0" name="Google Shape;1180;p8"/>
          <p:cNvSpPr/>
          <p:nvPr/>
        </p:nvSpPr>
        <p:spPr>
          <a:xfrm>
            <a:off x="4381484" y="-6"/>
            <a:ext cx="150328" cy="150328"/>
          </a:xfrm>
          <a:custGeom>
            <a:avLst/>
            <a:gdLst/>
            <a:ahLst/>
            <a:cxnLst/>
            <a:rect l="l" t="t" r="r" b="b"/>
            <a:pathLst>
              <a:path w="799" h="799" extrusionOk="0">
                <a:moveTo>
                  <a:pt x="799" y="406"/>
                </a:moveTo>
                <a:cubicBezTo>
                  <a:pt x="799" y="620"/>
                  <a:pt x="620" y="799"/>
                  <a:pt x="394" y="799"/>
                </a:cubicBezTo>
                <a:cubicBezTo>
                  <a:pt x="180" y="799"/>
                  <a:pt x="1" y="620"/>
                  <a:pt x="1" y="406"/>
                </a:cubicBezTo>
                <a:cubicBezTo>
                  <a:pt x="1" y="179"/>
                  <a:pt x="180" y="1"/>
                  <a:pt x="394" y="1"/>
                </a:cubicBezTo>
                <a:cubicBezTo>
                  <a:pt x="620" y="1"/>
                  <a:pt x="799" y="179"/>
                  <a:pt x="799" y="406"/>
                </a:cubicBezTo>
                <a:close/>
              </a:path>
            </a:pathLst>
          </a:custGeom>
          <a:solidFill>
            <a:srgbClr val="80D6AC">
              <a:alpha val="187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1" name="Google Shape;1181;p8"/>
          <p:cNvSpPr/>
          <p:nvPr/>
        </p:nvSpPr>
        <p:spPr>
          <a:xfrm>
            <a:off x="5474785" y="-6"/>
            <a:ext cx="152397" cy="150328"/>
          </a:xfrm>
          <a:custGeom>
            <a:avLst/>
            <a:gdLst/>
            <a:ahLst/>
            <a:cxnLst/>
            <a:rect l="l" t="t" r="r" b="b"/>
            <a:pathLst>
              <a:path w="810" h="799" extrusionOk="0">
                <a:moveTo>
                  <a:pt x="810" y="406"/>
                </a:moveTo>
                <a:cubicBezTo>
                  <a:pt x="810" y="620"/>
                  <a:pt x="631" y="799"/>
                  <a:pt x="405" y="799"/>
                </a:cubicBezTo>
                <a:cubicBezTo>
                  <a:pt x="191" y="799"/>
                  <a:pt x="0" y="620"/>
                  <a:pt x="0" y="406"/>
                </a:cubicBezTo>
                <a:cubicBezTo>
                  <a:pt x="0" y="179"/>
                  <a:pt x="191" y="1"/>
                  <a:pt x="405" y="1"/>
                </a:cubicBezTo>
                <a:cubicBezTo>
                  <a:pt x="631" y="1"/>
                  <a:pt x="810" y="179"/>
                  <a:pt x="810" y="406"/>
                </a:cubicBezTo>
                <a:close/>
              </a:path>
            </a:pathLst>
          </a:custGeom>
          <a:solidFill>
            <a:srgbClr val="80D6AC">
              <a:alpha val="187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2" name="Google Shape;1182;p8"/>
          <p:cNvSpPr/>
          <p:nvPr/>
        </p:nvSpPr>
        <p:spPr>
          <a:xfrm>
            <a:off x="548814" y="714568"/>
            <a:ext cx="150328" cy="150328"/>
          </a:xfrm>
          <a:custGeom>
            <a:avLst/>
            <a:gdLst/>
            <a:ahLst/>
            <a:cxnLst/>
            <a:rect l="l" t="t" r="r" b="b"/>
            <a:pathLst>
              <a:path w="799" h="799" extrusionOk="0">
                <a:moveTo>
                  <a:pt x="798" y="394"/>
                </a:moveTo>
                <a:cubicBezTo>
                  <a:pt x="798" y="620"/>
                  <a:pt x="619" y="799"/>
                  <a:pt x="393" y="799"/>
                </a:cubicBezTo>
                <a:cubicBezTo>
                  <a:pt x="179" y="799"/>
                  <a:pt x="0" y="620"/>
                  <a:pt x="0" y="394"/>
                </a:cubicBezTo>
                <a:cubicBezTo>
                  <a:pt x="0" y="180"/>
                  <a:pt x="179" y="1"/>
                  <a:pt x="393" y="1"/>
                </a:cubicBezTo>
                <a:cubicBezTo>
                  <a:pt x="619" y="1"/>
                  <a:pt x="798" y="180"/>
                  <a:pt x="798" y="394"/>
                </a:cubicBezTo>
                <a:close/>
              </a:path>
            </a:pathLst>
          </a:custGeom>
          <a:solidFill>
            <a:srgbClr val="80D6AC">
              <a:alpha val="187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3" name="Google Shape;1183;p8"/>
          <p:cNvSpPr/>
          <p:nvPr/>
        </p:nvSpPr>
        <p:spPr>
          <a:xfrm>
            <a:off x="1644185" y="714568"/>
            <a:ext cx="150328" cy="150328"/>
          </a:xfrm>
          <a:custGeom>
            <a:avLst/>
            <a:gdLst/>
            <a:ahLst/>
            <a:cxnLst/>
            <a:rect l="l" t="t" r="r" b="b"/>
            <a:pathLst>
              <a:path w="799" h="799" extrusionOk="0">
                <a:moveTo>
                  <a:pt x="798" y="394"/>
                </a:moveTo>
                <a:cubicBezTo>
                  <a:pt x="798" y="620"/>
                  <a:pt x="620" y="799"/>
                  <a:pt x="393" y="799"/>
                </a:cubicBezTo>
                <a:cubicBezTo>
                  <a:pt x="179" y="799"/>
                  <a:pt x="0" y="620"/>
                  <a:pt x="0" y="394"/>
                </a:cubicBezTo>
                <a:cubicBezTo>
                  <a:pt x="0" y="180"/>
                  <a:pt x="179" y="1"/>
                  <a:pt x="393" y="1"/>
                </a:cubicBezTo>
                <a:cubicBezTo>
                  <a:pt x="620" y="1"/>
                  <a:pt x="798" y="180"/>
                  <a:pt x="798" y="394"/>
                </a:cubicBezTo>
                <a:close/>
              </a:path>
            </a:pathLst>
          </a:custGeom>
          <a:solidFill>
            <a:srgbClr val="80D6AC">
              <a:alpha val="187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4" name="Google Shape;1184;p8"/>
          <p:cNvSpPr/>
          <p:nvPr/>
        </p:nvSpPr>
        <p:spPr>
          <a:xfrm>
            <a:off x="2737298" y="714568"/>
            <a:ext cx="150328" cy="150328"/>
          </a:xfrm>
          <a:custGeom>
            <a:avLst/>
            <a:gdLst/>
            <a:ahLst/>
            <a:cxnLst/>
            <a:rect l="l" t="t" r="r" b="b"/>
            <a:pathLst>
              <a:path w="799" h="799" extrusionOk="0">
                <a:moveTo>
                  <a:pt x="798" y="394"/>
                </a:moveTo>
                <a:cubicBezTo>
                  <a:pt x="798" y="620"/>
                  <a:pt x="620" y="799"/>
                  <a:pt x="406" y="799"/>
                </a:cubicBezTo>
                <a:cubicBezTo>
                  <a:pt x="179" y="799"/>
                  <a:pt x="1" y="620"/>
                  <a:pt x="1" y="394"/>
                </a:cubicBezTo>
                <a:cubicBezTo>
                  <a:pt x="1" y="180"/>
                  <a:pt x="179" y="1"/>
                  <a:pt x="406" y="1"/>
                </a:cubicBezTo>
                <a:cubicBezTo>
                  <a:pt x="620" y="1"/>
                  <a:pt x="798" y="180"/>
                  <a:pt x="798" y="394"/>
                </a:cubicBezTo>
                <a:close/>
              </a:path>
            </a:pathLst>
          </a:custGeom>
          <a:solidFill>
            <a:srgbClr val="80D6AC">
              <a:alpha val="187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5" name="Google Shape;1185;p8"/>
          <p:cNvSpPr/>
          <p:nvPr/>
        </p:nvSpPr>
        <p:spPr>
          <a:xfrm>
            <a:off x="3832669" y="714568"/>
            <a:ext cx="150328" cy="150328"/>
          </a:xfrm>
          <a:custGeom>
            <a:avLst/>
            <a:gdLst/>
            <a:ahLst/>
            <a:cxnLst/>
            <a:rect l="l" t="t" r="r" b="b"/>
            <a:pathLst>
              <a:path w="799" h="799" extrusionOk="0">
                <a:moveTo>
                  <a:pt x="799" y="394"/>
                </a:moveTo>
                <a:cubicBezTo>
                  <a:pt x="799" y="620"/>
                  <a:pt x="620" y="799"/>
                  <a:pt x="406" y="799"/>
                </a:cubicBezTo>
                <a:cubicBezTo>
                  <a:pt x="179" y="799"/>
                  <a:pt x="1" y="620"/>
                  <a:pt x="1" y="394"/>
                </a:cubicBezTo>
                <a:cubicBezTo>
                  <a:pt x="1" y="180"/>
                  <a:pt x="179" y="1"/>
                  <a:pt x="406" y="1"/>
                </a:cubicBezTo>
                <a:cubicBezTo>
                  <a:pt x="620" y="1"/>
                  <a:pt x="799" y="180"/>
                  <a:pt x="799" y="394"/>
                </a:cubicBezTo>
                <a:close/>
              </a:path>
            </a:pathLst>
          </a:custGeom>
          <a:solidFill>
            <a:srgbClr val="80D6AC">
              <a:alpha val="187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6" name="Google Shape;1186;p8"/>
          <p:cNvSpPr/>
          <p:nvPr/>
        </p:nvSpPr>
        <p:spPr>
          <a:xfrm>
            <a:off x="4928228" y="714568"/>
            <a:ext cx="150140" cy="150328"/>
          </a:xfrm>
          <a:custGeom>
            <a:avLst/>
            <a:gdLst/>
            <a:ahLst/>
            <a:cxnLst/>
            <a:rect l="l" t="t" r="r" b="b"/>
            <a:pathLst>
              <a:path w="798" h="799" extrusionOk="0">
                <a:moveTo>
                  <a:pt x="798" y="394"/>
                </a:moveTo>
                <a:cubicBezTo>
                  <a:pt x="798" y="620"/>
                  <a:pt x="619" y="799"/>
                  <a:pt x="405" y="799"/>
                </a:cubicBezTo>
                <a:cubicBezTo>
                  <a:pt x="179" y="799"/>
                  <a:pt x="0" y="620"/>
                  <a:pt x="0" y="394"/>
                </a:cubicBezTo>
                <a:cubicBezTo>
                  <a:pt x="0" y="180"/>
                  <a:pt x="179" y="1"/>
                  <a:pt x="405" y="1"/>
                </a:cubicBezTo>
                <a:cubicBezTo>
                  <a:pt x="619" y="1"/>
                  <a:pt x="798" y="180"/>
                  <a:pt x="798" y="394"/>
                </a:cubicBezTo>
                <a:close/>
              </a:path>
            </a:pathLst>
          </a:custGeom>
          <a:solidFill>
            <a:srgbClr val="80D6AC">
              <a:alpha val="187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7" name="Google Shape;1187;p8"/>
          <p:cNvSpPr/>
          <p:nvPr/>
        </p:nvSpPr>
        <p:spPr>
          <a:xfrm>
            <a:off x="0" y="1427072"/>
            <a:ext cx="150140" cy="150140"/>
          </a:xfrm>
          <a:custGeom>
            <a:avLst/>
            <a:gdLst/>
            <a:ahLst/>
            <a:cxnLst/>
            <a:rect l="l" t="t" r="r" b="b"/>
            <a:pathLst>
              <a:path w="798" h="798" extrusionOk="0">
                <a:moveTo>
                  <a:pt x="798" y="405"/>
                </a:moveTo>
                <a:cubicBezTo>
                  <a:pt x="798" y="619"/>
                  <a:pt x="619" y="798"/>
                  <a:pt x="405" y="798"/>
                </a:cubicBezTo>
                <a:cubicBezTo>
                  <a:pt x="179" y="798"/>
                  <a:pt x="0" y="619"/>
                  <a:pt x="0" y="405"/>
                </a:cubicBezTo>
                <a:cubicBezTo>
                  <a:pt x="0" y="179"/>
                  <a:pt x="179" y="0"/>
                  <a:pt x="405" y="0"/>
                </a:cubicBezTo>
                <a:cubicBezTo>
                  <a:pt x="619" y="0"/>
                  <a:pt x="798" y="179"/>
                  <a:pt x="798" y="405"/>
                </a:cubicBezTo>
                <a:close/>
              </a:path>
            </a:pathLst>
          </a:custGeom>
          <a:solidFill>
            <a:srgbClr val="80D6AC">
              <a:alpha val="187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8" name="Google Shape;1188;p8"/>
          <p:cNvSpPr/>
          <p:nvPr/>
        </p:nvSpPr>
        <p:spPr>
          <a:xfrm>
            <a:off x="1095371" y="1427072"/>
            <a:ext cx="150328" cy="150140"/>
          </a:xfrm>
          <a:custGeom>
            <a:avLst/>
            <a:gdLst/>
            <a:ahLst/>
            <a:cxnLst/>
            <a:rect l="l" t="t" r="r" b="b"/>
            <a:pathLst>
              <a:path w="799" h="798" extrusionOk="0">
                <a:moveTo>
                  <a:pt x="798" y="405"/>
                </a:moveTo>
                <a:cubicBezTo>
                  <a:pt x="798" y="619"/>
                  <a:pt x="620" y="798"/>
                  <a:pt x="405" y="798"/>
                </a:cubicBezTo>
                <a:cubicBezTo>
                  <a:pt x="179" y="798"/>
                  <a:pt x="0" y="619"/>
                  <a:pt x="0" y="405"/>
                </a:cubicBezTo>
                <a:cubicBezTo>
                  <a:pt x="0" y="179"/>
                  <a:pt x="179" y="0"/>
                  <a:pt x="405" y="0"/>
                </a:cubicBezTo>
                <a:cubicBezTo>
                  <a:pt x="620" y="0"/>
                  <a:pt x="798" y="179"/>
                  <a:pt x="798" y="405"/>
                </a:cubicBezTo>
                <a:close/>
              </a:path>
            </a:pathLst>
          </a:custGeom>
          <a:solidFill>
            <a:srgbClr val="80D6AC">
              <a:alpha val="187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9" name="Google Shape;1189;p8"/>
          <p:cNvSpPr/>
          <p:nvPr/>
        </p:nvSpPr>
        <p:spPr>
          <a:xfrm>
            <a:off x="2190742" y="1427072"/>
            <a:ext cx="150328" cy="150140"/>
          </a:xfrm>
          <a:custGeom>
            <a:avLst/>
            <a:gdLst/>
            <a:ahLst/>
            <a:cxnLst/>
            <a:rect l="l" t="t" r="r" b="b"/>
            <a:pathLst>
              <a:path w="799" h="798" extrusionOk="0">
                <a:moveTo>
                  <a:pt x="798" y="405"/>
                </a:moveTo>
                <a:cubicBezTo>
                  <a:pt x="798" y="619"/>
                  <a:pt x="620" y="798"/>
                  <a:pt x="405" y="798"/>
                </a:cubicBezTo>
                <a:cubicBezTo>
                  <a:pt x="179" y="798"/>
                  <a:pt x="1" y="619"/>
                  <a:pt x="1" y="405"/>
                </a:cubicBezTo>
                <a:cubicBezTo>
                  <a:pt x="1" y="179"/>
                  <a:pt x="179" y="0"/>
                  <a:pt x="405" y="0"/>
                </a:cubicBezTo>
                <a:cubicBezTo>
                  <a:pt x="620" y="0"/>
                  <a:pt x="798" y="179"/>
                  <a:pt x="798" y="405"/>
                </a:cubicBezTo>
                <a:close/>
              </a:path>
            </a:pathLst>
          </a:custGeom>
          <a:solidFill>
            <a:srgbClr val="80D6AC">
              <a:alpha val="187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0" name="Google Shape;1190;p8"/>
          <p:cNvSpPr/>
          <p:nvPr/>
        </p:nvSpPr>
        <p:spPr>
          <a:xfrm>
            <a:off x="3286113" y="1427072"/>
            <a:ext cx="150328" cy="150140"/>
          </a:xfrm>
          <a:custGeom>
            <a:avLst/>
            <a:gdLst/>
            <a:ahLst/>
            <a:cxnLst/>
            <a:rect l="l" t="t" r="r" b="b"/>
            <a:pathLst>
              <a:path w="799" h="798" extrusionOk="0">
                <a:moveTo>
                  <a:pt x="798" y="405"/>
                </a:moveTo>
                <a:cubicBezTo>
                  <a:pt x="798" y="619"/>
                  <a:pt x="620" y="798"/>
                  <a:pt x="394" y="798"/>
                </a:cubicBezTo>
                <a:cubicBezTo>
                  <a:pt x="179" y="798"/>
                  <a:pt x="1" y="619"/>
                  <a:pt x="1" y="405"/>
                </a:cubicBezTo>
                <a:cubicBezTo>
                  <a:pt x="1" y="179"/>
                  <a:pt x="179" y="0"/>
                  <a:pt x="394" y="0"/>
                </a:cubicBezTo>
                <a:cubicBezTo>
                  <a:pt x="620" y="0"/>
                  <a:pt x="798" y="179"/>
                  <a:pt x="798" y="405"/>
                </a:cubicBezTo>
                <a:close/>
              </a:path>
            </a:pathLst>
          </a:custGeom>
          <a:solidFill>
            <a:srgbClr val="80D6AC">
              <a:alpha val="187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1" name="Google Shape;1191;p8"/>
          <p:cNvSpPr/>
          <p:nvPr/>
        </p:nvSpPr>
        <p:spPr>
          <a:xfrm>
            <a:off x="4381484" y="1427072"/>
            <a:ext cx="150328" cy="150140"/>
          </a:xfrm>
          <a:custGeom>
            <a:avLst/>
            <a:gdLst/>
            <a:ahLst/>
            <a:cxnLst/>
            <a:rect l="l" t="t" r="r" b="b"/>
            <a:pathLst>
              <a:path w="799" h="798" extrusionOk="0">
                <a:moveTo>
                  <a:pt x="799" y="405"/>
                </a:moveTo>
                <a:cubicBezTo>
                  <a:pt x="799" y="619"/>
                  <a:pt x="620" y="798"/>
                  <a:pt x="394" y="798"/>
                </a:cubicBezTo>
                <a:cubicBezTo>
                  <a:pt x="180" y="798"/>
                  <a:pt x="1" y="619"/>
                  <a:pt x="1" y="405"/>
                </a:cubicBezTo>
                <a:cubicBezTo>
                  <a:pt x="1" y="179"/>
                  <a:pt x="180" y="0"/>
                  <a:pt x="394" y="0"/>
                </a:cubicBezTo>
                <a:cubicBezTo>
                  <a:pt x="620" y="0"/>
                  <a:pt x="799" y="179"/>
                  <a:pt x="799" y="405"/>
                </a:cubicBezTo>
                <a:close/>
              </a:path>
            </a:pathLst>
          </a:custGeom>
          <a:solidFill>
            <a:srgbClr val="80D6AC">
              <a:alpha val="187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2" name="Google Shape;1192;p8"/>
          <p:cNvSpPr/>
          <p:nvPr/>
        </p:nvSpPr>
        <p:spPr>
          <a:xfrm>
            <a:off x="5474785" y="1427072"/>
            <a:ext cx="152397" cy="150140"/>
          </a:xfrm>
          <a:custGeom>
            <a:avLst/>
            <a:gdLst/>
            <a:ahLst/>
            <a:cxnLst/>
            <a:rect l="l" t="t" r="r" b="b"/>
            <a:pathLst>
              <a:path w="810" h="798" extrusionOk="0">
                <a:moveTo>
                  <a:pt x="810" y="405"/>
                </a:moveTo>
                <a:cubicBezTo>
                  <a:pt x="810" y="619"/>
                  <a:pt x="631" y="798"/>
                  <a:pt x="405" y="798"/>
                </a:cubicBezTo>
                <a:cubicBezTo>
                  <a:pt x="191" y="798"/>
                  <a:pt x="0" y="619"/>
                  <a:pt x="0" y="405"/>
                </a:cubicBezTo>
                <a:cubicBezTo>
                  <a:pt x="0" y="179"/>
                  <a:pt x="191" y="0"/>
                  <a:pt x="405" y="0"/>
                </a:cubicBezTo>
                <a:cubicBezTo>
                  <a:pt x="631" y="0"/>
                  <a:pt x="810" y="179"/>
                  <a:pt x="810" y="405"/>
                </a:cubicBezTo>
                <a:close/>
              </a:path>
            </a:pathLst>
          </a:custGeom>
          <a:solidFill>
            <a:srgbClr val="80D6AC">
              <a:alpha val="187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3" name="Google Shape;1193;p8"/>
          <p:cNvSpPr/>
          <p:nvPr/>
        </p:nvSpPr>
        <p:spPr>
          <a:xfrm>
            <a:off x="548814" y="2141645"/>
            <a:ext cx="150328" cy="150140"/>
          </a:xfrm>
          <a:custGeom>
            <a:avLst/>
            <a:gdLst/>
            <a:ahLst/>
            <a:cxnLst/>
            <a:rect l="l" t="t" r="r" b="b"/>
            <a:pathLst>
              <a:path w="799" h="798" extrusionOk="0">
                <a:moveTo>
                  <a:pt x="798" y="393"/>
                </a:moveTo>
                <a:cubicBezTo>
                  <a:pt x="798" y="619"/>
                  <a:pt x="619" y="798"/>
                  <a:pt x="393" y="798"/>
                </a:cubicBezTo>
                <a:cubicBezTo>
                  <a:pt x="179" y="798"/>
                  <a:pt x="0" y="619"/>
                  <a:pt x="0" y="393"/>
                </a:cubicBezTo>
                <a:cubicBezTo>
                  <a:pt x="0" y="179"/>
                  <a:pt x="179" y="0"/>
                  <a:pt x="393" y="0"/>
                </a:cubicBezTo>
                <a:cubicBezTo>
                  <a:pt x="619" y="0"/>
                  <a:pt x="798" y="179"/>
                  <a:pt x="798" y="393"/>
                </a:cubicBezTo>
                <a:close/>
              </a:path>
            </a:pathLst>
          </a:custGeom>
          <a:solidFill>
            <a:srgbClr val="80D6AC">
              <a:alpha val="187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4" name="Google Shape;1194;p8"/>
          <p:cNvSpPr/>
          <p:nvPr/>
        </p:nvSpPr>
        <p:spPr>
          <a:xfrm>
            <a:off x="1644185" y="2141645"/>
            <a:ext cx="150328" cy="150140"/>
          </a:xfrm>
          <a:custGeom>
            <a:avLst/>
            <a:gdLst/>
            <a:ahLst/>
            <a:cxnLst/>
            <a:rect l="l" t="t" r="r" b="b"/>
            <a:pathLst>
              <a:path w="799" h="798" extrusionOk="0">
                <a:moveTo>
                  <a:pt x="798" y="393"/>
                </a:moveTo>
                <a:cubicBezTo>
                  <a:pt x="798" y="619"/>
                  <a:pt x="620" y="798"/>
                  <a:pt x="393" y="798"/>
                </a:cubicBezTo>
                <a:cubicBezTo>
                  <a:pt x="179" y="798"/>
                  <a:pt x="0" y="619"/>
                  <a:pt x="0" y="393"/>
                </a:cubicBezTo>
                <a:cubicBezTo>
                  <a:pt x="0" y="179"/>
                  <a:pt x="179" y="0"/>
                  <a:pt x="393" y="0"/>
                </a:cubicBezTo>
                <a:cubicBezTo>
                  <a:pt x="620" y="0"/>
                  <a:pt x="798" y="179"/>
                  <a:pt x="798" y="393"/>
                </a:cubicBezTo>
                <a:close/>
              </a:path>
            </a:pathLst>
          </a:custGeom>
          <a:solidFill>
            <a:srgbClr val="80D6AC">
              <a:alpha val="187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5" name="Google Shape;1195;p8"/>
          <p:cNvSpPr/>
          <p:nvPr/>
        </p:nvSpPr>
        <p:spPr>
          <a:xfrm>
            <a:off x="2737298" y="2141645"/>
            <a:ext cx="150328" cy="150140"/>
          </a:xfrm>
          <a:custGeom>
            <a:avLst/>
            <a:gdLst/>
            <a:ahLst/>
            <a:cxnLst/>
            <a:rect l="l" t="t" r="r" b="b"/>
            <a:pathLst>
              <a:path w="799" h="798" extrusionOk="0">
                <a:moveTo>
                  <a:pt x="798" y="393"/>
                </a:moveTo>
                <a:cubicBezTo>
                  <a:pt x="798" y="619"/>
                  <a:pt x="620" y="798"/>
                  <a:pt x="406" y="798"/>
                </a:cubicBezTo>
                <a:cubicBezTo>
                  <a:pt x="179" y="798"/>
                  <a:pt x="1" y="619"/>
                  <a:pt x="1" y="393"/>
                </a:cubicBezTo>
                <a:cubicBezTo>
                  <a:pt x="1" y="179"/>
                  <a:pt x="179" y="0"/>
                  <a:pt x="406" y="0"/>
                </a:cubicBezTo>
                <a:cubicBezTo>
                  <a:pt x="620" y="0"/>
                  <a:pt x="798" y="179"/>
                  <a:pt x="798" y="393"/>
                </a:cubicBezTo>
                <a:close/>
              </a:path>
            </a:pathLst>
          </a:custGeom>
          <a:solidFill>
            <a:srgbClr val="80D6AC">
              <a:alpha val="187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6" name="Google Shape;1196;p8"/>
          <p:cNvSpPr/>
          <p:nvPr/>
        </p:nvSpPr>
        <p:spPr>
          <a:xfrm>
            <a:off x="3832669" y="2141645"/>
            <a:ext cx="150328" cy="150140"/>
          </a:xfrm>
          <a:custGeom>
            <a:avLst/>
            <a:gdLst/>
            <a:ahLst/>
            <a:cxnLst/>
            <a:rect l="l" t="t" r="r" b="b"/>
            <a:pathLst>
              <a:path w="799" h="798" extrusionOk="0">
                <a:moveTo>
                  <a:pt x="799" y="393"/>
                </a:moveTo>
                <a:cubicBezTo>
                  <a:pt x="799" y="619"/>
                  <a:pt x="620" y="798"/>
                  <a:pt x="406" y="798"/>
                </a:cubicBezTo>
                <a:cubicBezTo>
                  <a:pt x="179" y="798"/>
                  <a:pt x="1" y="619"/>
                  <a:pt x="1" y="393"/>
                </a:cubicBezTo>
                <a:cubicBezTo>
                  <a:pt x="1" y="179"/>
                  <a:pt x="179" y="0"/>
                  <a:pt x="406" y="0"/>
                </a:cubicBezTo>
                <a:cubicBezTo>
                  <a:pt x="620" y="0"/>
                  <a:pt x="799" y="179"/>
                  <a:pt x="799" y="393"/>
                </a:cubicBezTo>
                <a:close/>
              </a:path>
            </a:pathLst>
          </a:custGeom>
          <a:solidFill>
            <a:srgbClr val="80D6AC">
              <a:alpha val="187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7" name="Google Shape;1197;p8"/>
          <p:cNvSpPr/>
          <p:nvPr/>
        </p:nvSpPr>
        <p:spPr>
          <a:xfrm>
            <a:off x="4928228" y="2141645"/>
            <a:ext cx="150140" cy="150140"/>
          </a:xfrm>
          <a:custGeom>
            <a:avLst/>
            <a:gdLst/>
            <a:ahLst/>
            <a:cxnLst/>
            <a:rect l="l" t="t" r="r" b="b"/>
            <a:pathLst>
              <a:path w="798" h="798" extrusionOk="0">
                <a:moveTo>
                  <a:pt x="798" y="393"/>
                </a:moveTo>
                <a:cubicBezTo>
                  <a:pt x="798" y="619"/>
                  <a:pt x="619" y="798"/>
                  <a:pt x="405" y="798"/>
                </a:cubicBezTo>
                <a:cubicBezTo>
                  <a:pt x="179" y="798"/>
                  <a:pt x="0" y="619"/>
                  <a:pt x="0" y="393"/>
                </a:cubicBezTo>
                <a:cubicBezTo>
                  <a:pt x="0" y="179"/>
                  <a:pt x="179" y="0"/>
                  <a:pt x="405" y="0"/>
                </a:cubicBezTo>
                <a:cubicBezTo>
                  <a:pt x="619" y="0"/>
                  <a:pt x="798" y="179"/>
                  <a:pt x="798" y="393"/>
                </a:cubicBezTo>
                <a:close/>
              </a:path>
            </a:pathLst>
          </a:custGeom>
          <a:solidFill>
            <a:srgbClr val="80D6AC">
              <a:alpha val="187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8" name="Google Shape;1198;p8"/>
          <p:cNvSpPr/>
          <p:nvPr/>
        </p:nvSpPr>
        <p:spPr>
          <a:xfrm>
            <a:off x="0" y="2853961"/>
            <a:ext cx="150140" cy="150328"/>
          </a:xfrm>
          <a:custGeom>
            <a:avLst/>
            <a:gdLst/>
            <a:ahLst/>
            <a:cxnLst/>
            <a:rect l="l" t="t" r="r" b="b"/>
            <a:pathLst>
              <a:path w="798" h="799" extrusionOk="0">
                <a:moveTo>
                  <a:pt x="798" y="405"/>
                </a:moveTo>
                <a:cubicBezTo>
                  <a:pt x="798" y="620"/>
                  <a:pt x="619" y="798"/>
                  <a:pt x="405" y="798"/>
                </a:cubicBezTo>
                <a:cubicBezTo>
                  <a:pt x="179" y="798"/>
                  <a:pt x="0" y="620"/>
                  <a:pt x="0" y="405"/>
                </a:cubicBezTo>
                <a:cubicBezTo>
                  <a:pt x="0" y="179"/>
                  <a:pt x="179" y="0"/>
                  <a:pt x="405" y="0"/>
                </a:cubicBezTo>
                <a:cubicBezTo>
                  <a:pt x="619" y="0"/>
                  <a:pt x="798" y="179"/>
                  <a:pt x="798" y="405"/>
                </a:cubicBezTo>
                <a:close/>
              </a:path>
            </a:pathLst>
          </a:custGeom>
          <a:solidFill>
            <a:srgbClr val="80D6AC">
              <a:alpha val="187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9" name="Google Shape;1199;p8"/>
          <p:cNvSpPr/>
          <p:nvPr/>
        </p:nvSpPr>
        <p:spPr>
          <a:xfrm>
            <a:off x="1095371" y="2853961"/>
            <a:ext cx="150328" cy="150328"/>
          </a:xfrm>
          <a:custGeom>
            <a:avLst/>
            <a:gdLst/>
            <a:ahLst/>
            <a:cxnLst/>
            <a:rect l="l" t="t" r="r" b="b"/>
            <a:pathLst>
              <a:path w="799" h="799" extrusionOk="0">
                <a:moveTo>
                  <a:pt x="798" y="405"/>
                </a:moveTo>
                <a:cubicBezTo>
                  <a:pt x="798" y="620"/>
                  <a:pt x="620" y="798"/>
                  <a:pt x="405" y="798"/>
                </a:cubicBezTo>
                <a:cubicBezTo>
                  <a:pt x="179" y="798"/>
                  <a:pt x="0" y="620"/>
                  <a:pt x="0" y="405"/>
                </a:cubicBezTo>
                <a:cubicBezTo>
                  <a:pt x="0" y="179"/>
                  <a:pt x="179" y="0"/>
                  <a:pt x="405" y="0"/>
                </a:cubicBezTo>
                <a:cubicBezTo>
                  <a:pt x="620" y="0"/>
                  <a:pt x="798" y="179"/>
                  <a:pt x="798" y="405"/>
                </a:cubicBezTo>
                <a:close/>
              </a:path>
            </a:pathLst>
          </a:custGeom>
          <a:solidFill>
            <a:srgbClr val="80D6AC">
              <a:alpha val="187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0" name="Google Shape;1200;p8"/>
          <p:cNvSpPr/>
          <p:nvPr/>
        </p:nvSpPr>
        <p:spPr>
          <a:xfrm>
            <a:off x="2190742" y="2853961"/>
            <a:ext cx="150328" cy="150328"/>
          </a:xfrm>
          <a:custGeom>
            <a:avLst/>
            <a:gdLst/>
            <a:ahLst/>
            <a:cxnLst/>
            <a:rect l="l" t="t" r="r" b="b"/>
            <a:pathLst>
              <a:path w="799" h="799" extrusionOk="0">
                <a:moveTo>
                  <a:pt x="798" y="405"/>
                </a:moveTo>
                <a:cubicBezTo>
                  <a:pt x="798" y="620"/>
                  <a:pt x="620" y="798"/>
                  <a:pt x="405" y="798"/>
                </a:cubicBezTo>
                <a:cubicBezTo>
                  <a:pt x="179" y="798"/>
                  <a:pt x="1" y="620"/>
                  <a:pt x="1" y="405"/>
                </a:cubicBezTo>
                <a:cubicBezTo>
                  <a:pt x="1" y="179"/>
                  <a:pt x="179" y="0"/>
                  <a:pt x="405" y="0"/>
                </a:cubicBezTo>
                <a:cubicBezTo>
                  <a:pt x="620" y="0"/>
                  <a:pt x="798" y="179"/>
                  <a:pt x="798" y="405"/>
                </a:cubicBezTo>
                <a:close/>
              </a:path>
            </a:pathLst>
          </a:custGeom>
          <a:solidFill>
            <a:srgbClr val="80D6AC">
              <a:alpha val="187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1" name="Google Shape;1201;p8"/>
          <p:cNvSpPr/>
          <p:nvPr/>
        </p:nvSpPr>
        <p:spPr>
          <a:xfrm>
            <a:off x="3286113" y="2853961"/>
            <a:ext cx="150328" cy="150328"/>
          </a:xfrm>
          <a:custGeom>
            <a:avLst/>
            <a:gdLst/>
            <a:ahLst/>
            <a:cxnLst/>
            <a:rect l="l" t="t" r="r" b="b"/>
            <a:pathLst>
              <a:path w="799" h="799" extrusionOk="0">
                <a:moveTo>
                  <a:pt x="798" y="405"/>
                </a:moveTo>
                <a:cubicBezTo>
                  <a:pt x="798" y="620"/>
                  <a:pt x="620" y="798"/>
                  <a:pt x="394" y="798"/>
                </a:cubicBezTo>
                <a:cubicBezTo>
                  <a:pt x="179" y="798"/>
                  <a:pt x="1" y="620"/>
                  <a:pt x="1" y="405"/>
                </a:cubicBezTo>
                <a:cubicBezTo>
                  <a:pt x="1" y="179"/>
                  <a:pt x="179" y="0"/>
                  <a:pt x="394" y="0"/>
                </a:cubicBezTo>
                <a:cubicBezTo>
                  <a:pt x="620" y="0"/>
                  <a:pt x="798" y="179"/>
                  <a:pt x="798" y="405"/>
                </a:cubicBezTo>
                <a:close/>
              </a:path>
            </a:pathLst>
          </a:custGeom>
          <a:solidFill>
            <a:srgbClr val="80D6AC">
              <a:alpha val="187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2" name="Google Shape;1202;p8"/>
          <p:cNvSpPr/>
          <p:nvPr/>
        </p:nvSpPr>
        <p:spPr>
          <a:xfrm>
            <a:off x="4381484" y="2853961"/>
            <a:ext cx="150328" cy="150328"/>
          </a:xfrm>
          <a:custGeom>
            <a:avLst/>
            <a:gdLst/>
            <a:ahLst/>
            <a:cxnLst/>
            <a:rect l="l" t="t" r="r" b="b"/>
            <a:pathLst>
              <a:path w="799" h="799" extrusionOk="0">
                <a:moveTo>
                  <a:pt x="799" y="405"/>
                </a:moveTo>
                <a:cubicBezTo>
                  <a:pt x="799" y="620"/>
                  <a:pt x="620" y="798"/>
                  <a:pt x="394" y="798"/>
                </a:cubicBezTo>
                <a:cubicBezTo>
                  <a:pt x="180" y="798"/>
                  <a:pt x="1" y="620"/>
                  <a:pt x="1" y="405"/>
                </a:cubicBezTo>
                <a:cubicBezTo>
                  <a:pt x="1" y="179"/>
                  <a:pt x="180" y="0"/>
                  <a:pt x="394" y="0"/>
                </a:cubicBezTo>
                <a:cubicBezTo>
                  <a:pt x="620" y="0"/>
                  <a:pt x="799" y="179"/>
                  <a:pt x="799" y="405"/>
                </a:cubicBezTo>
                <a:close/>
              </a:path>
            </a:pathLst>
          </a:custGeom>
          <a:solidFill>
            <a:srgbClr val="80D6AC">
              <a:alpha val="187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3" name="Google Shape;1203;p8"/>
          <p:cNvSpPr/>
          <p:nvPr/>
        </p:nvSpPr>
        <p:spPr>
          <a:xfrm>
            <a:off x="5474785" y="2853961"/>
            <a:ext cx="152397" cy="150328"/>
          </a:xfrm>
          <a:custGeom>
            <a:avLst/>
            <a:gdLst/>
            <a:ahLst/>
            <a:cxnLst/>
            <a:rect l="l" t="t" r="r" b="b"/>
            <a:pathLst>
              <a:path w="810" h="799" extrusionOk="0">
                <a:moveTo>
                  <a:pt x="810" y="405"/>
                </a:moveTo>
                <a:cubicBezTo>
                  <a:pt x="810" y="620"/>
                  <a:pt x="631" y="798"/>
                  <a:pt x="405" y="798"/>
                </a:cubicBezTo>
                <a:cubicBezTo>
                  <a:pt x="191" y="798"/>
                  <a:pt x="0" y="620"/>
                  <a:pt x="0" y="405"/>
                </a:cubicBezTo>
                <a:cubicBezTo>
                  <a:pt x="0" y="179"/>
                  <a:pt x="191" y="0"/>
                  <a:pt x="405" y="0"/>
                </a:cubicBezTo>
                <a:cubicBezTo>
                  <a:pt x="631" y="0"/>
                  <a:pt x="810" y="179"/>
                  <a:pt x="810" y="405"/>
                </a:cubicBezTo>
                <a:close/>
              </a:path>
            </a:pathLst>
          </a:custGeom>
          <a:solidFill>
            <a:srgbClr val="80D6AC">
              <a:alpha val="187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4" name="Google Shape;1204;p8"/>
          <p:cNvSpPr/>
          <p:nvPr/>
        </p:nvSpPr>
        <p:spPr>
          <a:xfrm>
            <a:off x="548814" y="3568534"/>
            <a:ext cx="150328" cy="148070"/>
          </a:xfrm>
          <a:custGeom>
            <a:avLst/>
            <a:gdLst/>
            <a:ahLst/>
            <a:cxnLst/>
            <a:rect l="l" t="t" r="r" b="b"/>
            <a:pathLst>
              <a:path w="799" h="787" extrusionOk="0">
                <a:moveTo>
                  <a:pt x="798" y="393"/>
                </a:moveTo>
                <a:cubicBezTo>
                  <a:pt x="798" y="620"/>
                  <a:pt x="619" y="786"/>
                  <a:pt x="393" y="786"/>
                </a:cubicBezTo>
                <a:cubicBezTo>
                  <a:pt x="179" y="786"/>
                  <a:pt x="0" y="608"/>
                  <a:pt x="0" y="393"/>
                </a:cubicBezTo>
                <a:cubicBezTo>
                  <a:pt x="0" y="179"/>
                  <a:pt x="179" y="0"/>
                  <a:pt x="393" y="0"/>
                </a:cubicBezTo>
                <a:cubicBezTo>
                  <a:pt x="619" y="0"/>
                  <a:pt x="798" y="179"/>
                  <a:pt x="798" y="393"/>
                </a:cubicBezTo>
                <a:close/>
              </a:path>
            </a:pathLst>
          </a:custGeom>
          <a:solidFill>
            <a:srgbClr val="80D6AC">
              <a:alpha val="187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5" name="Google Shape;1205;p8"/>
          <p:cNvSpPr/>
          <p:nvPr/>
        </p:nvSpPr>
        <p:spPr>
          <a:xfrm>
            <a:off x="1644185" y="3568534"/>
            <a:ext cx="150328" cy="148070"/>
          </a:xfrm>
          <a:custGeom>
            <a:avLst/>
            <a:gdLst/>
            <a:ahLst/>
            <a:cxnLst/>
            <a:rect l="l" t="t" r="r" b="b"/>
            <a:pathLst>
              <a:path w="799" h="787" extrusionOk="0">
                <a:moveTo>
                  <a:pt x="798" y="393"/>
                </a:moveTo>
                <a:cubicBezTo>
                  <a:pt x="798" y="620"/>
                  <a:pt x="620" y="786"/>
                  <a:pt x="393" y="786"/>
                </a:cubicBezTo>
                <a:cubicBezTo>
                  <a:pt x="179" y="786"/>
                  <a:pt x="0" y="608"/>
                  <a:pt x="0" y="393"/>
                </a:cubicBezTo>
                <a:cubicBezTo>
                  <a:pt x="0" y="179"/>
                  <a:pt x="179" y="0"/>
                  <a:pt x="393" y="0"/>
                </a:cubicBezTo>
                <a:cubicBezTo>
                  <a:pt x="620" y="0"/>
                  <a:pt x="798" y="179"/>
                  <a:pt x="798" y="393"/>
                </a:cubicBezTo>
                <a:close/>
              </a:path>
            </a:pathLst>
          </a:custGeom>
          <a:solidFill>
            <a:srgbClr val="80D6AC">
              <a:alpha val="187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6" name="Google Shape;1206;p8"/>
          <p:cNvSpPr/>
          <p:nvPr/>
        </p:nvSpPr>
        <p:spPr>
          <a:xfrm>
            <a:off x="2737298" y="3568534"/>
            <a:ext cx="150328" cy="148070"/>
          </a:xfrm>
          <a:custGeom>
            <a:avLst/>
            <a:gdLst/>
            <a:ahLst/>
            <a:cxnLst/>
            <a:rect l="l" t="t" r="r" b="b"/>
            <a:pathLst>
              <a:path w="799" h="787" extrusionOk="0">
                <a:moveTo>
                  <a:pt x="798" y="393"/>
                </a:moveTo>
                <a:cubicBezTo>
                  <a:pt x="798" y="620"/>
                  <a:pt x="620" y="786"/>
                  <a:pt x="406" y="786"/>
                </a:cubicBezTo>
                <a:cubicBezTo>
                  <a:pt x="179" y="786"/>
                  <a:pt x="1" y="608"/>
                  <a:pt x="1" y="393"/>
                </a:cubicBezTo>
                <a:cubicBezTo>
                  <a:pt x="1" y="179"/>
                  <a:pt x="179" y="0"/>
                  <a:pt x="406" y="0"/>
                </a:cubicBezTo>
                <a:cubicBezTo>
                  <a:pt x="620" y="0"/>
                  <a:pt x="798" y="179"/>
                  <a:pt x="798" y="393"/>
                </a:cubicBezTo>
                <a:close/>
              </a:path>
            </a:pathLst>
          </a:custGeom>
          <a:solidFill>
            <a:srgbClr val="80D6AC">
              <a:alpha val="187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7" name="Google Shape;1207;p8"/>
          <p:cNvSpPr/>
          <p:nvPr/>
        </p:nvSpPr>
        <p:spPr>
          <a:xfrm>
            <a:off x="3832669" y="3568534"/>
            <a:ext cx="150328" cy="148070"/>
          </a:xfrm>
          <a:custGeom>
            <a:avLst/>
            <a:gdLst/>
            <a:ahLst/>
            <a:cxnLst/>
            <a:rect l="l" t="t" r="r" b="b"/>
            <a:pathLst>
              <a:path w="799" h="787" extrusionOk="0">
                <a:moveTo>
                  <a:pt x="799" y="393"/>
                </a:moveTo>
                <a:cubicBezTo>
                  <a:pt x="799" y="620"/>
                  <a:pt x="620" y="786"/>
                  <a:pt x="406" y="786"/>
                </a:cubicBezTo>
                <a:cubicBezTo>
                  <a:pt x="179" y="786"/>
                  <a:pt x="1" y="608"/>
                  <a:pt x="1" y="393"/>
                </a:cubicBezTo>
                <a:cubicBezTo>
                  <a:pt x="1" y="179"/>
                  <a:pt x="179" y="0"/>
                  <a:pt x="406" y="0"/>
                </a:cubicBezTo>
                <a:cubicBezTo>
                  <a:pt x="620" y="0"/>
                  <a:pt x="799" y="179"/>
                  <a:pt x="799" y="393"/>
                </a:cubicBezTo>
                <a:close/>
              </a:path>
            </a:pathLst>
          </a:custGeom>
          <a:solidFill>
            <a:srgbClr val="80D6AC">
              <a:alpha val="187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8" name="Google Shape;1208;p8"/>
          <p:cNvSpPr/>
          <p:nvPr/>
        </p:nvSpPr>
        <p:spPr>
          <a:xfrm>
            <a:off x="4928228" y="3568534"/>
            <a:ext cx="150140" cy="148070"/>
          </a:xfrm>
          <a:custGeom>
            <a:avLst/>
            <a:gdLst/>
            <a:ahLst/>
            <a:cxnLst/>
            <a:rect l="l" t="t" r="r" b="b"/>
            <a:pathLst>
              <a:path w="798" h="787" extrusionOk="0">
                <a:moveTo>
                  <a:pt x="798" y="393"/>
                </a:moveTo>
                <a:cubicBezTo>
                  <a:pt x="798" y="620"/>
                  <a:pt x="619" y="786"/>
                  <a:pt x="405" y="786"/>
                </a:cubicBezTo>
                <a:cubicBezTo>
                  <a:pt x="179" y="786"/>
                  <a:pt x="0" y="608"/>
                  <a:pt x="0" y="393"/>
                </a:cubicBezTo>
                <a:cubicBezTo>
                  <a:pt x="0" y="179"/>
                  <a:pt x="179" y="0"/>
                  <a:pt x="405" y="0"/>
                </a:cubicBezTo>
                <a:cubicBezTo>
                  <a:pt x="619" y="0"/>
                  <a:pt x="798" y="179"/>
                  <a:pt x="798" y="393"/>
                </a:cubicBezTo>
                <a:close/>
              </a:path>
            </a:pathLst>
          </a:custGeom>
          <a:solidFill>
            <a:srgbClr val="80D6AC">
              <a:alpha val="187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9" name="Google Shape;1209;p8"/>
          <p:cNvSpPr/>
          <p:nvPr/>
        </p:nvSpPr>
        <p:spPr>
          <a:xfrm>
            <a:off x="0" y="4280850"/>
            <a:ext cx="150140" cy="150328"/>
          </a:xfrm>
          <a:custGeom>
            <a:avLst/>
            <a:gdLst/>
            <a:ahLst/>
            <a:cxnLst/>
            <a:rect l="l" t="t" r="r" b="b"/>
            <a:pathLst>
              <a:path w="798" h="799" extrusionOk="0">
                <a:moveTo>
                  <a:pt x="798" y="405"/>
                </a:moveTo>
                <a:cubicBezTo>
                  <a:pt x="798" y="620"/>
                  <a:pt x="619" y="798"/>
                  <a:pt x="405" y="798"/>
                </a:cubicBezTo>
                <a:cubicBezTo>
                  <a:pt x="179" y="798"/>
                  <a:pt x="0" y="620"/>
                  <a:pt x="0" y="405"/>
                </a:cubicBezTo>
                <a:cubicBezTo>
                  <a:pt x="0" y="179"/>
                  <a:pt x="179" y="1"/>
                  <a:pt x="405" y="1"/>
                </a:cubicBezTo>
                <a:cubicBezTo>
                  <a:pt x="619" y="1"/>
                  <a:pt x="798" y="179"/>
                  <a:pt x="798" y="405"/>
                </a:cubicBezTo>
                <a:close/>
              </a:path>
            </a:pathLst>
          </a:custGeom>
          <a:solidFill>
            <a:srgbClr val="80D6AC">
              <a:alpha val="187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0" name="Google Shape;1210;p8"/>
          <p:cNvSpPr/>
          <p:nvPr/>
        </p:nvSpPr>
        <p:spPr>
          <a:xfrm>
            <a:off x="1095371" y="4280850"/>
            <a:ext cx="150328" cy="150328"/>
          </a:xfrm>
          <a:custGeom>
            <a:avLst/>
            <a:gdLst/>
            <a:ahLst/>
            <a:cxnLst/>
            <a:rect l="l" t="t" r="r" b="b"/>
            <a:pathLst>
              <a:path w="799" h="799" extrusionOk="0">
                <a:moveTo>
                  <a:pt x="798" y="405"/>
                </a:moveTo>
                <a:cubicBezTo>
                  <a:pt x="798" y="620"/>
                  <a:pt x="620" y="798"/>
                  <a:pt x="405" y="798"/>
                </a:cubicBezTo>
                <a:cubicBezTo>
                  <a:pt x="179" y="798"/>
                  <a:pt x="0" y="620"/>
                  <a:pt x="0" y="405"/>
                </a:cubicBezTo>
                <a:cubicBezTo>
                  <a:pt x="0" y="179"/>
                  <a:pt x="179" y="1"/>
                  <a:pt x="405" y="1"/>
                </a:cubicBezTo>
                <a:cubicBezTo>
                  <a:pt x="620" y="1"/>
                  <a:pt x="798" y="179"/>
                  <a:pt x="798" y="405"/>
                </a:cubicBezTo>
                <a:close/>
              </a:path>
            </a:pathLst>
          </a:custGeom>
          <a:solidFill>
            <a:srgbClr val="80D6AC">
              <a:alpha val="187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1" name="Google Shape;1211;p8"/>
          <p:cNvSpPr/>
          <p:nvPr/>
        </p:nvSpPr>
        <p:spPr>
          <a:xfrm>
            <a:off x="2190742" y="4280850"/>
            <a:ext cx="150328" cy="150328"/>
          </a:xfrm>
          <a:custGeom>
            <a:avLst/>
            <a:gdLst/>
            <a:ahLst/>
            <a:cxnLst/>
            <a:rect l="l" t="t" r="r" b="b"/>
            <a:pathLst>
              <a:path w="799" h="799" extrusionOk="0">
                <a:moveTo>
                  <a:pt x="798" y="405"/>
                </a:moveTo>
                <a:cubicBezTo>
                  <a:pt x="798" y="620"/>
                  <a:pt x="620" y="798"/>
                  <a:pt x="405" y="798"/>
                </a:cubicBezTo>
                <a:cubicBezTo>
                  <a:pt x="179" y="798"/>
                  <a:pt x="1" y="620"/>
                  <a:pt x="1" y="405"/>
                </a:cubicBezTo>
                <a:cubicBezTo>
                  <a:pt x="1" y="179"/>
                  <a:pt x="179" y="1"/>
                  <a:pt x="405" y="1"/>
                </a:cubicBezTo>
                <a:cubicBezTo>
                  <a:pt x="620" y="1"/>
                  <a:pt x="798" y="179"/>
                  <a:pt x="798" y="405"/>
                </a:cubicBezTo>
                <a:close/>
              </a:path>
            </a:pathLst>
          </a:custGeom>
          <a:solidFill>
            <a:srgbClr val="80D6AC">
              <a:alpha val="187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2" name="Google Shape;1212;p8"/>
          <p:cNvSpPr/>
          <p:nvPr/>
        </p:nvSpPr>
        <p:spPr>
          <a:xfrm>
            <a:off x="3286113" y="4280850"/>
            <a:ext cx="150328" cy="150328"/>
          </a:xfrm>
          <a:custGeom>
            <a:avLst/>
            <a:gdLst/>
            <a:ahLst/>
            <a:cxnLst/>
            <a:rect l="l" t="t" r="r" b="b"/>
            <a:pathLst>
              <a:path w="799" h="799" extrusionOk="0">
                <a:moveTo>
                  <a:pt x="798" y="405"/>
                </a:moveTo>
                <a:cubicBezTo>
                  <a:pt x="798" y="620"/>
                  <a:pt x="620" y="798"/>
                  <a:pt x="394" y="798"/>
                </a:cubicBezTo>
                <a:cubicBezTo>
                  <a:pt x="179" y="798"/>
                  <a:pt x="1" y="620"/>
                  <a:pt x="1" y="405"/>
                </a:cubicBezTo>
                <a:cubicBezTo>
                  <a:pt x="1" y="179"/>
                  <a:pt x="179" y="1"/>
                  <a:pt x="394" y="1"/>
                </a:cubicBezTo>
                <a:cubicBezTo>
                  <a:pt x="620" y="1"/>
                  <a:pt x="798" y="179"/>
                  <a:pt x="798" y="405"/>
                </a:cubicBezTo>
                <a:close/>
              </a:path>
            </a:pathLst>
          </a:custGeom>
          <a:solidFill>
            <a:srgbClr val="80D6AC">
              <a:alpha val="187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3" name="Google Shape;1213;p8"/>
          <p:cNvSpPr/>
          <p:nvPr/>
        </p:nvSpPr>
        <p:spPr>
          <a:xfrm>
            <a:off x="4381484" y="4280850"/>
            <a:ext cx="150328" cy="150328"/>
          </a:xfrm>
          <a:custGeom>
            <a:avLst/>
            <a:gdLst/>
            <a:ahLst/>
            <a:cxnLst/>
            <a:rect l="l" t="t" r="r" b="b"/>
            <a:pathLst>
              <a:path w="799" h="799" extrusionOk="0">
                <a:moveTo>
                  <a:pt x="799" y="405"/>
                </a:moveTo>
                <a:cubicBezTo>
                  <a:pt x="799" y="620"/>
                  <a:pt x="620" y="798"/>
                  <a:pt x="394" y="798"/>
                </a:cubicBezTo>
                <a:cubicBezTo>
                  <a:pt x="180" y="798"/>
                  <a:pt x="1" y="620"/>
                  <a:pt x="1" y="405"/>
                </a:cubicBezTo>
                <a:cubicBezTo>
                  <a:pt x="1" y="179"/>
                  <a:pt x="180" y="1"/>
                  <a:pt x="394" y="1"/>
                </a:cubicBezTo>
                <a:cubicBezTo>
                  <a:pt x="620" y="1"/>
                  <a:pt x="799" y="179"/>
                  <a:pt x="799" y="405"/>
                </a:cubicBezTo>
                <a:close/>
              </a:path>
            </a:pathLst>
          </a:custGeom>
          <a:solidFill>
            <a:srgbClr val="80D6AC">
              <a:alpha val="187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4" name="Google Shape;1214;p8"/>
          <p:cNvSpPr/>
          <p:nvPr/>
        </p:nvSpPr>
        <p:spPr>
          <a:xfrm>
            <a:off x="5474785" y="4280850"/>
            <a:ext cx="152397" cy="150328"/>
          </a:xfrm>
          <a:custGeom>
            <a:avLst/>
            <a:gdLst/>
            <a:ahLst/>
            <a:cxnLst/>
            <a:rect l="l" t="t" r="r" b="b"/>
            <a:pathLst>
              <a:path w="810" h="799" extrusionOk="0">
                <a:moveTo>
                  <a:pt x="810" y="405"/>
                </a:moveTo>
                <a:cubicBezTo>
                  <a:pt x="810" y="620"/>
                  <a:pt x="631" y="798"/>
                  <a:pt x="405" y="798"/>
                </a:cubicBezTo>
                <a:cubicBezTo>
                  <a:pt x="191" y="798"/>
                  <a:pt x="0" y="620"/>
                  <a:pt x="0" y="405"/>
                </a:cubicBezTo>
                <a:cubicBezTo>
                  <a:pt x="0" y="179"/>
                  <a:pt x="191" y="1"/>
                  <a:pt x="405" y="1"/>
                </a:cubicBezTo>
                <a:cubicBezTo>
                  <a:pt x="631" y="1"/>
                  <a:pt x="810" y="179"/>
                  <a:pt x="810" y="405"/>
                </a:cubicBezTo>
                <a:close/>
              </a:path>
            </a:pathLst>
          </a:custGeom>
          <a:solidFill>
            <a:srgbClr val="80D6AC">
              <a:alpha val="187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5" name="Google Shape;1215;p8"/>
          <p:cNvSpPr/>
          <p:nvPr/>
        </p:nvSpPr>
        <p:spPr>
          <a:xfrm>
            <a:off x="548814" y="4993165"/>
            <a:ext cx="150328" cy="150328"/>
          </a:xfrm>
          <a:custGeom>
            <a:avLst/>
            <a:gdLst/>
            <a:ahLst/>
            <a:cxnLst/>
            <a:rect l="l" t="t" r="r" b="b"/>
            <a:pathLst>
              <a:path w="799" h="799" extrusionOk="0">
                <a:moveTo>
                  <a:pt x="798" y="406"/>
                </a:moveTo>
                <a:cubicBezTo>
                  <a:pt x="798" y="620"/>
                  <a:pt x="619" y="799"/>
                  <a:pt x="393" y="799"/>
                </a:cubicBezTo>
                <a:cubicBezTo>
                  <a:pt x="179" y="799"/>
                  <a:pt x="0" y="620"/>
                  <a:pt x="0" y="406"/>
                </a:cubicBezTo>
                <a:cubicBezTo>
                  <a:pt x="0" y="179"/>
                  <a:pt x="179" y="1"/>
                  <a:pt x="393" y="1"/>
                </a:cubicBezTo>
                <a:cubicBezTo>
                  <a:pt x="619" y="1"/>
                  <a:pt x="798" y="179"/>
                  <a:pt x="798" y="406"/>
                </a:cubicBezTo>
                <a:close/>
              </a:path>
            </a:pathLst>
          </a:custGeom>
          <a:solidFill>
            <a:srgbClr val="80D6AC">
              <a:alpha val="187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6" name="Google Shape;1216;p8"/>
          <p:cNvSpPr/>
          <p:nvPr/>
        </p:nvSpPr>
        <p:spPr>
          <a:xfrm>
            <a:off x="1644185" y="4993165"/>
            <a:ext cx="150328" cy="150328"/>
          </a:xfrm>
          <a:custGeom>
            <a:avLst/>
            <a:gdLst/>
            <a:ahLst/>
            <a:cxnLst/>
            <a:rect l="l" t="t" r="r" b="b"/>
            <a:pathLst>
              <a:path w="799" h="799" extrusionOk="0">
                <a:moveTo>
                  <a:pt x="798" y="406"/>
                </a:moveTo>
                <a:cubicBezTo>
                  <a:pt x="798" y="620"/>
                  <a:pt x="620" y="799"/>
                  <a:pt x="393" y="799"/>
                </a:cubicBezTo>
                <a:cubicBezTo>
                  <a:pt x="179" y="799"/>
                  <a:pt x="0" y="620"/>
                  <a:pt x="0" y="406"/>
                </a:cubicBezTo>
                <a:cubicBezTo>
                  <a:pt x="0" y="179"/>
                  <a:pt x="179" y="1"/>
                  <a:pt x="393" y="1"/>
                </a:cubicBezTo>
                <a:cubicBezTo>
                  <a:pt x="620" y="1"/>
                  <a:pt x="798" y="179"/>
                  <a:pt x="798" y="406"/>
                </a:cubicBezTo>
                <a:close/>
              </a:path>
            </a:pathLst>
          </a:custGeom>
          <a:solidFill>
            <a:srgbClr val="80D6AC">
              <a:alpha val="187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7" name="Google Shape;1217;p8"/>
          <p:cNvSpPr/>
          <p:nvPr/>
        </p:nvSpPr>
        <p:spPr>
          <a:xfrm>
            <a:off x="2737298" y="4993165"/>
            <a:ext cx="150328" cy="150328"/>
          </a:xfrm>
          <a:custGeom>
            <a:avLst/>
            <a:gdLst/>
            <a:ahLst/>
            <a:cxnLst/>
            <a:rect l="l" t="t" r="r" b="b"/>
            <a:pathLst>
              <a:path w="799" h="799" extrusionOk="0">
                <a:moveTo>
                  <a:pt x="798" y="406"/>
                </a:moveTo>
                <a:cubicBezTo>
                  <a:pt x="798" y="620"/>
                  <a:pt x="620" y="799"/>
                  <a:pt x="406" y="799"/>
                </a:cubicBezTo>
                <a:cubicBezTo>
                  <a:pt x="179" y="799"/>
                  <a:pt x="1" y="620"/>
                  <a:pt x="1" y="406"/>
                </a:cubicBezTo>
                <a:cubicBezTo>
                  <a:pt x="1" y="179"/>
                  <a:pt x="179" y="1"/>
                  <a:pt x="406" y="1"/>
                </a:cubicBezTo>
                <a:cubicBezTo>
                  <a:pt x="620" y="1"/>
                  <a:pt x="798" y="179"/>
                  <a:pt x="798" y="406"/>
                </a:cubicBezTo>
                <a:close/>
              </a:path>
            </a:pathLst>
          </a:custGeom>
          <a:solidFill>
            <a:srgbClr val="80D6AC">
              <a:alpha val="187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8" name="Google Shape;1218;p8"/>
          <p:cNvSpPr/>
          <p:nvPr/>
        </p:nvSpPr>
        <p:spPr>
          <a:xfrm>
            <a:off x="3832669" y="4993165"/>
            <a:ext cx="150328" cy="150328"/>
          </a:xfrm>
          <a:custGeom>
            <a:avLst/>
            <a:gdLst/>
            <a:ahLst/>
            <a:cxnLst/>
            <a:rect l="l" t="t" r="r" b="b"/>
            <a:pathLst>
              <a:path w="799" h="799" extrusionOk="0">
                <a:moveTo>
                  <a:pt x="799" y="406"/>
                </a:moveTo>
                <a:cubicBezTo>
                  <a:pt x="799" y="620"/>
                  <a:pt x="620" y="799"/>
                  <a:pt x="406" y="799"/>
                </a:cubicBezTo>
                <a:cubicBezTo>
                  <a:pt x="179" y="799"/>
                  <a:pt x="1" y="620"/>
                  <a:pt x="1" y="406"/>
                </a:cubicBezTo>
                <a:cubicBezTo>
                  <a:pt x="1" y="179"/>
                  <a:pt x="179" y="1"/>
                  <a:pt x="406" y="1"/>
                </a:cubicBezTo>
                <a:cubicBezTo>
                  <a:pt x="620" y="1"/>
                  <a:pt x="799" y="179"/>
                  <a:pt x="799" y="406"/>
                </a:cubicBezTo>
                <a:close/>
              </a:path>
            </a:pathLst>
          </a:custGeom>
          <a:solidFill>
            <a:srgbClr val="80D6AC">
              <a:alpha val="187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9" name="Google Shape;1219;p8"/>
          <p:cNvSpPr/>
          <p:nvPr/>
        </p:nvSpPr>
        <p:spPr>
          <a:xfrm>
            <a:off x="4928228" y="4993165"/>
            <a:ext cx="150140" cy="150328"/>
          </a:xfrm>
          <a:custGeom>
            <a:avLst/>
            <a:gdLst/>
            <a:ahLst/>
            <a:cxnLst/>
            <a:rect l="l" t="t" r="r" b="b"/>
            <a:pathLst>
              <a:path w="798" h="799" extrusionOk="0">
                <a:moveTo>
                  <a:pt x="798" y="406"/>
                </a:moveTo>
                <a:cubicBezTo>
                  <a:pt x="798" y="620"/>
                  <a:pt x="619" y="799"/>
                  <a:pt x="405" y="799"/>
                </a:cubicBezTo>
                <a:cubicBezTo>
                  <a:pt x="179" y="799"/>
                  <a:pt x="0" y="620"/>
                  <a:pt x="0" y="406"/>
                </a:cubicBezTo>
                <a:cubicBezTo>
                  <a:pt x="0" y="179"/>
                  <a:pt x="179" y="1"/>
                  <a:pt x="405" y="1"/>
                </a:cubicBezTo>
                <a:cubicBezTo>
                  <a:pt x="619" y="1"/>
                  <a:pt x="798" y="179"/>
                  <a:pt x="798" y="406"/>
                </a:cubicBezTo>
                <a:close/>
              </a:path>
            </a:pathLst>
          </a:custGeom>
          <a:solidFill>
            <a:srgbClr val="80D6AC">
              <a:alpha val="187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0" name="Google Shape;1220;p8"/>
          <p:cNvSpPr/>
          <p:nvPr/>
        </p:nvSpPr>
        <p:spPr>
          <a:xfrm>
            <a:off x="6023613" y="-6"/>
            <a:ext cx="150140" cy="150328"/>
          </a:xfrm>
          <a:custGeom>
            <a:avLst/>
            <a:gdLst/>
            <a:ahLst/>
            <a:cxnLst/>
            <a:rect l="l" t="t" r="r" b="b"/>
            <a:pathLst>
              <a:path w="798" h="799" extrusionOk="0">
                <a:moveTo>
                  <a:pt x="798" y="406"/>
                </a:moveTo>
                <a:cubicBezTo>
                  <a:pt x="798" y="620"/>
                  <a:pt x="619" y="799"/>
                  <a:pt x="405" y="799"/>
                </a:cubicBezTo>
                <a:cubicBezTo>
                  <a:pt x="179" y="799"/>
                  <a:pt x="0" y="620"/>
                  <a:pt x="0" y="406"/>
                </a:cubicBezTo>
                <a:cubicBezTo>
                  <a:pt x="0" y="179"/>
                  <a:pt x="179" y="1"/>
                  <a:pt x="405" y="1"/>
                </a:cubicBezTo>
                <a:cubicBezTo>
                  <a:pt x="619" y="1"/>
                  <a:pt x="798" y="179"/>
                  <a:pt x="798" y="406"/>
                </a:cubicBezTo>
                <a:close/>
              </a:path>
            </a:pathLst>
          </a:custGeom>
          <a:solidFill>
            <a:srgbClr val="80D6AC">
              <a:alpha val="187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1" name="Google Shape;1221;p8"/>
          <p:cNvSpPr/>
          <p:nvPr/>
        </p:nvSpPr>
        <p:spPr>
          <a:xfrm>
            <a:off x="7118984" y="-6"/>
            <a:ext cx="150328" cy="150328"/>
          </a:xfrm>
          <a:custGeom>
            <a:avLst/>
            <a:gdLst/>
            <a:ahLst/>
            <a:cxnLst/>
            <a:rect l="l" t="t" r="r" b="b"/>
            <a:pathLst>
              <a:path w="799" h="799" extrusionOk="0">
                <a:moveTo>
                  <a:pt x="798" y="406"/>
                </a:moveTo>
                <a:cubicBezTo>
                  <a:pt x="798" y="620"/>
                  <a:pt x="620" y="799"/>
                  <a:pt x="405" y="799"/>
                </a:cubicBezTo>
                <a:cubicBezTo>
                  <a:pt x="179" y="799"/>
                  <a:pt x="0" y="620"/>
                  <a:pt x="0" y="406"/>
                </a:cubicBezTo>
                <a:cubicBezTo>
                  <a:pt x="0" y="179"/>
                  <a:pt x="179" y="1"/>
                  <a:pt x="405" y="1"/>
                </a:cubicBezTo>
                <a:cubicBezTo>
                  <a:pt x="620" y="1"/>
                  <a:pt x="798" y="179"/>
                  <a:pt x="798" y="406"/>
                </a:cubicBezTo>
                <a:close/>
              </a:path>
            </a:pathLst>
          </a:custGeom>
          <a:solidFill>
            <a:srgbClr val="80D6AC">
              <a:alpha val="187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2" name="Google Shape;1222;p8"/>
          <p:cNvSpPr/>
          <p:nvPr/>
        </p:nvSpPr>
        <p:spPr>
          <a:xfrm>
            <a:off x="8214355" y="-6"/>
            <a:ext cx="150328" cy="150328"/>
          </a:xfrm>
          <a:custGeom>
            <a:avLst/>
            <a:gdLst/>
            <a:ahLst/>
            <a:cxnLst/>
            <a:rect l="l" t="t" r="r" b="b"/>
            <a:pathLst>
              <a:path w="799" h="799" extrusionOk="0">
                <a:moveTo>
                  <a:pt x="798" y="406"/>
                </a:moveTo>
                <a:cubicBezTo>
                  <a:pt x="798" y="620"/>
                  <a:pt x="620" y="799"/>
                  <a:pt x="405" y="799"/>
                </a:cubicBezTo>
                <a:cubicBezTo>
                  <a:pt x="179" y="799"/>
                  <a:pt x="1" y="620"/>
                  <a:pt x="1" y="406"/>
                </a:cubicBezTo>
                <a:cubicBezTo>
                  <a:pt x="1" y="179"/>
                  <a:pt x="179" y="1"/>
                  <a:pt x="405" y="1"/>
                </a:cubicBezTo>
                <a:cubicBezTo>
                  <a:pt x="620" y="1"/>
                  <a:pt x="798" y="179"/>
                  <a:pt x="798" y="406"/>
                </a:cubicBezTo>
                <a:close/>
              </a:path>
            </a:pathLst>
          </a:custGeom>
          <a:solidFill>
            <a:srgbClr val="80D6AC">
              <a:alpha val="187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3" name="Google Shape;1223;p8"/>
          <p:cNvSpPr/>
          <p:nvPr/>
        </p:nvSpPr>
        <p:spPr>
          <a:xfrm>
            <a:off x="6572427" y="714568"/>
            <a:ext cx="150328" cy="150328"/>
          </a:xfrm>
          <a:custGeom>
            <a:avLst/>
            <a:gdLst/>
            <a:ahLst/>
            <a:cxnLst/>
            <a:rect l="l" t="t" r="r" b="b"/>
            <a:pathLst>
              <a:path w="799" h="799" extrusionOk="0">
                <a:moveTo>
                  <a:pt x="798" y="394"/>
                </a:moveTo>
                <a:cubicBezTo>
                  <a:pt x="798" y="620"/>
                  <a:pt x="619" y="799"/>
                  <a:pt x="393" y="799"/>
                </a:cubicBezTo>
                <a:cubicBezTo>
                  <a:pt x="179" y="799"/>
                  <a:pt x="0" y="620"/>
                  <a:pt x="0" y="394"/>
                </a:cubicBezTo>
                <a:cubicBezTo>
                  <a:pt x="0" y="180"/>
                  <a:pt x="179" y="1"/>
                  <a:pt x="393" y="1"/>
                </a:cubicBezTo>
                <a:cubicBezTo>
                  <a:pt x="619" y="1"/>
                  <a:pt x="798" y="180"/>
                  <a:pt x="798" y="394"/>
                </a:cubicBezTo>
                <a:close/>
              </a:path>
            </a:pathLst>
          </a:custGeom>
          <a:solidFill>
            <a:srgbClr val="80D6AC">
              <a:alpha val="187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4" name="Google Shape;1224;p8"/>
          <p:cNvSpPr/>
          <p:nvPr/>
        </p:nvSpPr>
        <p:spPr>
          <a:xfrm>
            <a:off x="7667798" y="714568"/>
            <a:ext cx="150328" cy="150328"/>
          </a:xfrm>
          <a:custGeom>
            <a:avLst/>
            <a:gdLst/>
            <a:ahLst/>
            <a:cxnLst/>
            <a:rect l="l" t="t" r="r" b="b"/>
            <a:pathLst>
              <a:path w="799" h="799" extrusionOk="0">
                <a:moveTo>
                  <a:pt x="798" y="394"/>
                </a:moveTo>
                <a:cubicBezTo>
                  <a:pt x="798" y="620"/>
                  <a:pt x="620" y="799"/>
                  <a:pt x="393" y="799"/>
                </a:cubicBezTo>
                <a:cubicBezTo>
                  <a:pt x="179" y="799"/>
                  <a:pt x="0" y="620"/>
                  <a:pt x="0" y="394"/>
                </a:cubicBezTo>
                <a:cubicBezTo>
                  <a:pt x="0" y="180"/>
                  <a:pt x="179" y="1"/>
                  <a:pt x="393" y="1"/>
                </a:cubicBezTo>
                <a:cubicBezTo>
                  <a:pt x="620" y="1"/>
                  <a:pt x="798" y="180"/>
                  <a:pt x="798" y="394"/>
                </a:cubicBezTo>
                <a:close/>
              </a:path>
            </a:pathLst>
          </a:custGeom>
          <a:solidFill>
            <a:srgbClr val="80D6AC">
              <a:alpha val="187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5" name="Google Shape;1225;p8"/>
          <p:cNvSpPr/>
          <p:nvPr/>
        </p:nvSpPr>
        <p:spPr>
          <a:xfrm>
            <a:off x="8760911" y="714568"/>
            <a:ext cx="150328" cy="150328"/>
          </a:xfrm>
          <a:custGeom>
            <a:avLst/>
            <a:gdLst/>
            <a:ahLst/>
            <a:cxnLst/>
            <a:rect l="l" t="t" r="r" b="b"/>
            <a:pathLst>
              <a:path w="799" h="799" extrusionOk="0">
                <a:moveTo>
                  <a:pt x="798" y="394"/>
                </a:moveTo>
                <a:cubicBezTo>
                  <a:pt x="798" y="620"/>
                  <a:pt x="620" y="799"/>
                  <a:pt x="406" y="799"/>
                </a:cubicBezTo>
                <a:cubicBezTo>
                  <a:pt x="179" y="799"/>
                  <a:pt x="1" y="620"/>
                  <a:pt x="1" y="394"/>
                </a:cubicBezTo>
                <a:cubicBezTo>
                  <a:pt x="1" y="180"/>
                  <a:pt x="179" y="1"/>
                  <a:pt x="406" y="1"/>
                </a:cubicBezTo>
                <a:cubicBezTo>
                  <a:pt x="620" y="1"/>
                  <a:pt x="798" y="180"/>
                  <a:pt x="798" y="394"/>
                </a:cubicBezTo>
                <a:close/>
              </a:path>
            </a:pathLst>
          </a:custGeom>
          <a:solidFill>
            <a:srgbClr val="80D6AC">
              <a:alpha val="187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6" name="Google Shape;1226;p8"/>
          <p:cNvSpPr/>
          <p:nvPr/>
        </p:nvSpPr>
        <p:spPr>
          <a:xfrm>
            <a:off x="6023613" y="1427072"/>
            <a:ext cx="150140" cy="150140"/>
          </a:xfrm>
          <a:custGeom>
            <a:avLst/>
            <a:gdLst/>
            <a:ahLst/>
            <a:cxnLst/>
            <a:rect l="l" t="t" r="r" b="b"/>
            <a:pathLst>
              <a:path w="798" h="798" extrusionOk="0">
                <a:moveTo>
                  <a:pt x="798" y="405"/>
                </a:moveTo>
                <a:cubicBezTo>
                  <a:pt x="798" y="619"/>
                  <a:pt x="619" y="798"/>
                  <a:pt x="405" y="798"/>
                </a:cubicBezTo>
                <a:cubicBezTo>
                  <a:pt x="179" y="798"/>
                  <a:pt x="0" y="619"/>
                  <a:pt x="0" y="405"/>
                </a:cubicBezTo>
                <a:cubicBezTo>
                  <a:pt x="0" y="179"/>
                  <a:pt x="179" y="0"/>
                  <a:pt x="405" y="0"/>
                </a:cubicBezTo>
                <a:cubicBezTo>
                  <a:pt x="619" y="0"/>
                  <a:pt x="798" y="179"/>
                  <a:pt x="798" y="405"/>
                </a:cubicBezTo>
                <a:close/>
              </a:path>
            </a:pathLst>
          </a:custGeom>
          <a:solidFill>
            <a:srgbClr val="80D6AC">
              <a:alpha val="187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7" name="Google Shape;1227;p8"/>
          <p:cNvSpPr/>
          <p:nvPr/>
        </p:nvSpPr>
        <p:spPr>
          <a:xfrm>
            <a:off x="7118984" y="1427072"/>
            <a:ext cx="150328" cy="150140"/>
          </a:xfrm>
          <a:custGeom>
            <a:avLst/>
            <a:gdLst/>
            <a:ahLst/>
            <a:cxnLst/>
            <a:rect l="l" t="t" r="r" b="b"/>
            <a:pathLst>
              <a:path w="799" h="798" extrusionOk="0">
                <a:moveTo>
                  <a:pt x="798" y="405"/>
                </a:moveTo>
                <a:cubicBezTo>
                  <a:pt x="798" y="619"/>
                  <a:pt x="620" y="798"/>
                  <a:pt x="405" y="798"/>
                </a:cubicBezTo>
                <a:cubicBezTo>
                  <a:pt x="179" y="798"/>
                  <a:pt x="0" y="619"/>
                  <a:pt x="0" y="405"/>
                </a:cubicBezTo>
                <a:cubicBezTo>
                  <a:pt x="0" y="179"/>
                  <a:pt x="179" y="0"/>
                  <a:pt x="405" y="0"/>
                </a:cubicBezTo>
                <a:cubicBezTo>
                  <a:pt x="620" y="0"/>
                  <a:pt x="798" y="179"/>
                  <a:pt x="798" y="405"/>
                </a:cubicBezTo>
                <a:close/>
              </a:path>
            </a:pathLst>
          </a:custGeom>
          <a:solidFill>
            <a:srgbClr val="80D6AC">
              <a:alpha val="187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8" name="Google Shape;1228;p8"/>
          <p:cNvSpPr/>
          <p:nvPr/>
        </p:nvSpPr>
        <p:spPr>
          <a:xfrm>
            <a:off x="8214355" y="1427072"/>
            <a:ext cx="150328" cy="150140"/>
          </a:xfrm>
          <a:custGeom>
            <a:avLst/>
            <a:gdLst/>
            <a:ahLst/>
            <a:cxnLst/>
            <a:rect l="l" t="t" r="r" b="b"/>
            <a:pathLst>
              <a:path w="799" h="798" extrusionOk="0">
                <a:moveTo>
                  <a:pt x="798" y="405"/>
                </a:moveTo>
                <a:cubicBezTo>
                  <a:pt x="798" y="619"/>
                  <a:pt x="620" y="798"/>
                  <a:pt x="405" y="798"/>
                </a:cubicBezTo>
                <a:cubicBezTo>
                  <a:pt x="179" y="798"/>
                  <a:pt x="1" y="619"/>
                  <a:pt x="1" y="405"/>
                </a:cubicBezTo>
                <a:cubicBezTo>
                  <a:pt x="1" y="179"/>
                  <a:pt x="179" y="0"/>
                  <a:pt x="405" y="0"/>
                </a:cubicBezTo>
                <a:cubicBezTo>
                  <a:pt x="620" y="0"/>
                  <a:pt x="798" y="179"/>
                  <a:pt x="798" y="405"/>
                </a:cubicBezTo>
                <a:close/>
              </a:path>
            </a:pathLst>
          </a:custGeom>
          <a:solidFill>
            <a:srgbClr val="80D6AC">
              <a:alpha val="187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9" name="Google Shape;1229;p8"/>
          <p:cNvSpPr/>
          <p:nvPr/>
        </p:nvSpPr>
        <p:spPr>
          <a:xfrm>
            <a:off x="6572427" y="2141645"/>
            <a:ext cx="150328" cy="150140"/>
          </a:xfrm>
          <a:custGeom>
            <a:avLst/>
            <a:gdLst/>
            <a:ahLst/>
            <a:cxnLst/>
            <a:rect l="l" t="t" r="r" b="b"/>
            <a:pathLst>
              <a:path w="799" h="798" extrusionOk="0">
                <a:moveTo>
                  <a:pt x="798" y="393"/>
                </a:moveTo>
                <a:cubicBezTo>
                  <a:pt x="798" y="619"/>
                  <a:pt x="619" y="798"/>
                  <a:pt x="393" y="798"/>
                </a:cubicBezTo>
                <a:cubicBezTo>
                  <a:pt x="179" y="798"/>
                  <a:pt x="0" y="619"/>
                  <a:pt x="0" y="393"/>
                </a:cubicBezTo>
                <a:cubicBezTo>
                  <a:pt x="0" y="179"/>
                  <a:pt x="179" y="0"/>
                  <a:pt x="393" y="0"/>
                </a:cubicBezTo>
                <a:cubicBezTo>
                  <a:pt x="619" y="0"/>
                  <a:pt x="798" y="179"/>
                  <a:pt x="798" y="393"/>
                </a:cubicBezTo>
                <a:close/>
              </a:path>
            </a:pathLst>
          </a:custGeom>
          <a:solidFill>
            <a:srgbClr val="80D6AC">
              <a:alpha val="187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0" name="Google Shape;1230;p8"/>
          <p:cNvSpPr/>
          <p:nvPr/>
        </p:nvSpPr>
        <p:spPr>
          <a:xfrm>
            <a:off x="7667798" y="2141645"/>
            <a:ext cx="150328" cy="150140"/>
          </a:xfrm>
          <a:custGeom>
            <a:avLst/>
            <a:gdLst/>
            <a:ahLst/>
            <a:cxnLst/>
            <a:rect l="l" t="t" r="r" b="b"/>
            <a:pathLst>
              <a:path w="799" h="798" extrusionOk="0">
                <a:moveTo>
                  <a:pt x="798" y="393"/>
                </a:moveTo>
                <a:cubicBezTo>
                  <a:pt x="798" y="619"/>
                  <a:pt x="620" y="798"/>
                  <a:pt x="393" y="798"/>
                </a:cubicBezTo>
                <a:cubicBezTo>
                  <a:pt x="179" y="798"/>
                  <a:pt x="0" y="619"/>
                  <a:pt x="0" y="393"/>
                </a:cubicBezTo>
                <a:cubicBezTo>
                  <a:pt x="0" y="179"/>
                  <a:pt x="179" y="0"/>
                  <a:pt x="393" y="0"/>
                </a:cubicBezTo>
                <a:cubicBezTo>
                  <a:pt x="620" y="0"/>
                  <a:pt x="798" y="179"/>
                  <a:pt x="798" y="393"/>
                </a:cubicBezTo>
                <a:close/>
              </a:path>
            </a:pathLst>
          </a:custGeom>
          <a:solidFill>
            <a:srgbClr val="80D6AC">
              <a:alpha val="187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1" name="Google Shape;1231;p8"/>
          <p:cNvSpPr/>
          <p:nvPr/>
        </p:nvSpPr>
        <p:spPr>
          <a:xfrm>
            <a:off x="8760911" y="2141645"/>
            <a:ext cx="150328" cy="150140"/>
          </a:xfrm>
          <a:custGeom>
            <a:avLst/>
            <a:gdLst/>
            <a:ahLst/>
            <a:cxnLst/>
            <a:rect l="l" t="t" r="r" b="b"/>
            <a:pathLst>
              <a:path w="799" h="798" extrusionOk="0">
                <a:moveTo>
                  <a:pt x="798" y="393"/>
                </a:moveTo>
                <a:cubicBezTo>
                  <a:pt x="798" y="619"/>
                  <a:pt x="620" y="798"/>
                  <a:pt x="406" y="798"/>
                </a:cubicBezTo>
                <a:cubicBezTo>
                  <a:pt x="179" y="798"/>
                  <a:pt x="1" y="619"/>
                  <a:pt x="1" y="393"/>
                </a:cubicBezTo>
                <a:cubicBezTo>
                  <a:pt x="1" y="179"/>
                  <a:pt x="179" y="0"/>
                  <a:pt x="406" y="0"/>
                </a:cubicBezTo>
                <a:cubicBezTo>
                  <a:pt x="620" y="0"/>
                  <a:pt x="798" y="179"/>
                  <a:pt x="798" y="393"/>
                </a:cubicBezTo>
                <a:close/>
              </a:path>
            </a:pathLst>
          </a:custGeom>
          <a:solidFill>
            <a:srgbClr val="80D6AC">
              <a:alpha val="187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2" name="Google Shape;1232;p8"/>
          <p:cNvSpPr/>
          <p:nvPr/>
        </p:nvSpPr>
        <p:spPr>
          <a:xfrm>
            <a:off x="6023613" y="2853961"/>
            <a:ext cx="150140" cy="150328"/>
          </a:xfrm>
          <a:custGeom>
            <a:avLst/>
            <a:gdLst/>
            <a:ahLst/>
            <a:cxnLst/>
            <a:rect l="l" t="t" r="r" b="b"/>
            <a:pathLst>
              <a:path w="798" h="799" extrusionOk="0">
                <a:moveTo>
                  <a:pt x="798" y="405"/>
                </a:moveTo>
                <a:cubicBezTo>
                  <a:pt x="798" y="620"/>
                  <a:pt x="619" y="798"/>
                  <a:pt x="405" y="798"/>
                </a:cubicBezTo>
                <a:cubicBezTo>
                  <a:pt x="179" y="798"/>
                  <a:pt x="0" y="620"/>
                  <a:pt x="0" y="405"/>
                </a:cubicBezTo>
                <a:cubicBezTo>
                  <a:pt x="0" y="179"/>
                  <a:pt x="179" y="0"/>
                  <a:pt x="405" y="0"/>
                </a:cubicBezTo>
                <a:cubicBezTo>
                  <a:pt x="619" y="0"/>
                  <a:pt x="798" y="179"/>
                  <a:pt x="798" y="405"/>
                </a:cubicBezTo>
                <a:close/>
              </a:path>
            </a:pathLst>
          </a:custGeom>
          <a:solidFill>
            <a:srgbClr val="80D6AC">
              <a:alpha val="187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3" name="Google Shape;1233;p8"/>
          <p:cNvSpPr/>
          <p:nvPr/>
        </p:nvSpPr>
        <p:spPr>
          <a:xfrm>
            <a:off x="7118984" y="2853961"/>
            <a:ext cx="150328" cy="150328"/>
          </a:xfrm>
          <a:custGeom>
            <a:avLst/>
            <a:gdLst/>
            <a:ahLst/>
            <a:cxnLst/>
            <a:rect l="l" t="t" r="r" b="b"/>
            <a:pathLst>
              <a:path w="799" h="799" extrusionOk="0">
                <a:moveTo>
                  <a:pt x="798" y="405"/>
                </a:moveTo>
                <a:cubicBezTo>
                  <a:pt x="798" y="620"/>
                  <a:pt x="620" y="798"/>
                  <a:pt x="405" y="798"/>
                </a:cubicBezTo>
                <a:cubicBezTo>
                  <a:pt x="179" y="798"/>
                  <a:pt x="0" y="620"/>
                  <a:pt x="0" y="405"/>
                </a:cubicBezTo>
                <a:cubicBezTo>
                  <a:pt x="0" y="179"/>
                  <a:pt x="179" y="0"/>
                  <a:pt x="405" y="0"/>
                </a:cubicBezTo>
                <a:cubicBezTo>
                  <a:pt x="620" y="0"/>
                  <a:pt x="798" y="179"/>
                  <a:pt x="798" y="405"/>
                </a:cubicBezTo>
                <a:close/>
              </a:path>
            </a:pathLst>
          </a:custGeom>
          <a:solidFill>
            <a:srgbClr val="80D6AC">
              <a:alpha val="187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4" name="Google Shape;1234;p8"/>
          <p:cNvSpPr/>
          <p:nvPr/>
        </p:nvSpPr>
        <p:spPr>
          <a:xfrm>
            <a:off x="8214355" y="2853961"/>
            <a:ext cx="150328" cy="150328"/>
          </a:xfrm>
          <a:custGeom>
            <a:avLst/>
            <a:gdLst/>
            <a:ahLst/>
            <a:cxnLst/>
            <a:rect l="l" t="t" r="r" b="b"/>
            <a:pathLst>
              <a:path w="799" h="799" extrusionOk="0">
                <a:moveTo>
                  <a:pt x="798" y="405"/>
                </a:moveTo>
                <a:cubicBezTo>
                  <a:pt x="798" y="620"/>
                  <a:pt x="620" y="798"/>
                  <a:pt x="405" y="798"/>
                </a:cubicBezTo>
                <a:cubicBezTo>
                  <a:pt x="179" y="798"/>
                  <a:pt x="1" y="620"/>
                  <a:pt x="1" y="405"/>
                </a:cubicBezTo>
                <a:cubicBezTo>
                  <a:pt x="1" y="179"/>
                  <a:pt x="179" y="0"/>
                  <a:pt x="405" y="0"/>
                </a:cubicBezTo>
                <a:cubicBezTo>
                  <a:pt x="620" y="0"/>
                  <a:pt x="798" y="179"/>
                  <a:pt x="798" y="405"/>
                </a:cubicBezTo>
                <a:close/>
              </a:path>
            </a:pathLst>
          </a:custGeom>
          <a:solidFill>
            <a:srgbClr val="80D6AC">
              <a:alpha val="187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5" name="Google Shape;1235;p8"/>
          <p:cNvSpPr/>
          <p:nvPr/>
        </p:nvSpPr>
        <p:spPr>
          <a:xfrm>
            <a:off x="6572427" y="3568534"/>
            <a:ext cx="150328" cy="148070"/>
          </a:xfrm>
          <a:custGeom>
            <a:avLst/>
            <a:gdLst/>
            <a:ahLst/>
            <a:cxnLst/>
            <a:rect l="l" t="t" r="r" b="b"/>
            <a:pathLst>
              <a:path w="799" h="787" extrusionOk="0">
                <a:moveTo>
                  <a:pt x="798" y="393"/>
                </a:moveTo>
                <a:cubicBezTo>
                  <a:pt x="798" y="620"/>
                  <a:pt x="619" y="786"/>
                  <a:pt x="393" y="786"/>
                </a:cubicBezTo>
                <a:cubicBezTo>
                  <a:pt x="179" y="786"/>
                  <a:pt x="0" y="608"/>
                  <a:pt x="0" y="393"/>
                </a:cubicBezTo>
                <a:cubicBezTo>
                  <a:pt x="0" y="179"/>
                  <a:pt x="179" y="0"/>
                  <a:pt x="393" y="0"/>
                </a:cubicBezTo>
                <a:cubicBezTo>
                  <a:pt x="619" y="0"/>
                  <a:pt x="798" y="179"/>
                  <a:pt x="798" y="393"/>
                </a:cubicBezTo>
                <a:close/>
              </a:path>
            </a:pathLst>
          </a:custGeom>
          <a:solidFill>
            <a:srgbClr val="80D6AC">
              <a:alpha val="187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6" name="Google Shape;1236;p8"/>
          <p:cNvSpPr/>
          <p:nvPr/>
        </p:nvSpPr>
        <p:spPr>
          <a:xfrm>
            <a:off x="7667798" y="3568534"/>
            <a:ext cx="150328" cy="148070"/>
          </a:xfrm>
          <a:custGeom>
            <a:avLst/>
            <a:gdLst/>
            <a:ahLst/>
            <a:cxnLst/>
            <a:rect l="l" t="t" r="r" b="b"/>
            <a:pathLst>
              <a:path w="799" h="787" extrusionOk="0">
                <a:moveTo>
                  <a:pt x="798" y="393"/>
                </a:moveTo>
                <a:cubicBezTo>
                  <a:pt x="798" y="620"/>
                  <a:pt x="620" y="786"/>
                  <a:pt x="393" y="786"/>
                </a:cubicBezTo>
                <a:cubicBezTo>
                  <a:pt x="179" y="786"/>
                  <a:pt x="0" y="608"/>
                  <a:pt x="0" y="393"/>
                </a:cubicBezTo>
                <a:cubicBezTo>
                  <a:pt x="0" y="179"/>
                  <a:pt x="179" y="0"/>
                  <a:pt x="393" y="0"/>
                </a:cubicBezTo>
                <a:cubicBezTo>
                  <a:pt x="620" y="0"/>
                  <a:pt x="798" y="179"/>
                  <a:pt x="798" y="393"/>
                </a:cubicBezTo>
                <a:close/>
              </a:path>
            </a:pathLst>
          </a:custGeom>
          <a:solidFill>
            <a:srgbClr val="80D6AC">
              <a:alpha val="187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7" name="Google Shape;1237;p8"/>
          <p:cNvSpPr/>
          <p:nvPr/>
        </p:nvSpPr>
        <p:spPr>
          <a:xfrm>
            <a:off x="8760911" y="3568534"/>
            <a:ext cx="150328" cy="148070"/>
          </a:xfrm>
          <a:custGeom>
            <a:avLst/>
            <a:gdLst/>
            <a:ahLst/>
            <a:cxnLst/>
            <a:rect l="l" t="t" r="r" b="b"/>
            <a:pathLst>
              <a:path w="799" h="787" extrusionOk="0">
                <a:moveTo>
                  <a:pt x="798" y="393"/>
                </a:moveTo>
                <a:cubicBezTo>
                  <a:pt x="798" y="620"/>
                  <a:pt x="620" y="786"/>
                  <a:pt x="406" y="786"/>
                </a:cubicBezTo>
                <a:cubicBezTo>
                  <a:pt x="179" y="786"/>
                  <a:pt x="1" y="608"/>
                  <a:pt x="1" y="393"/>
                </a:cubicBezTo>
                <a:cubicBezTo>
                  <a:pt x="1" y="179"/>
                  <a:pt x="179" y="0"/>
                  <a:pt x="406" y="0"/>
                </a:cubicBezTo>
                <a:cubicBezTo>
                  <a:pt x="620" y="0"/>
                  <a:pt x="798" y="179"/>
                  <a:pt x="798" y="393"/>
                </a:cubicBezTo>
                <a:close/>
              </a:path>
            </a:pathLst>
          </a:custGeom>
          <a:solidFill>
            <a:srgbClr val="80D6AC">
              <a:alpha val="187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8" name="Google Shape;1238;p8"/>
          <p:cNvSpPr/>
          <p:nvPr/>
        </p:nvSpPr>
        <p:spPr>
          <a:xfrm>
            <a:off x="6023613" y="4280850"/>
            <a:ext cx="150140" cy="150328"/>
          </a:xfrm>
          <a:custGeom>
            <a:avLst/>
            <a:gdLst/>
            <a:ahLst/>
            <a:cxnLst/>
            <a:rect l="l" t="t" r="r" b="b"/>
            <a:pathLst>
              <a:path w="798" h="799" extrusionOk="0">
                <a:moveTo>
                  <a:pt x="798" y="405"/>
                </a:moveTo>
                <a:cubicBezTo>
                  <a:pt x="798" y="620"/>
                  <a:pt x="619" y="798"/>
                  <a:pt x="405" y="798"/>
                </a:cubicBezTo>
                <a:cubicBezTo>
                  <a:pt x="179" y="798"/>
                  <a:pt x="0" y="620"/>
                  <a:pt x="0" y="405"/>
                </a:cubicBezTo>
                <a:cubicBezTo>
                  <a:pt x="0" y="179"/>
                  <a:pt x="179" y="1"/>
                  <a:pt x="405" y="1"/>
                </a:cubicBezTo>
                <a:cubicBezTo>
                  <a:pt x="619" y="1"/>
                  <a:pt x="798" y="179"/>
                  <a:pt x="798" y="405"/>
                </a:cubicBezTo>
                <a:close/>
              </a:path>
            </a:pathLst>
          </a:custGeom>
          <a:solidFill>
            <a:srgbClr val="80D6AC">
              <a:alpha val="187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9" name="Google Shape;1239;p8"/>
          <p:cNvSpPr/>
          <p:nvPr/>
        </p:nvSpPr>
        <p:spPr>
          <a:xfrm>
            <a:off x="-186000" y="1136225"/>
            <a:ext cx="9516000" cy="3005100"/>
          </a:xfrm>
          <a:prstGeom prst="doubleWave">
            <a:avLst>
              <a:gd name="adj1" fmla="val 6250"/>
              <a:gd name="adj2" fmla="val -277"/>
            </a:avLst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0" name="Google Shape;1240;p8"/>
          <p:cNvSpPr/>
          <p:nvPr/>
        </p:nvSpPr>
        <p:spPr>
          <a:xfrm>
            <a:off x="7118984" y="4280850"/>
            <a:ext cx="150328" cy="150328"/>
          </a:xfrm>
          <a:custGeom>
            <a:avLst/>
            <a:gdLst/>
            <a:ahLst/>
            <a:cxnLst/>
            <a:rect l="l" t="t" r="r" b="b"/>
            <a:pathLst>
              <a:path w="799" h="799" extrusionOk="0">
                <a:moveTo>
                  <a:pt x="798" y="405"/>
                </a:moveTo>
                <a:cubicBezTo>
                  <a:pt x="798" y="620"/>
                  <a:pt x="620" y="798"/>
                  <a:pt x="405" y="798"/>
                </a:cubicBezTo>
                <a:cubicBezTo>
                  <a:pt x="179" y="798"/>
                  <a:pt x="0" y="620"/>
                  <a:pt x="0" y="405"/>
                </a:cubicBezTo>
                <a:cubicBezTo>
                  <a:pt x="0" y="179"/>
                  <a:pt x="179" y="1"/>
                  <a:pt x="405" y="1"/>
                </a:cubicBezTo>
                <a:cubicBezTo>
                  <a:pt x="620" y="1"/>
                  <a:pt x="798" y="179"/>
                  <a:pt x="798" y="405"/>
                </a:cubicBezTo>
                <a:close/>
              </a:path>
            </a:pathLst>
          </a:custGeom>
          <a:solidFill>
            <a:srgbClr val="80D6AC">
              <a:alpha val="187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1" name="Google Shape;1241;p8"/>
          <p:cNvSpPr/>
          <p:nvPr/>
        </p:nvSpPr>
        <p:spPr>
          <a:xfrm>
            <a:off x="8214355" y="4280850"/>
            <a:ext cx="150328" cy="150328"/>
          </a:xfrm>
          <a:custGeom>
            <a:avLst/>
            <a:gdLst/>
            <a:ahLst/>
            <a:cxnLst/>
            <a:rect l="l" t="t" r="r" b="b"/>
            <a:pathLst>
              <a:path w="799" h="799" extrusionOk="0">
                <a:moveTo>
                  <a:pt x="798" y="405"/>
                </a:moveTo>
                <a:cubicBezTo>
                  <a:pt x="798" y="620"/>
                  <a:pt x="620" y="798"/>
                  <a:pt x="405" y="798"/>
                </a:cubicBezTo>
                <a:cubicBezTo>
                  <a:pt x="179" y="798"/>
                  <a:pt x="1" y="620"/>
                  <a:pt x="1" y="405"/>
                </a:cubicBezTo>
                <a:cubicBezTo>
                  <a:pt x="1" y="179"/>
                  <a:pt x="179" y="1"/>
                  <a:pt x="405" y="1"/>
                </a:cubicBezTo>
                <a:cubicBezTo>
                  <a:pt x="620" y="1"/>
                  <a:pt x="798" y="179"/>
                  <a:pt x="798" y="405"/>
                </a:cubicBezTo>
                <a:close/>
              </a:path>
            </a:pathLst>
          </a:custGeom>
          <a:solidFill>
            <a:srgbClr val="80D6AC">
              <a:alpha val="187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2" name="Google Shape;1242;p8"/>
          <p:cNvSpPr/>
          <p:nvPr/>
        </p:nvSpPr>
        <p:spPr>
          <a:xfrm>
            <a:off x="6572427" y="4993165"/>
            <a:ext cx="150328" cy="150328"/>
          </a:xfrm>
          <a:custGeom>
            <a:avLst/>
            <a:gdLst/>
            <a:ahLst/>
            <a:cxnLst/>
            <a:rect l="l" t="t" r="r" b="b"/>
            <a:pathLst>
              <a:path w="799" h="799" extrusionOk="0">
                <a:moveTo>
                  <a:pt x="798" y="406"/>
                </a:moveTo>
                <a:cubicBezTo>
                  <a:pt x="798" y="620"/>
                  <a:pt x="619" y="799"/>
                  <a:pt x="393" y="799"/>
                </a:cubicBezTo>
                <a:cubicBezTo>
                  <a:pt x="179" y="799"/>
                  <a:pt x="0" y="620"/>
                  <a:pt x="0" y="406"/>
                </a:cubicBezTo>
                <a:cubicBezTo>
                  <a:pt x="0" y="179"/>
                  <a:pt x="179" y="1"/>
                  <a:pt x="393" y="1"/>
                </a:cubicBezTo>
                <a:cubicBezTo>
                  <a:pt x="619" y="1"/>
                  <a:pt x="798" y="179"/>
                  <a:pt x="798" y="406"/>
                </a:cubicBezTo>
                <a:close/>
              </a:path>
            </a:pathLst>
          </a:custGeom>
          <a:solidFill>
            <a:srgbClr val="80D6AC">
              <a:alpha val="187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3" name="Google Shape;1243;p8"/>
          <p:cNvSpPr/>
          <p:nvPr/>
        </p:nvSpPr>
        <p:spPr>
          <a:xfrm>
            <a:off x="7667798" y="4993165"/>
            <a:ext cx="150328" cy="150328"/>
          </a:xfrm>
          <a:custGeom>
            <a:avLst/>
            <a:gdLst/>
            <a:ahLst/>
            <a:cxnLst/>
            <a:rect l="l" t="t" r="r" b="b"/>
            <a:pathLst>
              <a:path w="799" h="799" extrusionOk="0">
                <a:moveTo>
                  <a:pt x="798" y="406"/>
                </a:moveTo>
                <a:cubicBezTo>
                  <a:pt x="798" y="620"/>
                  <a:pt x="620" y="799"/>
                  <a:pt x="393" y="799"/>
                </a:cubicBezTo>
                <a:cubicBezTo>
                  <a:pt x="179" y="799"/>
                  <a:pt x="0" y="620"/>
                  <a:pt x="0" y="406"/>
                </a:cubicBezTo>
                <a:cubicBezTo>
                  <a:pt x="0" y="179"/>
                  <a:pt x="179" y="1"/>
                  <a:pt x="393" y="1"/>
                </a:cubicBezTo>
                <a:cubicBezTo>
                  <a:pt x="620" y="1"/>
                  <a:pt x="798" y="179"/>
                  <a:pt x="798" y="406"/>
                </a:cubicBezTo>
                <a:close/>
              </a:path>
            </a:pathLst>
          </a:custGeom>
          <a:solidFill>
            <a:srgbClr val="80D6AC">
              <a:alpha val="187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4" name="Google Shape;1244;p8"/>
          <p:cNvSpPr/>
          <p:nvPr/>
        </p:nvSpPr>
        <p:spPr>
          <a:xfrm>
            <a:off x="8760911" y="4993165"/>
            <a:ext cx="150328" cy="150328"/>
          </a:xfrm>
          <a:custGeom>
            <a:avLst/>
            <a:gdLst/>
            <a:ahLst/>
            <a:cxnLst/>
            <a:rect l="l" t="t" r="r" b="b"/>
            <a:pathLst>
              <a:path w="799" h="799" extrusionOk="0">
                <a:moveTo>
                  <a:pt x="798" y="406"/>
                </a:moveTo>
                <a:cubicBezTo>
                  <a:pt x="798" y="620"/>
                  <a:pt x="620" y="799"/>
                  <a:pt x="406" y="799"/>
                </a:cubicBezTo>
                <a:cubicBezTo>
                  <a:pt x="179" y="799"/>
                  <a:pt x="1" y="620"/>
                  <a:pt x="1" y="406"/>
                </a:cubicBezTo>
                <a:cubicBezTo>
                  <a:pt x="1" y="179"/>
                  <a:pt x="179" y="1"/>
                  <a:pt x="406" y="1"/>
                </a:cubicBezTo>
                <a:cubicBezTo>
                  <a:pt x="620" y="1"/>
                  <a:pt x="798" y="179"/>
                  <a:pt x="798" y="406"/>
                </a:cubicBezTo>
                <a:close/>
              </a:path>
            </a:pathLst>
          </a:custGeom>
          <a:solidFill>
            <a:srgbClr val="80D6AC">
              <a:alpha val="187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5" name="Google Shape;1245;p8"/>
          <p:cNvSpPr txBox="1">
            <a:spLocks noGrp="1"/>
          </p:cNvSpPr>
          <p:nvPr>
            <p:ph type="title"/>
          </p:nvPr>
        </p:nvSpPr>
        <p:spPr>
          <a:xfrm>
            <a:off x="856100" y="1663200"/>
            <a:ext cx="7278300" cy="2062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 sz="6000"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1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7" name="Google Shape;1247;p9"/>
          <p:cNvSpPr/>
          <p:nvPr/>
        </p:nvSpPr>
        <p:spPr>
          <a:xfrm>
            <a:off x="-38100" y="2600325"/>
            <a:ext cx="9182100" cy="2543100"/>
          </a:xfrm>
          <a:prstGeom prst="rect">
            <a:avLst/>
          </a:prstGeom>
          <a:solidFill>
            <a:srgbClr val="FDB4C4">
              <a:alpha val="1562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8" name="Google Shape;1248;p9"/>
          <p:cNvSpPr/>
          <p:nvPr/>
        </p:nvSpPr>
        <p:spPr>
          <a:xfrm>
            <a:off x="1440600" y="1006800"/>
            <a:ext cx="6262800" cy="2441400"/>
          </a:xfrm>
          <a:prstGeom prst="doubleWave">
            <a:avLst>
              <a:gd name="adj1" fmla="val 6250"/>
              <a:gd name="adj2" fmla="val 0"/>
            </a:avLst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9" name="Google Shape;1249;p9"/>
          <p:cNvSpPr txBox="1">
            <a:spLocks noGrp="1"/>
          </p:cNvSpPr>
          <p:nvPr>
            <p:ph type="title"/>
          </p:nvPr>
        </p:nvSpPr>
        <p:spPr>
          <a:xfrm>
            <a:off x="1790025" y="938350"/>
            <a:ext cx="53448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1250" name="Google Shape;1250;p9"/>
          <p:cNvSpPr txBox="1">
            <a:spLocks noGrp="1"/>
          </p:cNvSpPr>
          <p:nvPr>
            <p:ph type="subTitle" idx="1"/>
          </p:nvPr>
        </p:nvSpPr>
        <p:spPr>
          <a:xfrm>
            <a:off x="2439900" y="2600325"/>
            <a:ext cx="4045200" cy="72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bg>
      <p:bgPr>
        <a:solidFill>
          <a:schemeClr val="lt2"/>
        </a:solidFill>
        <a:effectLst/>
      </p:bgPr>
    </p:bg>
    <p:spTree>
      <p:nvGrpSpPr>
        <p:cNvPr id="1" name="Shape 1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2" name="Google Shape;1252;p10"/>
          <p:cNvSpPr/>
          <p:nvPr/>
        </p:nvSpPr>
        <p:spPr>
          <a:xfrm>
            <a:off x="609600" y="369425"/>
            <a:ext cx="7791447" cy="4404675"/>
          </a:xfrm>
          <a:custGeom>
            <a:avLst/>
            <a:gdLst/>
            <a:ahLst/>
            <a:cxnLst/>
            <a:rect l="l" t="t" r="r" b="b"/>
            <a:pathLst>
              <a:path w="38053" h="23170" extrusionOk="0">
                <a:moveTo>
                  <a:pt x="37981" y="0"/>
                </a:moveTo>
                <a:cubicBezTo>
                  <a:pt x="37969" y="0"/>
                  <a:pt x="16145" y="488"/>
                  <a:pt x="13966" y="655"/>
                </a:cubicBezTo>
                <a:cubicBezTo>
                  <a:pt x="12490" y="774"/>
                  <a:pt x="751" y="643"/>
                  <a:pt x="751" y="822"/>
                </a:cubicBezTo>
                <a:cubicBezTo>
                  <a:pt x="751" y="1024"/>
                  <a:pt x="0" y="15312"/>
                  <a:pt x="72" y="18550"/>
                </a:cubicBezTo>
                <a:cubicBezTo>
                  <a:pt x="203" y="23170"/>
                  <a:pt x="108" y="22836"/>
                  <a:pt x="203" y="22991"/>
                </a:cubicBezTo>
                <a:cubicBezTo>
                  <a:pt x="237" y="23042"/>
                  <a:pt x="2787" y="23060"/>
                  <a:pt x="6451" y="23060"/>
                </a:cubicBezTo>
                <a:cubicBezTo>
                  <a:pt x="14885" y="23060"/>
                  <a:pt x="29225" y="22966"/>
                  <a:pt x="32376" y="22966"/>
                </a:cubicBezTo>
                <a:cubicBezTo>
                  <a:pt x="32619" y="22966"/>
                  <a:pt x="32795" y="22966"/>
                  <a:pt x="32897" y="22967"/>
                </a:cubicBezTo>
                <a:cubicBezTo>
                  <a:pt x="33243" y="22967"/>
                  <a:pt x="37993" y="22753"/>
                  <a:pt x="38005" y="22682"/>
                </a:cubicBezTo>
                <a:cubicBezTo>
                  <a:pt x="38053" y="18455"/>
                  <a:pt x="37993" y="191"/>
                  <a:pt x="37981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253" name="Google Shape;1253;p10"/>
          <p:cNvGrpSpPr/>
          <p:nvPr/>
        </p:nvGrpSpPr>
        <p:grpSpPr>
          <a:xfrm>
            <a:off x="19556" y="-7905"/>
            <a:ext cx="3956166" cy="2967495"/>
            <a:chOff x="-233487" y="-141344"/>
            <a:chExt cx="3074899" cy="2306463"/>
          </a:xfrm>
        </p:grpSpPr>
        <p:grpSp>
          <p:nvGrpSpPr>
            <p:cNvPr id="1254" name="Google Shape;1254;p10"/>
            <p:cNvGrpSpPr/>
            <p:nvPr/>
          </p:nvGrpSpPr>
          <p:grpSpPr>
            <a:xfrm>
              <a:off x="-233487" y="-141344"/>
              <a:ext cx="3074899" cy="2050894"/>
              <a:chOff x="-1935287" y="-2694044"/>
              <a:chExt cx="3074899" cy="2050894"/>
            </a:xfrm>
          </p:grpSpPr>
          <p:sp>
            <p:nvSpPr>
              <p:cNvPr id="1255" name="Google Shape;1255;p10"/>
              <p:cNvSpPr/>
              <p:nvPr/>
            </p:nvSpPr>
            <p:spPr>
              <a:xfrm>
                <a:off x="-506185" y="-2531406"/>
                <a:ext cx="125707" cy="111252"/>
              </a:xfrm>
              <a:custGeom>
                <a:avLst/>
                <a:gdLst/>
                <a:ahLst/>
                <a:cxnLst/>
                <a:rect l="l" t="t" r="r" b="b"/>
                <a:pathLst>
                  <a:path w="974" h="862" extrusionOk="0">
                    <a:moveTo>
                      <a:pt x="709" y="1"/>
                    </a:moveTo>
                    <a:cubicBezTo>
                      <a:pt x="679" y="1"/>
                      <a:pt x="648" y="11"/>
                      <a:pt x="620" y="32"/>
                    </a:cubicBezTo>
                    <a:lnTo>
                      <a:pt x="96" y="425"/>
                    </a:lnTo>
                    <a:cubicBezTo>
                      <a:pt x="0" y="496"/>
                      <a:pt x="24" y="651"/>
                      <a:pt x="143" y="687"/>
                    </a:cubicBezTo>
                    <a:lnTo>
                      <a:pt x="774" y="854"/>
                    </a:lnTo>
                    <a:cubicBezTo>
                      <a:pt x="788" y="859"/>
                      <a:pt x="802" y="861"/>
                      <a:pt x="816" y="861"/>
                    </a:cubicBezTo>
                    <a:cubicBezTo>
                      <a:pt x="898" y="861"/>
                      <a:pt x="973" y="778"/>
                      <a:pt x="953" y="687"/>
                    </a:cubicBezTo>
                    <a:lnTo>
                      <a:pt x="858" y="127"/>
                    </a:lnTo>
                    <a:cubicBezTo>
                      <a:pt x="841" y="53"/>
                      <a:pt x="778" y="1"/>
                      <a:pt x="709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56" name="Google Shape;1256;p10"/>
              <p:cNvSpPr/>
              <p:nvPr/>
            </p:nvSpPr>
            <p:spPr>
              <a:xfrm>
                <a:off x="-1935287" y="-2475393"/>
                <a:ext cx="130095" cy="111252"/>
              </a:xfrm>
              <a:custGeom>
                <a:avLst/>
                <a:gdLst/>
                <a:ahLst/>
                <a:cxnLst/>
                <a:rect l="l" t="t" r="r" b="b"/>
                <a:pathLst>
                  <a:path w="1008" h="862" extrusionOk="0">
                    <a:moveTo>
                      <a:pt x="838" y="0"/>
                    </a:moveTo>
                    <a:cubicBezTo>
                      <a:pt x="829" y="0"/>
                      <a:pt x="820" y="1"/>
                      <a:pt x="810" y="3"/>
                    </a:cubicBezTo>
                    <a:lnTo>
                      <a:pt x="155" y="98"/>
                    </a:lnTo>
                    <a:cubicBezTo>
                      <a:pt x="48" y="122"/>
                      <a:pt x="1" y="241"/>
                      <a:pt x="60" y="336"/>
                    </a:cubicBezTo>
                    <a:lnTo>
                      <a:pt x="405" y="801"/>
                    </a:lnTo>
                    <a:cubicBezTo>
                      <a:pt x="434" y="841"/>
                      <a:pt x="480" y="862"/>
                      <a:pt x="524" y="862"/>
                    </a:cubicBezTo>
                    <a:cubicBezTo>
                      <a:pt x="572" y="862"/>
                      <a:pt x="619" y="838"/>
                      <a:pt x="644" y="789"/>
                    </a:cubicBezTo>
                    <a:lnTo>
                      <a:pt x="953" y="217"/>
                    </a:lnTo>
                    <a:cubicBezTo>
                      <a:pt x="1008" y="119"/>
                      <a:pt x="942" y="0"/>
                      <a:pt x="83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57" name="Google Shape;1257;p10"/>
              <p:cNvSpPr/>
              <p:nvPr/>
            </p:nvSpPr>
            <p:spPr>
              <a:xfrm>
                <a:off x="-1820612" y="-791443"/>
                <a:ext cx="174751" cy="148293"/>
              </a:xfrm>
              <a:custGeom>
                <a:avLst/>
                <a:gdLst/>
                <a:ahLst/>
                <a:cxnLst/>
                <a:rect l="l" t="t" r="r" b="b"/>
                <a:pathLst>
                  <a:path w="1354" h="1149" extrusionOk="0">
                    <a:moveTo>
                      <a:pt x="914" y="0"/>
                    </a:moveTo>
                    <a:cubicBezTo>
                      <a:pt x="869" y="0"/>
                      <a:pt x="824" y="16"/>
                      <a:pt x="786" y="50"/>
                    </a:cubicBezTo>
                    <a:lnTo>
                      <a:pt x="131" y="633"/>
                    </a:lnTo>
                    <a:cubicBezTo>
                      <a:pt x="0" y="740"/>
                      <a:pt x="60" y="943"/>
                      <a:pt x="226" y="967"/>
                    </a:cubicBezTo>
                    <a:lnTo>
                      <a:pt x="1084" y="1145"/>
                    </a:lnTo>
                    <a:cubicBezTo>
                      <a:pt x="1095" y="1147"/>
                      <a:pt x="1106" y="1148"/>
                      <a:pt x="1118" y="1148"/>
                    </a:cubicBezTo>
                    <a:cubicBezTo>
                      <a:pt x="1246" y="1148"/>
                      <a:pt x="1354" y="1027"/>
                      <a:pt x="1310" y="895"/>
                    </a:cubicBezTo>
                    <a:lnTo>
                      <a:pt x="1108" y="145"/>
                    </a:lnTo>
                    <a:cubicBezTo>
                      <a:pt x="1077" y="53"/>
                      <a:pt x="996" y="0"/>
                      <a:pt x="91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58" name="Google Shape;1258;p10"/>
              <p:cNvSpPr/>
              <p:nvPr/>
            </p:nvSpPr>
            <p:spPr>
              <a:xfrm>
                <a:off x="-1081213" y="-2694044"/>
                <a:ext cx="271289" cy="194884"/>
              </a:xfrm>
              <a:custGeom>
                <a:avLst/>
                <a:gdLst/>
                <a:ahLst/>
                <a:cxnLst/>
                <a:rect l="l" t="t" r="r" b="b"/>
                <a:pathLst>
                  <a:path w="2102" h="1510" extrusionOk="0">
                    <a:moveTo>
                      <a:pt x="950" y="884"/>
                    </a:moveTo>
                    <a:cubicBezTo>
                      <a:pt x="957" y="933"/>
                      <a:pt x="955" y="983"/>
                      <a:pt x="942" y="1033"/>
                    </a:cubicBezTo>
                    <a:cubicBezTo>
                      <a:pt x="931" y="1115"/>
                      <a:pt x="886" y="1233"/>
                      <a:pt x="797" y="1233"/>
                    </a:cubicBezTo>
                    <a:cubicBezTo>
                      <a:pt x="783" y="1233"/>
                      <a:pt x="767" y="1230"/>
                      <a:pt x="751" y="1223"/>
                    </a:cubicBezTo>
                    <a:cubicBezTo>
                      <a:pt x="703" y="1200"/>
                      <a:pt x="668" y="1164"/>
                      <a:pt x="632" y="1128"/>
                    </a:cubicBezTo>
                    <a:cubicBezTo>
                      <a:pt x="596" y="1069"/>
                      <a:pt x="620" y="1045"/>
                      <a:pt x="668" y="1009"/>
                    </a:cubicBezTo>
                    <a:cubicBezTo>
                      <a:pt x="750" y="936"/>
                      <a:pt x="846" y="898"/>
                      <a:pt x="950" y="884"/>
                    </a:cubicBezTo>
                    <a:close/>
                    <a:moveTo>
                      <a:pt x="278" y="0"/>
                    </a:moveTo>
                    <a:cubicBezTo>
                      <a:pt x="242" y="0"/>
                      <a:pt x="205" y="3"/>
                      <a:pt x="168" y="9"/>
                    </a:cubicBezTo>
                    <a:cubicBezTo>
                      <a:pt x="0" y="31"/>
                      <a:pt x="21" y="274"/>
                      <a:pt x="162" y="274"/>
                    </a:cubicBezTo>
                    <a:cubicBezTo>
                      <a:pt x="172" y="274"/>
                      <a:pt x="181" y="273"/>
                      <a:pt x="192" y="271"/>
                    </a:cubicBezTo>
                    <a:cubicBezTo>
                      <a:pt x="213" y="268"/>
                      <a:pt x="234" y="267"/>
                      <a:pt x="255" y="267"/>
                    </a:cubicBezTo>
                    <a:cubicBezTo>
                      <a:pt x="489" y="267"/>
                      <a:pt x="708" y="432"/>
                      <a:pt x="844" y="624"/>
                    </a:cubicBezTo>
                    <a:lnTo>
                      <a:pt x="844" y="624"/>
                    </a:lnTo>
                    <a:cubicBezTo>
                      <a:pt x="770" y="639"/>
                      <a:pt x="699" y="664"/>
                      <a:pt x="632" y="700"/>
                    </a:cubicBezTo>
                    <a:cubicBezTo>
                      <a:pt x="501" y="771"/>
                      <a:pt x="358" y="890"/>
                      <a:pt x="334" y="1045"/>
                    </a:cubicBezTo>
                    <a:cubicBezTo>
                      <a:pt x="322" y="1223"/>
                      <a:pt x="465" y="1378"/>
                      <a:pt x="596" y="1450"/>
                    </a:cubicBezTo>
                    <a:cubicBezTo>
                      <a:pt x="663" y="1489"/>
                      <a:pt x="735" y="1509"/>
                      <a:pt x="806" y="1509"/>
                    </a:cubicBezTo>
                    <a:cubicBezTo>
                      <a:pt x="885" y="1509"/>
                      <a:pt x="962" y="1483"/>
                      <a:pt x="1025" y="1426"/>
                    </a:cubicBezTo>
                    <a:cubicBezTo>
                      <a:pt x="1186" y="1293"/>
                      <a:pt x="1236" y="1095"/>
                      <a:pt x="1216" y="898"/>
                    </a:cubicBezTo>
                    <a:lnTo>
                      <a:pt x="1216" y="898"/>
                    </a:lnTo>
                    <a:cubicBezTo>
                      <a:pt x="1453" y="954"/>
                      <a:pt x="1653" y="1125"/>
                      <a:pt x="1799" y="1319"/>
                    </a:cubicBezTo>
                    <a:cubicBezTo>
                      <a:pt x="1826" y="1352"/>
                      <a:pt x="1862" y="1366"/>
                      <a:pt x="1897" y="1366"/>
                    </a:cubicBezTo>
                    <a:cubicBezTo>
                      <a:pt x="1999" y="1366"/>
                      <a:pt x="2102" y="1249"/>
                      <a:pt x="2013" y="1152"/>
                    </a:cubicBezTo>
                    <a:cubicBezTo>
                      <a:pt x="1799" y="878"/>
                      <a:pt x="1501" y="640"/>
                      <a:pt x="1144" y="616"/>
                    </a:cubicBezTo>
                    <a:cubicBezTo>
                      <a:pt x="1143" y="616"/>
                      <a:pt x="1141" y="616"/>
                      <a:pt x="1140" y="616"/>
                    </a:cubicBezTo>
                    <a:lnTo>
                      <a:pt x="1140" y="616"/>
                    </a:lnTo>
                    <a:cubicBezTo>
                      <a:pt x="1124" y="578"/>
                      <a:pt x="1105" y="543"/>
                      <a:pt x="1084" y="509"/>
                    </a:cubicBezTo>
                    <a:cubicBezTo>
                      <a:pt x="924" y="230"/>
                      <a:pt x="609" y="0"/>
                      <a:pt x="278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59" name="Google Shape;1259;p10"/>
              <p:cNvSpPr/>
              <p:nvPr/>
            </p:nvSpPr>
            <p:spPr>
              <a:xfrm>
                <a:off x="-1852300" y="-1848981"/>
                <a:ext cx="238120" cy="172686"/>
              </a:xfrm>
              <a:custGeom>
                <a:avLst/>
                <a:gdLst/>
                <a:ahLst/>
                <a:cxnLst/>
                <a:rect l="l" t="t" r="r" b="b"/>
                <a:pathLst>
                  <a:path w="1845" h="1338" extrusionOk="0">
                    <a:moveTo>
                      <a:pt x="152" y="0"/>
                    </a:moveTo>
                    <a:cubicBezTo>
                      <a:pt x="90" y="0"/>
                      <a:pt x="33" y="35"/>
                      <a:pt x="12" y="98"/>
                    </a:cubicBezTo>
                    <a:cubicBezTo>
                      <a:pt x="1" y="169"/>
                      <a:pt x="36" y="252"/>
                      <a:pt x="108" y="264"/>
                    </a:cubicBezTo>
                    <a:cubicBezTo>
                      <a:pt x="703" y="371"/>
                      <a:pt x="1239" y="740"/>
                      <a:pt x="1548" y="1276"/>
                    </a:cubicBezTo>
                    <a:cubicBezTo>
                      <a:pt x="1574" y="1319"/>
                      <a:pt x="1613" y="1338"/>
                      <a:pt x="1653" y="1338"/>
                    </a:cubicBezTo>
                    <a:cubicBezTo>
                      <a:pt x="1746" y="1338"/>
                      <a:pt x="1845" y="1241"/>
                      <a:pt x="1786" y="1133"/>
                    </a:cubicBezTo>
                    <a:cubicBezTo>
                      <a:pt x="1441" y="550"/>
                      <a:pt x="846" y="121"/>
                      <a:pt x="179" y="2"/>
                    </a:cubicBezTo>
                    <a:cubicBezTo>
                      <a:pt x="170" y="1"/>
                      <a:pt x="161" y="0"/>
                      <a:pt x="152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60" name="Google Shape;1260;p10"/>
              <p:cNvSpPr/>
              <p:nvPr/>
            </p:nvSpPr>
            <p:spPr>
              <a:xfrm>
                <a:off x="-1331407" y="-2297546"/>
                <a:ext cx="110736" cy="96926"/>
              </a:xfrm>
              <a:custGeom>
                <a:avLst/>
                <a:gdLst/>
                <a:ahLst/>
                <a:cxnLst/>
                <a:rect l="l" t="t" r="r" b="b"/>
                <a:pathLst>
                  <a:path w="858" h="751" extrusionOk="0">
                    <a:moveTo>
                      <a:pt x="431" y="0"/>
                    </a:moveTo>
                    <a:cubicBezTo>
                      <a:pt x="376" y="0"/>
                      <a:pt x="322" y="30"/>
                      <a:pt x="298" y="89"/>
                    </a:cubicBezTo>
                    <a:cubicBezTo>
                      <a:pt x="275" y="125"/>
                      <a:pt x="227" y="161"/>
                      <a:pt x="179" y="173"/>
                    </a:cubicBezTo>
                    <a:cubicBezTo>
                      <a:pt x="48" y="185"/>
                      <a:pt x="1" y="339"/>
                      <a:pt x="96" y="435"/>
                    </a:cubicBezTo>
                    <a:cubicBezTo>
                      <a:pt x="132" y="470"/>
                      <a:pt x="144" y="518"/>
                      <a:pt x="132" y="566"/>
                    </a:cubicBezTo>
                    <a:cubicBezTo>
                      <a:pt x="122" y="669"/>
                      <a:pt x="202" y="750"/>
                      <a:pt x="289" y="750"/>
                    </a:cubicBezTo>
                    <a:cubicBezTo>
                      <a:pt x="312" y="750"/>
                      <a:pt x="336" y="745"/>
                      <a:pt x="358" y="732"/>
                    </a:cubicBezTo>
                    <a:cubicBezTo>
                      <a:pt x="382" y="720"/>
                      <a:pt x="406" y="714"/>
                      <a:pt x="429" y="714"/>
                    </a:cubicBezTo>
                    <a:cubicBezTo>
                      <a:pt x="453" y="714"/>
                      <a:pt x="477" y="720"/>
                      <a:pt x="501" y="732"/>
                    </a:cubicBezTo>
                    <a:cubicBezTo>
                      <a:pt x="526" y="745"/>
                      <a:pt x="551" y="750"/>
                      <a:pt x="576" y="750"/>
                    </a:cubicBezTo>
                    <a:cubicBezTo>
                      <a:pt x="668" y="750"/>
                      <a:pt x="746" y="669"/>
                      <a:pt x="727" y="566"/>
                    </a:cubicBezTo>
                    <a:cubicBezTo>
                      <a:pt x="715" y="518"/>
                      <a:pt x="739" y="470"/>
                      <a:pt x="775" y="435"/>
                    </a:cubicBezTo>
                    <a:cubicBezTo>
                      <a:pt x="858" y="339"/>
                      <a:pt x="810" y="185"/>
                      <a:pt x="679" y="173"/>
                    </a:cubicBezTo>
                    <a:cubicBezTo>
                      <a:pt x="632" y="161"/>
                      <a:pt x="596" y="125"/>
                      <a:pt x="572" y="89"/>
                    </a:cubicBezTo>
                    <a:cubicBezTo>
                      <a:pt x="542" y="30"/>
                      <a:pt x="486" y="0"/>
                      <a:pt x="43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61" name="Google Shape;1261;p10"/>
              <p:cNvSpPr/>
              <p:nvPr/>
            </p:nvSpPr>
            <p:spPr>
              <a:xfrm>
                <a:off x="577517" y="-2523658"/>
                <a:ext cx="110736" cy="95764"/>
              </a:xfrm>
              <a:custGeom>
                <a:avLst/>
                <a:gdLst/>
                <a:ahLst/>
                <a:cxnLst/>
                <a:rect l="l" t="t" r="r" b="b"/>
                <a:pathLst>
                  <a:path w="858" h="742" extrusionOk="0">
                    <a:moveTo>
                      <a:pt x="429" y="0"/>
                    </a:moveTo>
                    <a:cubicBezTo>
                      <a:pt x="372" y="0"/>
                      <a:pt x="316" y="27"/>
                      <a:pt x="286" y="81"/>
                    </a:cubicBezTo>
                    <a:cubicBezTo>
                      <a:pt x="274" y="128"/>
                      <a:pt x="226" y="164"/>
                      <a:pt x="179" y="164"/>
                    </a:cubicBezTo>
                    <a:cubicBezTo>
                      <a:pt x="48" y="188"/>
                      <a:pt x="0" y="342"/>
                      <a:pt x="96" y="426"/>
                    </a:cubicBezTo>
                    <a:cubicBezTo>
                      <a:pt x="119" y="462"/>
                      <a:pt x="143" y="521"/>
                      <a:pt x="131" y="569"/>
                    </a:cubicBezTo>
                    <a:cubicBezTo>
                      <a:pt x="122" y="663"/>
                      <a:pt x="201" y="742"/>
                      <a:pt x="288" y="742"/>
                    </a:cubicBezTo>
                    <a:cubicBezTo>
                      <a:pt x="311" y="742"/>
                      <a:pt x="335" y="736"/>
                      <a:pt x="357" y="723"/>
                    </a:cubicBezTo>
                    <a:cubicBezTo>
                      <a:pt x="381" y="717"/>
                      <a:pt x="405" y="715"/>
                      <a:pt x="429" y="715"/>
                    </a:cubicBezTo>
                    <a:cubicBezTo>
                      <a:pt x="453" y="715"/>
                      <a:pt x="477" y="717"/>
                      <a:pt x="500" y="723"/>
                    </a:cubicBezTo>
                    <a:cubicBezTo>
                      <a:pt x="525" y="736"/>
                      <a:pt x="551" y="742"/>
                      <a:pt x="576" y="742"/>
                    </a:cubicBezTo>
                    <a:cubicBezTo>
                      <a:pt x="668" y="742"/>
                      <a:pt x="745" y="663"/>
                      <a:pt x="727" y="569"/>
                    </a:cubicBezTo>
                    <a:cubicBezTo>
                      <a:pt x="715" y="521"/>
                      <a:pt x="738" y="462"/>
                      <a:pt x="774" y="426"/>
                    </a:cubicBezTo>
                    <a:cubicBezTo>
                      <a:pt x="858" y="342"/>
                      <a:pt x="810" y="188"/>
                      <a:pt x="679" y="164"/>
                    </a:cubicBezTo>
                    <a:cubicBezTo>
                      <a:pt x="631" y="152"/>
                      <a:pt x="596" y="128"/>
                      <a:pt x="572" y="81"/>
                    </a:cubicBezTo>
                    <a:cubicBezTo>
                      <a:pt x="542" y="27"/>
                      <a:pt x="485" y="0"/>
                      <a:pt x="42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62" name="Google Shape;1262;p10"/>
              <p:cNvSpPr/>
              <p:nvPr/>
            </p:nvSpPr>
            <p:spPr>
              <a:xfrm>
                <a:off x="1028877" y="-2600325"/>
                <a:ext cx="110736" cy="96926"/>
              </a:xfrm>
              <a:custGeom>
                <a:avLst/>
                <a:gdLst/>
                <a:ahLst/>
                <a:cxnLst/>
                <a:rect l="l" t="t" r="r" b="b"/>
                <a:pathLst>
                  <a:path w="858" h="751" extrusionOk="0">
                    <a:moveTo>
                      <a:pt x="435" y="1"/>
                    </a:moveTo>
                    <a:cubicBezTo>
                      <a:pt x="382" y="1"/>
                      <a:pt x="328" y="30"/>
                      <a:pt x="298" y="90"/>
                    </a:cubicBezTo>
                    <a:cubicBezTo>
                      <a:pt x="275" y="126"/>
                      <a:pt x="227" y="161"/>
                      <a:pt x="179" y="173"/>
                    </a:cubicBezTo>
                    <a:cubicBezTo>
                      <a:pt x="48" y="185"/>
                      <a:pt x="1" y="340"/>
                      <a:pt x="96" y="435"/>
                    </a:cubicBezTo>
                    <a:cubicBezTo>
                      <a:pt x="132" y="471"/>
                      <a:pt x="144" y="518"/>
                      <a:pt x="132" y="566"/>
                    </a:cubicBezTo>
                    <a:cubicBezTo>
                      <a:pt x="122" y="670"/>
                      <a:pt x="202" y="751"/>
                      <a:pt x="289" y="751"/>
                    </a:cubicBezTo>
                    <a:cubicBezTo>
                      <a:pt x="312" y="751"/>
                      <a:pt x="336" y="745"/>
                      <a:pt x="358" y="733"/>
                    </a:cubicBezTo>
                    <a:cubicBezTo>
                      <a:pt x="382" y="721"/>
                      <a:pt x="409" y="715"/>
                      <a:pt x="434" y="715"/>
                    </a:cubicBezTo>
                    <a:cubicBezTo>
                      <a:pt x="459" y="715"/>
                      <a:pt x="483" y="721"/>
                      <a:pt x="501" y="733"/>
                    </a:cubicBezTo>
                    <a:cubicBezTo>
                      <a:pt x="526" y="745"/>
                      <a:pt x="551" y="751"/>
                      <a:pt x="576" y="751"/>
                    </a:cubicBezTo>
                    <a:cubicBezTo>
                      <a:pt x="668" y="751"/>
                      <a:pt x="746" y="670"/>
                      <a:pt x="727" y="566"/>
                    </a:cubicBezTo>
                    <a:cubicBezTo>
                      <a:pt x="727" y="518"/>
                      <a:pt x="739" y="471"/>
                      <a:pt x="775" y="435"/>
                    </a:cubicBezTo>
                    <a:cubicBezTo>
                      <a:pt x="858" y="340"/>
                      <a:pt x="810" y="185"/>
                      <a:pt x="691" y="173"/>
                    </a:cubicBezTo>
                    <a:cubicBezTo>
                      <a:pt x="632" y="161"/>
                      <a:pt x="596" y="126"/>
                      <a:pt x="572" y="90"/>
                    </a:cubicBezTo>
                    <a:cubicBezTo>
                      <a:pt x="542" y="30"/>
                      <a:pt x="489" y="1"/>
                      <a:pt x="43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63" name="Google Shape;1263;p10"/>
            <p:cNvGrpSpPr/>
            <p:nvPr/>
          </p:nvGrpSpPr>
          <p:grpSpPr>
            <a:xfrm>
              <a:off x="137988" y="1163157"/>
              <a:ext cx="279376" cy="1001962"/>
              <a:chOff x="-3135437" y="-1932468"/>
              <a:chExt cx="279376" cy="1001962"/>
            </a:xfrm>
          </p:grpSpPr>
          <p:sp>
            <p:nvSpPr>
              <p:cNvPr id="1264" name="Google Shape;1264;p10"/>
              <p:cNvSpPr/>
              <p:nvPr/>
            </p:nvSpPr>
            <p:spPr>
              <a:xfrm>
                <a:off x="-3135437" y="-1932468"/>
                <a:ext cx="130095" cy="111252"/>
              </a:xfrm>
              <a:custGeom>
                <a:avLst/>
                <a:gdLst/>
                <a:ahLst/>
                <a:cxnLst/>
                <a:rect l="l" t="t" r="r" b="b"/>
                <a:pathLst>
                  <a:path w="1008" h="862" extrusionOk="0">
                    <a:moveTo>
                      <a:pt x="838" y="0"/>
                    </a:moveTo>
                    <a:cubicBezTo>
                      <a:pt x="829" y="0"/>
                      <a:pt x="820" y="1"/>
                      <a:pt x="810" y="3"/>
                    </a:cubicBezTo>
                    <a:lnTo>
                      <a:pt x="155" y="98"/>
                    </a:lnTo>
                    <a:cubicBezTo>
                      <a:pt x="48" y="122"/>
                      <a:pt x="1" y="241"/>
                      <a:pt x="60" y="336"/>
                    </a:cubicBezTo>
                    <a:lnTo>
                      <a:pt x="405" y="801"/>
                    </a:lnTo>
                    <a:cubicBezTo>
                      <a:pt x="434" y="841"/>
                      <a:pt x="480" y="862"/>
                      <a:pt x="524" y="862"/>
                    </a:cubicBezTo>
                    <a:cubicBezTo>
                      <a:pt x="572" y="862"/>
                      <a:pt x="619" y="838"/>
                      <a:pt x="644" y="789"/>
                    </a:cubicBezTo>
                    <a:lnTo>
                      <a:pt x="953" y="217"/>
                    </a:lnTo>
                    <a:cubicBezTo>
                      <a:pt x="1008" y="119"/>
                      <a:pt x="942" y="0"/>
                      <a:pt x="838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65" name="Google Shape;1265;p10"/>
              <p:cNvSpPr/>
              <p:nvPr/>
            </p:nvSpPr>
            <p:spPr>
              <a:xfrm>
                <a:off x="-2966797" y="-1027432"/>
                <a:ext cx="110736" cy="96926"/>
              </a:xfrm>
              <a:custGeom>
                <a:avLst/>
                <a:gdLst/>
                <a:ahLst/>
                <a:cxnLst/>
                <a:rect l="l" t="t" r="r" b="b"/>
                <a:pathLst>
                  <a:path w="858" h="751" extrusionOk="0">
                    <a:moveTo>
                      <a:pt x="431" y="0"/>
                    </a:moveTo>
                    <a:cubicBezTo>
                      <a:pt x="376" y="0"/>
                      <a:pt x="322" y="30"/>
                      <a:pt x="298" y="89"/>
                    </a:cubicBezTo>
                    <a:cubicBezTo>
                      <a:pt x="275" y="125"/>
                      <a:pt x="227" y="161"/>
                      <a:pt x="179" y="173"/>
                    </a:cubicBezTo>
                    <a:cubicBezTo>
                      <a:pt x="48" y="185"/>
                      <a:pt x="1" y="339"/>
                      <a:pt x="96" y="435"/>
                    </a:cubicBezTo>
                    <a:cubicBezTo>
                      <a:pt x="132" y="470"/>
                      <a:pt x="144" y="518"/>
                      <a:pt x="132" y="566"/>
                    </a:cubicBezTo>
                    <a:cubicBezTo>
                      <a:pt x="122" y="669"/>
                      <a:pt x="202" y="750"/>
                      <a:pt x="289" y="750"/>
                    </a:cubicBezTo>
                    <a:cubicBezTo>
                      <a:pt x="312" y="750"/>
                      <a:pt x="336" y="745"/>
                      <a:pt x="358" y="732"/>
                    </a:cubicBezTo>
                    <a:cubicBezTo>
                      <a:pt x="382" y="720"/>
                      <a:pt x="406" y="714"/>
                      <a:pt x="429" y="714"/>
                    </a:cubicBezTo>
                    <a:cubicBezTo>
                      <a:pt x="453" y="714"/>
                      <a:pt x="477" y="720"/>
                      <a:pt x="501" y="732"/>
                    </a:cubicBezTo>
                    <a:cubicBezTo>
                      <a:pt x="526" y="745"/>
                      <a:pt x="551" y="750"/>
                      <a:pt x="576" y="750"/>
                    </a:cubicBezTo>
                    <a:cubicBezTo>
                      <a:pt x="668" y="750"/>
                      <a:pt x="746" y="669"/>
                      <a:pt x="727" y="566"/>
                    </a:cubicBezTo>
                    <a:cubicBezTo>
                      <a:pt x="715" y="518"/>
                      <a:pt x="739" y="470"/>
                      <a:pt x="775" y="435"/>
                    </a:cubicBezTo>
                    <a:cubicBezTo>
                      <a:pt x="858" y="339"/>
                      <a:pt x="810" y="185"/>
                      <a:pt x="679" y="173"/>
                    </a:cubicBezTo>
                    <a:cubicBezTo>
                      <a:pt x="632" y="161"/>
                      <a:pt x="596" y="125"/>
                      <a:pt x="572" y="89"/>
                    </a:cubicBezTo>
                    <a:cubicBezTo>
                      <a:pt x="542" y="30"/>
                      <a:pt x="486" y="0"/>
                      <a:pt x="431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1266" name="Google Shape;1266;p10"/>
          <p:cNvSpPr txBox="1">
            <a:spLocks noGrp="1"/>
          </p:cNvSpPr>
          <p:nvPr>
            <p:ph type="body" idx="1"/>
          </p:nvPr>
        </p:nvSpPr>
        <p:spPr>
          <a:xfrm>
            <a:off x="1073700" y="3725750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grpSp>
        <p:nvGrpSpPr>
          <p:cNvPr id="1267" name="Google Shape;1267;p10"/>
          <p:cNvGrpSpPr/>
          <p:nvPr/>
        </p:nvGrpSpPr>
        <p:grpSpPr>
          <a:xfrm flipH="1">
            <a:off x="5202935" y="0"/>
            <a:ext cx="3941065" cy="2344696"/>
            <a:chOff x="-396757" y="-47625"/>
            <a:chExt cx="3289703" cy="1957175"/>
          </a:xfrm>
        </p:grpSpPr>
        <p:grpSp>
          <p:nvGrpSpPr>
            <p:cNvPr id="1268" name="Google Shape;1268;p10"/>
            <p:cNvGrpSpPr/>
            <p:nvPr/>
          </p:nvGrpSpPr>
          <p:grpSpPr>
            <a:xfrm>
              <a:off x="-233487" y="-47625"/>
              <a:ext cx="3074899" cy="1957175"/>
              <a:chOff x="-1935287" y="-2600325"/>
              <a:chExt cx="3074899" cy="1957175"/>
            </a:xfrm>
          </p:grpSpPr>
          <p:sp>
            <p:nvSpPr>
              <p:cNvPr id="1269" name="Google Shape;1269;p10"/>
              <p:cNvSpPr/>
              <p:nvPr/>
            </p:nvSpPr>
            <p:spPr>
              <a:xfrm>
                <a:off x="-506185" y="-2531406"/>
                <a:ext cx="125707" cy="111252"/>
              </a:xfrm>
              <a:custGeom>
                <a:avLst/>
                <a:gdLst/>
                <a:ahLst/>
                <a:cxnLst/>
                <a:rect l="l" t="t" r="r" b="b"/>
                <a:pathLst>
                  <a:path w="974" h="862" extrusionOk="0">
                    <a:moveTo>
                      <a:pt x="709" y="1"/>
                    </a:moveTo>
                    <a:cubicBezTo>
                      <a:pt x="679" y="1"/>
                      <a:pt x="648" y="11"/>
                      <a:pt x="620" y="32"/>
                    </a:cubicBezTo>
                    <a:lnTo>
                      <a:pt x="96" y="425"/>
                    </a:lnTo>
                    <a:cubicBezTo>
                      <a:pt x="0" y="496"/>
                      <a:pt x="24" y="651"/>
                      <a:pt x="143" y="687"/>
                    </a:cubicBezTo>
                    <a:lnTo>
                      <a:pt x="774" y="854"/>
                    </a:lnTo>
                    <a:cubicBezTo>
                      <a:pt x="788" y="859"/>
                      <a:pt x="802" y="861"/>
                      <a:pt x="816" y="861"/>
                    </a:cubicBezTo>
                    <a:cubicBezTo>
                      <a:pt x="898" y="861"/>
                      <a:pt x="973" y="778"/>
                      <a:pt x="953" y="687"/>
                    </a:cubicBezTo>
                    <a:lnTo>
                      <a:pt x="858" y="127"/>
                    </a:lnTo>
                    <a:cubicBezTo>
                      <a:pt x="841" y="53"/>
                      <a:pt x="778" y="1"/>
                      <a:pt x="70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70" name="Google Shape;1270;p10"/>
              <p:cNvSpPr/>
              <p:nvPr/>
            </p:nvSpPr>
            <p:spPr>
              <a:xfrm>
                <a:off x="-1935287" y="-2475393"/>
                <a:ext cx="130095" cy="111252"/>
              </a:xfrm>
              <a:custGeom>
                <a:avLst/>
                <a:gdLst/>
                <a:ahLst/>
                <a:cxnLst/>
                <a:rect l="l" t="t" r="r" b="b"/>
                <a:pathLst>
                  <a:path w="1008" h="862" extrusionOk="0">
                    <a:moveTo>
                      <a:pt x="838" y="0"/>
                    </a:moveTo>
                    <a:cubicBezTo>
                      <a:pt x="829" y="0"/>
                      <a:pt x="820" y="1"/>
                      <a:pt x="810" y="3"/>
                    </a:cubicBezTo>
                    <a:lnTo>
                      <a:pt x="155" y="98"/>
                    </a:lnTo>
                    <a:cubicBezTo>
                      <a:pt x="48" y="122"/>
                      <a:pt x="1" y="241"/>
                      <a:pt x="60" y="336"/>
                    </a:cubicBezTo>
                    <a:lnTo>
                      <a:pt x="405" y="801"/>
                    </a:lnTo>
                    <a:cubicBezTo>
                      <a:pt x="434" y="841"/>
                      <a:pt x="480" y="862"/>
                      <a:pt x="524" y="862"/>
                    </a:cubicBezTo>
                    <a:cubicBezTo>
                      <a:pt x="572" y="862"/>
                      <a:pt x="619" y="838"/>
                      <a:pt x="644" y="789"/>
                    </a:cubicBezTo>
                    <a:lnTo>
                      <a:pt x="953" y="217"/>
                    </a:lnTo>
                    <a:cubicBezTo>
                      <a:pt x="1008" y="119"/>
                      <a:pt x="942" y="0"/>
                      <a:pt x="838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71" name="Google Shape;1271;p10"/>
              <p:cNvSpPr/>
              <p:nvPr/>
            </p:nvSpPr>
            <p:spPr>
              <a:xfrm>
                <a:off x="-1820612" y="-791443"/>
                <a:ext cx="174751" cy="148293"/>
              </a:xfrm>
              <a:custGeom>
                <a:avLst/>
                <a:gdLst/>
                <a:ahLst/>
                <a:cxnLst/>
                <a:rect l="l" t="t" r="r" b="b"/>
                <a:pathLst>
                  <a:path w="1354" h="1149" extrusionOk="0">
                    <a:moveTo>
                      <a:pt x="914" y="0"/>
                    </a:moveTo>
                    <a:cubicBezTo>
                      <a:pt x="869" y="0"/>
                      <a:pt x="824" y="16"/>
                      <a:pt x="786" y="50"/>
                    </a:cubicBezTo>
                    <a:lnTo>
                      <a:pt x="131" y="633"/>
                    </a:lnTo>
                    <a:cubicBezTo>
                      <a:pt x="0" y="740"/>
                      <a:pt x="60" y="943"/>
                      <a:pt x="226" y="967"/>
                    </a:cubicBezTo>
                    <a:lnTo>
                      <a:pt x="1084" y="1145"/>
                    </a:lnTo>
                    <a:cubicBezTo>
                      <a:pt x="1095" y="1147"/>
                      <a:pt x="1106" y="1148"/>
                      <a:pt x="1118" y="1148"/>
                    </a:cubicBezTo>
                    <a:cubicBezTo>
                      <a:pt x="1246" y="1148"/>
                      <a:pt x="1354" y="1027"/>
                      <a:pt x="1310" y="895"/>
                    </a:cubicBezTo>
                    <a:lnTo>
                      <a:pt x="1108" y="145"/>
                    </a:lnTo>
                    <a:cubicBezTo>
                      <a:pt x="1077" y="53"/>
                      <a:pt x="996" y="0"/>
                      <a:pt x="91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72" name="Google Shape;1272;p10"/>
              <p:cNvSpPr/>
              <p:nvPr/>
            </p:nvSpPr>
            <p:spPr>
              <a:xfrm>
                <a:off x="-972963" y="-1851805"/>
                <a:ext cx="271289" cy="194884"/>
              </a:xfrm>
              <a:custGeom>
                <a:avLst/>
                <a:gdLst/>
                <a:ahLst/>
                <a:cxnLst/>
                <a:rect l="l" t="t" r="r" b="b"/>
                <a:pathLst>
                  <a:path w="2102" h="1510" extrusionOk="0">
                    <a:moveTo>
                      <a:pt x="950" y="884"/>
                    </a:moveTo>
                    <a:cubicBezTo>
                      <a:pt x="957" y="933"/>
                      <a:pt x="955" y="983"/>
                      <a:pt x="942" y="1033"/>
                    </a:cubicBezTo>
                    <a:cubicBezTo>
                      <a:pt x="931" y="1115"/>
                      <a:pt x="886" y="1233"/>
                      <a:pt x="797" y="1233"/>
                    </a:cubicBezTo>
                    <a:cubicBezTo>
                      <a:pt x="783" y="1233"/>
                      <a:pt x="767" y="1230"/>
                      <a:pt x="751" y="1223"/>
                    </a:cubicBezTo>
                    <a:cubicBezTo>
                      <a:pt x="703" y="1200"/>
                      <a:pt x="668" y="1164"/>
                      <a:pt x="632" y="1128"/>
                    </a:cubicBezTo>
                    <a:cubicBezTo>
                      <a:pt x="596" y="1069"/>
                      <a:pt x="620" y="1045"/>
                      <a:pt x="668" y="1009"/>
                    </a:cubicBezTo>
                    <a:cubicBezTo>
                      <a:pt x="750" y="936"/>
                      <a:pt x="846" y="898"/>
                      <a:pt x="950" y="884"/>
                    </a:cubicBezTo>
                    <a:close/>
                    <a:moveTo>
                      <a:pt x="278" y="0"/>
                    </a:moveTo>
                    <a:cubicBezTo>
                      <a:pt x="242" y="0"/>
                      <a:pt x="205" y="3"/>
                      <a:pt x="168" y="9"/>
                    </a:cubicBezTo>
                    <a:cubicBezTo>
                      <a:pt x="0" y="31"/>
                      <a:pt x="21" y="274"/>
                      <a:pt x="162" y="274"/>
                    </a:cubicBezTo>
                    <a:cubicBezTo>
                      <a:pt x="172" y="274"/>
                      <a:pt x="181" y="273"/>
                      <a:pt x="192" y="271"/>
                    </a:cubicBezTo>
                    <a:cubicBezTo>
                      <a:pt x="213" y="268"/>
                      <a:pt x="234" y="267"/>
                      <a:pt x="255" y="267"/>
                    </a:cubicBezTo>
                    <a:cubicBezTo>
                      <a:pt x="489" y="267"/>
                      <a:pt x="708" y="432"/>
                      <a:pt x="844" y="624"/>
                    </a:cubicBezTo>
                    <a:lnTo>
                      <a:pt x="844" y="624"/>
                    </a:lnTo>
                    <a:cubicBezTo>
                      <a:pt x="770" y="639"/>
                      <a:pt x="699" y="664"/>
                      <a:pt x="632" y="700"/>
                    </a:cubicBezTo>
                    <a:cubicBezTo>
                      <a:pt x="501" y="771"/>
                      <a:pt x="358" y="890"/>
                      <a:pt x="334" y="1045"/>
                    </a:cubicBezTo>
                    <a:cubicBezTo>
                      <a:pt x="322" y="1223"/>
                      <a:pt x="465" y="1378"/>
                      <a:pt x="596" y="1450"/>
                    </a:cubicBezTo>
                    <a:cubicBezTo>
                      <a:pt x="663" y="1489"/>
                      <a:pt x="735" y="1509"/>
                      <a:pt x="806" y="1509"/>
                    </a:cubicBezTo>
                    <a:cubicBezTo>
                      <a:pt x="885" y="1509"/>
                      <a:pt x="962" y="1483"/>
                      <a:pt x="1025" y="1426"/>
                    </a:cubicBezTo>
                    <a:cubicBezTo>
                      <a:pt x="1186" y="1293"/>
                      <a:pt x="1236" y="1095"/>
                      <a:pt x="1216" y="898"/>
                    </a:cubicBezTo>
                    <a:lnTo>
                      <a:pt x="1216" y="898"/>
                    </a:lnTo>
                    <a:cubicBezTo>
                      <a:pt x="1453" y="954"/>
                      <a:pt x="1653" y="1125"/>
                      <a:pt x="1799" y="1319"/>
                    </a:cubicBezTo>
                    <a:cubicBezTo>
                      <a:pt x="1826" y="1352"/>
                      <a:pt x="1862" y="1366"/>
                      <a:pt x="1897" y="1366"/>
                    </a:cubicBezTo>
                    <a:cubicBezTo>
                      <a:pt x="1999" y="1366"/>
                      <a:pt x="2102" y="1249"/>
                      <a:pt x="2013" y="1152"/>
                    </a:cubicBezTo>
                    <a:cubicBezTo>
                      <a:pt x="1799" y="878"/>
                      <a:pt x="1501" y="640"/>
                      <a:pt x="1144" y="616"/>
                    </a:cubicBezTo>
                    <a:cubicBezTo>
                      <a:pt x="1143" y="616"/>
                      <a:pt x="1141" y="616"/>
                      <a:pt x="1140" y="616"/>
                    </a:cubicBezTo>
                    <a:lnTo>
                      <a:pt x="1140" y="616"/>
                    </a:lnTo>
                    <a:cubicBezTo>
                      <a:pt x="1124" y="578"/>
                      <a:pt x="1105" y="543"/>
                      <a:pt x="1084" y="509"/>
                    </a:cubicBezTo>
                    <a:cubicBezTo>
                      <a:pt x="924" y="230"/>
                      <a:pt x="609" y="0"/>
                      <a:pt x="278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73" name="Google Shape;1273;p10"/>
              <p:cNvSpPr/>
              <p:nvPr/>
            </p:nvSpPr>
            <p:spPr>
              <a:xfrm>
                <a:off x="-1852300" y="-1891389"/>
                <a:ext cx="238120" cy="172686"/>
              </a:xfrm>
              <a:custGeom>
                <a:avLst/>
                <a:gdLst/>
                <a:ahLst/>
                <a:cxnLst/>
                <a:rect l="l" t="t" r="r" b="b"/>
                <a:pathLst>
                  <a:path w="1845" h="1338" extrusionOk="0">
                    <a:moveTo>
                      <a:pt x="152" y="0"/>
                    </a:moveTo>
                    <a:cubicBezTo>
                      <a:pt x="90" y="0"/>
                      <a:pt x="33" y="35"/>
                      <a:pt x="12" y="98"/>
                    </a:cubicBezTo>
                    <a:cubicBezTo>
                      <a:pt x="1" y="169"/>
                      <a:pt x="36" y="252"/>
                      <a:pt x="108" y="264"/>
                    </a:cubicBezTo>
                    <a:cubicBezTo>
                      <a:pt x="703" y="371"/>
                      <a:pt x="1239" y="740"/>
                      <a:pt x="1548" y="1276"/>
                    </a:cubicBezTo>
                    <a:cubicBezTo>
                      <a:pt x="1574" y="1319"/>
                      <a:pt x="1613" y="1338"/>
                      <a:pt x="1653" y="1338"/>
                    </a:cubicBezTo>
                    <a:cubicBezTo>
                      <a:pt x="1746" y="1338"/>
                      <a:pt x="1845" y="1241"/>
                      <a:pt x="1786" y="1133"/>
                    </a:cubicBezTo>
                    <a:cubicBezTo>
                      <a:pt x="1441" y="550"/>
                      <a:pt x="846" y="121"/>
                      <a:pt x="179" y="2"/>
                    </a:cubicBezTo>
                    <a:cubicBezTo>
                      <a:pt x="170" y="1"/>
                      <a:pt x="161" y="0"/>
                      <a:pt x="152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74" name="Google Shape;1274;p10"/>
              <p:cNvSpPr/>
              <p:nvPr/>
            </p:nvSpPr>
            <p:spPr>
              <a:xfrm>
                <a:off x="-1331407" y="-2297546"/>
                <a:ext cx="110736" cy="96926"/>
              </a:xfrm>
              <a:custGeom>
                <a:avLst/>
                <a:gdLst/>
                <a:ahLst/>
                <a:cxnLst/>
                <a:rect l="l" t="t" r="r" b="b"/>
                <a:pathLst>
                  <a:path w="858" h="751" extrusionOk="0">
                    <a:moveTo>
                      <a:pt x="431" y="0"/>
                    </a:moveTo>
                    <a:cubicBezTo>
                      <a:pt x="376" y="0"/>
                      <a:pt x="322" y="30"/>
                      <a:pt x="298" y="89"/>
                    </a:cubicBezTo>
                    <a:cubicBezTo>
                      <a:pt x="275" y="125"/>
                      <a:pt x="227" y="161"/>
                      <a:pt x="179" y="173"/>
                    </a:cubicBezTo>
                    <a:cubicBezTo>
                      <a:pt x="48" y="185"/>
                      <a:pt x="1" y="339"/>
                      <a:pt x="96" y="435"/>
                    </a:cubicBezTo>
                    <a:cubicBezTo>
                      <a:pt x="132" y="470"/>
                      <a:pt x="144" y="518"/>
                      <a:pt x="132" y="566"/>
                    </a:cubicBezTo>
                    <a:cubicBezTo>
                      <a:pt x="122" y="669"/>
                      <a:pt x="202" y="750"/>
                      <a:pt x="289" y="750"/>
                    </a:cubicBezTo>
                    <a:cubicBezTo>
                      <a:pt x="312" y="750"/>
                      <a:pt x="336" y="745"/>
                      <a:pt x="358" y="732"/>
                    </a:cubicBezTo>
                    <a:cubicBezTo>
                      <a:pt x="382" y="720"/>
                      <a:pt x="406" y="714"/>
                      <a:pt x="429" y="714"/>
                    </a:cubicBezTo>
                    <a:cubicBezTo>
                      <a:pt x="453" y="714"/>
                      <a:pt x="477" y="720"/>
                      <a:pt x="501" y="732"/>
                    </a:cubicBezTo>
                    <a:cubicBezTo>
                      <a:pt x="526" y="745"/>
                      <a:pt x="551" y="750"/>
                      <a:pt x="576" y="750"/>
                    </a:cubicBezTo>
                    <a:cubicBezTo>
                      <a:pt x="668" y="750"/>
                      <a:pt x="746" y="669"/>
                      <a:pt x="727" y="566"/>
                    </a:cubicBezTo>
                    <a:cubicBezTo>
                      <a:pt x="715" y="518"/>
                      <a:pt x="739" y="470"/>
                      <a:pt x="775" y="435"/>
                    </a:cubicBezTo>
                    <a:cubicBezTo>
                      <a:pt x="858" y="339"/>
                      <a:pt x="810" y="185"/>
                      <a:pt x="679" y="173"/>
                    </a:cubicBezTo>
                    <a:cubicBezTo>
                      <a:pt x="632" y="161"/>
                      <a:pt x="596" y="125"/>
                      <a:pt x="572" y="89"/>
                    </a:cubicBezTo>
                    <a:cubicBezTo>
                      <a:pt x="542" y="30"/>
                      <a:pt x="486" y="0"/>
                      <a:pt x="431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75" name="Google Shape;1275;p10"/>
              <p:cNvSpPr/>
              <p:nvPr/>
            </p:nvSpPr>
            <p:spPr>
              <a:xfrm>
                <a:off x="577517" y="-2523658"/>
                <a:ext cx="110736" cy="95764"/>
              </a:xfrm>
              <a:custGeom>
                <a:avLst/>
                <a:gdLst/>
                <a:ahLst/>
                <a:cxnLst/>
                <a:rect l="l" t="t" r="r" b="b"/>
                <a:pathLst>
                  <a:path w="858" h="742" extrusionOk="0">
                    <a:moveTo>
                      <a:pt x="429" y="0"/>
                    </a:moveTo>
                    <a:cubicBezTo>
                      <a:pt x="372" y="0"/>
                      <a:pt x="316" y="27"/>
                      <a:pt x="286" y="81"/>
                    </a:cubicBezTo>
                    <a:cubicBezTo>
                      <a:pt x="274" y="128"/>
                      <a:pt x="226" y="164"/>
                      <a:pt x="179" y="164"/>
                    </a:cubicBezTo>
                    <a:cubicBezTo>
                      <a:pt x="48" y="188"/>
                      <a:pt x="0" y="342"/>
                      <a:pt x="96" y="426"/>
                    </a:cubicBezTo>
                    <a:cubicBezTo>
                      <a:pt x="119" y="462"/>
                      <a:pt x="143" y="521"/>
                      <a:pt x="131" y="569"/>
                    </a:cubicBezTo>
                    <a:cubicBezTo>
                      <a:pt x="122" y="663"/>
                      <a:pt x="201" y="742"/>
                      <a:pt x="288" y="742"/>
                    </a:cubicBezTo>
                    <a:cubicBezTo>
                      <a:pt x="311" y="742"/>
                      <a:pt x="335" y="736"/>
                      <a:pt x="357" y="723"/>
                    </a:cubicBezTo>
                    <a:cubicBezTo>
                      <a:pt x="381" y="717"/>
                      <a:pt x="405" y="715"/>
                      <a:pt x="429" y="715"/>
                    </a:cubicBezTo>
                    <a:cubicBezTo>
                      <a:pt x="453" y="715"/>
                      <a:pt x="477" y="717"/>
                      <a:pt x="500" y="723"/>
                    </a:cubicBezTo>
                    <a:cubicBezTo>
                      <a:pt x="525" y="736"/>
                      <a:pt x="551" y="742"/>
                      <a:pt x="576" y="742"/>
                    </a:cubicBezTo>
                    <a:cubicBezTo>
                      <a:pt x="668" y="742"/>
                      <a:pt x="745" y="663"/>
                      <a:pt x="727" y="569"/>
                    </a:cubicBezTo>
                    <a:cubicBezTo>
                      <a:pt x="715" y="521"/>
                      <a:pt x="738" y="462"/>
                      <a:pt x="774" y="426"/>
                    </a:cubicBezTo>
                    <a:cubicBezTo>
                      <a:pt x="858" y="342"/>
                      <a:pt x="810" y="188"/>
                      <a:pt x="679" y="164"/>
                    </a:cubicBezTo>
                    <a:cubicBezTo>
                      <a:pt x="631" y="152"/>
                      <a:pt x="596" y="128"/>
                      <a:pt x="572" y="81"/>
                    </a:cubicBezTo>
                    <a:cubicBezTo>
                      <a:pt x="542" y="27"/>
                      <a:pt x="485" y="0"/>
                      <a:pt x="429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76" name="Google Shape;1276;p10"/>
              <p:cNvSpPr/>
              <p:nvPr/>
            </p:nvSpPr>
            <p:spPr>
              <a:xfrm>
                <a:off x="1028877" y="-2600325"/>
                <a:ext cx="110736" cy="96926"/>
              </a:xfrm>
              <a:custGeom>
                <a:avLst/>
                <a:gdLst/>
                <a:ahLst/>
                <a:cxnLst/>
                <a:rect l="l" t="t" r="r" b="b"/>
                <a:pathLst>
                  <a:path w="858" h="751" extrusionOk="0">
                    <a:moveTo>
                      <a:pt x="435" y="1"/>
                    </a:moveTo>
                    <a:cubicBezTo>
                      <a:pt x="382" y="1"/>
                      <a:pt x="328" y="30"/>
                      <a:pt x="298" y="90"/>
                    </a:cubicBezTo>
                    <a:cubicBezTo>
                      <a:pt x="275" y="126"/>
                      <a:pt x="227" y="161"/>
                      <a:pt x="179" y="173"/>
                    </a:cubicBezTo>
                    <a:cubicBezTo>
                      <a:pt x="48" y="185"/>
                      <a:pt x="1" y="340"/>
                      <a:pt x="96" y="435"/>
                    </a:cubicBezTo>
                    <a:cubicBezTo>
                      <a:pt x="132" y="471"/>
                      <a:pt x="144" y="518"/>
                      <a:pt x="132" y="566"/>
                    </a:cubicBezTo>
                    <a:cubicBezTo>
                      <a:pt x="122" y="670"/>
                      <a:pt x="202" y="751"/>
                      <a:pt x="289" y="751"/>
                    </a:cubicBezTo>
                    <a:cubicBezTo>
                      <a:pt x="312" y="751"/>
                      <a:pt x="336" y="745"/>
                      <a:pt x="358" y="733"/>
                    </a:cubicBezTo>
                    <a:cubicBezTo>
                      <a:pt x="382" y="721"/>
                      <a:pt x="409" y="715"/>
                      <a:pt x="434" y="715"/>
                    </a:cubicBezTo>
                    <a:cubicBezTo>
                      <a:pt x="459" y="715"/>
                      <a:pt x="483" y="721"/>
                      <a:pt x="501" y="733"/>
                    </a:cubicBezTo>
                    <a:cubicBezTo>
                      <a:pt x="526" y="745"/>
                      <a:pt x="551" y="751"/>
                      <a:pt x="576" y="751"/>
                    </a:cubicBezTo>
                    <a:cubicBezTo>
                      <a:pt x="668" y="751"/>
                      <a:pt x="746" y="670"/>
                      <a:pt x="727" y="566"/>
                    </a:cubicBezTo>
                    <a:cubicBezTo>
                      <a:pt x="727" y="518"/>
                      <a:pt x="739" y="471"/>
                      <a:pt x="775" y="435"/>
                    </a:cubicBezTo>
                    <a:cubicBezTo>
                      <a:pt x="858" y="340"/>
                      <a:pt x="810" y="185"/>
                      <a:pt x="691" y="173"/>
                    </a:cubicBezTo>
                    <a:cubicBezTo>
                      <a:pt x="632" y="161"/>
                      <a:pt x="596" y="126"/>
                      <a:pt x="572" y="90"/>
                    </a:cubicBezTo>
                    <a:cubicBezTo>
                      <a:pt x="542" y="30"/>
                      <a:pt x="489" y="1"/>
                      <a:pt x="43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77" name="Google Shape;1277;p10"/>
            <p:cNvGrpSpPr/>
            <p:nvPr/>
          </p:nvGrpSpPr>
          <p:grpSpPr>
            <a:xfrm>
              <a:off x="-396757" y="400050"/>
              <a:ext cx="3289703" cy="874359"/>
              <a:chOff x="-3670182" y="-2695575"/>
              <a:chExt cx="3289703" cy="874359"/>
            </a:xfrm>
          </p:grpSpPr>
          <p:sp>
            <p:nvSpPr>
              <p:cNvPr id="1278" name="Google Shape;1278;p10"/>
              <p:cNvSpPr/>
              <p:nvPr/>
            </p:nvSpPr>
            <p:spPr>
              <a:xfrm>
                <a:off x="-506185" y="-2531406"/>
                <a:ext cx="125707" cy="111252"/>
              </a:xfrm>
              <a:custGeom>
                <a:avLst/>
                <a:gdLst/>
                <a:ahLst/>
                <a:cxnLst/>
                <a:rect l="l" t="t" r="r" b="b"/>
                <a:pathLst>
                  <a:path w="974" h="862" extrusionOk="0">
                    <a:moveTo>
                      <a:pt x="709" y="1"/>
                    </a:moveTo>
                    <a:cubicBezTo>
                      <a:pt x="679" y="1"/>
                      <a:pt x="648" y="11"/>
                      <a:pt x="620" y="32"/>
                    </a:cubicBezTo>
                    <a:lnTo>
                      <a:pt x="96" y="425"/>
                    </a:lnTo>
                    <a:cubicBezTo>
                      <a:pt x="0" y="496"/>
                      <a:pt x="24" y="651"/>
                      <a:pt x="143" y="687"/>
                    </a:cubicBezTo>
                    <a:lnTo>
                      <a:pt x="774" y="854"/>
                    </a:lnTo>
                    <a:cubicBezTo>
                      <a:pt x="788" y="859"/>
                      <a:pt x="802" y="861"/>
                      <a:pt x="816" y="861"/>
                    </a:cubicBezTo>
                    <a:cubicBezTo>
                      <a:pt x="898" y="861"/>
                      <a:pt x="973" y="778"/>
                      <a:pt x="953" y="687"/>
                    </a:cubicBezTo>
                    <a:lnTo>
                      <a:pt x="858" y="127"/>
                    </a:lnTo>
                    <a:cubicBezTo>
                      <a:pt x="841" y="53"/>
                      <a:pt x="778" y="1"/>
                      <a:pt x="709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79" name="Google Shape;1279;p10"/>
              <p:cNvSpPr/>
              <p:nvPr/>
            </p:nvSpPr>
            <p:spPr>
              <a:xfrm>
                <a:off x="-3135437" y="-1932468"/>
                <a:ext cx="130095" cy="111252"/>
              </a:xfrm>
              <a:custGeom>
                <a:avLst/>
                <a:gdLst/>
                <a:ahLst/>
                <a:cxnLst/>
                <a:rect l="l" t="t" r="r" b="b"/>
                <a:pathLst>
                  <a:path w="1008" h="862" extrusionOk="0">
                    <a:moveTo>
                      <a:pt x="838" y="0"/>
                    </a:moveTo>
                    <a:cubicBezTo>
                      <a:pt x="829" y="0"/>
                      <a:pt x="820" y="1"/>
                      <a:pt x="810" y="3"/>
                    </a:cubicBezTo>
                    <a:lnTo>
                      <a:pt x="155" y="98"/>
                    </a:lnTo>
                    <a:cubicBezTo>
                      <a:pt x="48" y="122"/>
                      <a:pt x="1" y="241"/>
                      <a:pt x="60" y="336"/>
                    </a:cubicBezTo>
                    <a:lnTo>
                      <a:pt x="405" y="801"/>
                    </a:lnTo>
                    <a:cubicBezTo>
                      <a:pt x="434" y="841"/>
                      <a:pt x="480" y="862"/>
                      <a:pt x="524" y="862"/>
                    </a:cubicBezTo>
                    <a:cubicBezTo>
                      <a:pt x="572" y="862"/>
                      <a:pt x="619" y="838"/>
                      <a:pt x="644" y="789"/>
                    </a:cubicBezTo>
                    <a:lnTo>
                      <a:pt x="953" y="217"/>
                    </a:lnTo>
                    <a:cubicBezTo>
                      <a:pt x="1008" y="119"/>
                      <a:pt x="942" y="0"/>
                      <a:pt x="838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80" name="Google Shape;1280;p10"/>
              <p:cNvSpPr/>
              <p:nvPr/>
            </p:nvSpPr>
            <p:spPr>
              <a:xfrm>
                <a:off x="-3670182" y="-2171921"/>
                <a:ext cx="110736" cy="96926"/>
              </a:xfrm>
              <a:custGeom>
                <a:avLst/>
                <a:gdLst/>
                <a:ahLst/>
                <a:cxnLst/>
                <a:rect l="l" t="t" r="r" b="b"/>
                <a:pathLst>
                  <a:path w="858" h="751" extrusionOk="0">
                    <a:moveTo>
                      <a:pt x="431" y="0"/>
                    </a:moveTo>
                    <a:cubicBezTo>
                      <a:pt x="376" y="0"/>
                      <a:pt x="322" y="30"/>
                      <a:pt x="298" y="89"/>
                    </a:cubicBezTo>
                    <a:cubicBezTo>
                      <a:pt x="275" y="125"/>
                      <a:pt x="227" y="161"/>
                      <a:pt x="179" y="173"/>
                    </a:cubicBezTo>
                    <a:cubicBezTo>
                      <a:pt x="48" y="185"/>
                      <a:pt x="1" y="339"/>
                      <a:pt x="96" y="435"/>
                    </a:cubicBezTo>
                    <a:cubicBezTo>
                      <a:pt x="132" y="470"/>
                      <a:pt x="144" y="518"/>
                      <a:pt x="132" y="566"/>
                    </a:cubicBezTo>
                    <a:cubicBezTo>
                      <a:pt x="122" y="669"/>
                      <a:pt x="202" y="750"/>
                      <a:pt x="289" y="750"/>
                    </a:cubicBezTo>
                    <a:cubicBezTo>
                      <a:pt x="312" y="750"/>
                      <a:pt x="336" y="745"/>
                      <a:pt x="358" y="732"/>
                    </a:cubicBezTo>
                    <a:cubicBezTo>
                      <a:pt x="382" y="720"/>
                      <a:pt x="406" y="714"/>
                      <a:pt x="429" y="714"/>
                    </a:cubicBezTo>
                    <a:cubicBezTo>
                      <a:pt x="453" y="714"/>
                      <a:pt x="477" y="720"/>
                      <a:pt x="501" y="732"/>
                    </a:cubicBezTo>
                    <a:cubicBezTo>
                      <a:pt x="526" y="745"/>
                      <a:pt x="551" y="750"/>
                      <a:pt x="576" y="750"/>
                    </a:cubicBezTo>
                    <a:cubicBezTo>
                      <a:pt x="668" y="750"/>
                      <a:pt x="746" y="669"/>
                      <a:pt x="727" y="566"/>
                    </a:cubicBezTo>
                    <a:cubicBezTo>
                      <a:pt x="715" y="518"/>
                      <a:pt x="739" y="470"/>
                      <a:pt x="775" y="435"/>
                    </a:cubicBezTo>
                    <a:cubicBezTo>
                      <a:pt x="858" y="339"/>
                      <a:pt x="810" y="185"/>
                      <a:pt x="679" y="173"/>
                    </a:cubicBezTo>
                    <a:cubicBezTo>
                      <a:pt x="632" y="161"/>
                      <a:pt x="596" y="125"/>
                      <a:pt x="572" y="89"/>
                    </a:cubicBezTo>
                    <a:cubicBezTo>
                      <a:pt x="542" y="30"/>
                      <a:pt x="486" y="0"/>
                      <a:pt x="43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81" name="Google Shape;1281;p10"/>
              <p:cNvSpPr/>
              <p:nvPr/>
            </p:nvSpPr>
            <p:spPr>
              <a:xfrm>
                <a:off x="-1614173" y="-2695575"/>
                <a:ext cx="110736" cy="96926"/>
              </a:xfrm>
              <a:custGeom>
                <a:avLst/>
                <a:gdLst/>
                <a:ahLst/>
                <a:cxnLst/>
                <a:rect l="l" t="t" r="r" b="b"/>
                <a:pathLst>
                  <a:path w="858" h="751" extrusionOk="0">
                    <a:moveTo>
                      <a:pt x="435" y="1"/>
                    </a:moveTo>
                    <a:cubicBezTo>
                      <a:pt x="382" y="1"/>
                      <a:pt x="328" y="30"/>
                      <a:pt x="298" y="90"/>
                    </a:cubicBezTo>
                    <a:cubicBezTo>
                      <a:pt x="275" y="126"/>
                      <a:pt x="227" y="161"/>
                      <a:pt x="179" y="173"/>
                    </a:cubicBezTo>
                    <a:cubicBezTo>
                      <a:pt x="48" y="185"/>
                      <a:pt x="1" y="340"/>
                      <a:pt x="96" y="435"/>
                    </a:cubicBezTo>
                    <a:cubicBezTo>
                      <a:pt x="132" y="471"/>
                      <a:pt x="144" y="518"/>
                      <a:pt x="132" y="566"/>
                    </a:cubicBezTo>
                    <a:cubicBezTo>
                      <a:pt x="122" y="670"/>
                      <a:pt x="202" y="751"/>
                      <a:pt x="289" y="751"/>
                    </a:cubicBezTo>
                    <a:cubicBezTo>
                      <a:pt x="312" y="751"/>
                      <a:pt x="336" y="745"/>
                      <a:pt x="358" y="733"/>
                    </a:cubicBezTo>
                    <a:cubicBezTo>
                      <a:pt x="382" y="721"/>
                      <a:pt x="409" y="715"/>
                      <a:pt x="434" y="715"/>
                    </a:cubicBezTo>
                    <a:cubicBezTo>
                      <a:pt x="459" y="715"/>
                      <a:pt x="483" y="721"/>
                      <a:pt x="501" y="733"/>
                    </a:cubicBezTo>
                    <a:cubicBezTo>
                      <a:pt x="526" y="745"/>
                      <a:pt x="551" y="751"/>
                      <a:pt x="576" y="751"/>
                    </a:cubicBezTo>
                    <a:cubicBezTo>
                      <a:pt x="668" y="751"/>
                      <a:pt x="746" y="670"/>
                      <a:pt x="727" y="566"/>
                    </a:cubicBezTo>
                    <a:cubicBezTo>
                      <a:pt x="727" y="518"/>
                      <a:pt x="739" y="471"/>
                      <a:pt x="775" y="435"/>
                    </a:cubicBezTo>
                    <a:cubicBezTo>
                      <a:pt x="858" y="340"/>
                      <a:pt x="810" y="185"/>
                      <a:pt x="691" y="173"/>
                    </a:cubicBezTo>
                    <a:cubicBezTo>
                      <a:pt x="632" y="161"/>
                      <a:pt x="596" y="126"/>
                      <a:pt x="572" y="90"/>
                    </a:cubicBezTo>
                    <a:cubicBezTo>
                      <a:pt x="542" y="30"/>
                      <a:pt x="489" y="1"/>
                      <a:pt x="43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1282" name="Google Shape;1282;p10"/>
          <p:cNvSpPr/>
          <p:nvPr/>
        </p:nvSpPr>
        <p:spPr>
          <a:xfrm>
            <a:off x="8887093" y="1663060"/>
            <a:ext cx="142473" cy="124705"/>
          </a:xfrm>
          <a:custGeom>
            <a:avLst/>
            <a:gdLst/>
            <a:ahLst/>
            <a:cxnLst/>
            <a:rect l="l" t="t" r="r" b="b"/>
            <a:pathLst>
              <a:path w="858" h="751" extrusionOk="0">
                <a:moveTo>
                  <a:pt x="431" y="0"/>
                </a:moveTo>
                <a:cubicBezTo>
                  <a:pt x="376" y="0"/>
                  <a:pt x="322" y="30"/>
                  <a:pt x="298" y="89"/>
                </a:cubicBezTo>
                <a:cubicBezTo>
                  <a:pt x="275" y="125"/>
                  <a:pt x="227" y="161"/>
                  <a:pt x="179" y="173"/>
                </a:cubicBezTo>
                <a:cubicBezTo>
                  <a:pt x="48" y="185"/>
                  <a:pt x="1" y="339"/>
                  <a:pt x="96" y="435"/>
                </a:cubicBezTo>
                <a:cubicBezTo>
                  <a:pt x="132" y="470"/>
                  <a:pt x="144" y="518"/>
                  <a:pt x="132" y="566"/>
                </a:cubicBezTo>
                <a:cubicBezTo>
                  <a:pt x="122" y="669"/>
                  <a:pt x="202" y="750"/>
                  <a:pt x="289" y="750"/>
                </a:cubicBezTo>
                <a:cubicBezTo>
                  <a:pt x="312" y="750"/>
                  <a:pt x="336" y="745"/>
                  <a:pt x="358" y="732"/>
                </a:cubicBezTo>
                <a:cubicBezTo>
                  <a:pt x="382" y="720"/>
                  <a:pt x="406" y="714"/>
                  <a:pt x="429" y="714"/>
                </a:cubicBezTo>
                <a:cubicBezTo>
                  <a:pt x="453" y="714"/>
                  <a:pt x="477" y="720"/>
                  <a:pt x="501" y="732"/>
                </a:cubicBezTo>
                <a:cubicBezTo>
                  <a:pt x="526" y="745"/>
                  <a:pt x="551" y="750"/>
                  <a:pt x="576" y="750"/>
                </a:cubicBezTo>
                <a:cubicBezTo>
                  <a:pt x="668" y="750"/>
                  <a:pt x="746" y="669"/>
                  <a:pt x="727" y="566"/>
                </a:cubicBezTo>
                <a:cubicBezTo>
                  <a:pt x="715" y="518"/>
                  <a:pt x="739" y="470"/>
                  <a:pt x="775" y="435"/>
                </a:cubicBezTo>
                <a:cubicBezTo>
                  <a:pt x="858" y="339"/>
                  <a:pt x="810" y="185"/>
                  <a:pt x="679" y="173"/>
                </a:cubicBezTo>
                <a:cubicBezTo>
                  <a:pt x="632" y="161"/>
                  <a:pt x="596" y="125"/>
                  <a:pt x="572" y="89"/>
                </a:cubicBezTo>
                <a:cubicBezTo>
                  <a:pt x="542" y="30"/>
                  <a:pt x="486" y="0"/>
                  <a:pt x="431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bg>
      <p:bgPr>
        <a:solidFill>
          <a:schemeClr val="lt1"/>
        </a:solidFill>
        <a:effectLst/>
      </p:bgPr>
    </p:bg>
    <p:spTree>
      <p:nvGrpSpPr>
        <p:cNvPr id="1" name="Shape 12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84" name="Google Shape;1284;p11"/>
          <p:cNvGrpSpPr/>
          <p:nvPr/>
        </p:nvGrpSpPr>
        <p:grpSpPr>
          <a:xfrm>
            <a:off x="19556" y="-7905"/>
            <a:ext cx="6043144" cy="3025755"/>
            <a:chOff x="-233487" y="-141344"/>
            <a:chExt cx="4696988" cy="2351745"/>
          </a:xfrm>
        </p:grpSpPr>
        <p:grpSp>
          <p:nvGrpSpPr>
            <p:cNvPr id="1285" name="Google Shape;1285;p11"/>
            <p:cNvGrpSpPr/>
            <p:nvPr/>
          </p:nvGrpSpPr>
          <p:grpSpPr>
            <a:xfrm>
              <a:off x="-233487" y="-141344"/>
              <a:ext cx="3074899" cy="2050894"/>
              <a:chOff x="-1935287" y="-2694044"/>
              <a:chExt cx="3074899" cy="2050894"/>
            </a:xfrm>
          </p:grpSpPr>
          <p:sp>
            <p:nvSpPr>
              <p:cNvPr id="1286" name="Google Shape;1286;p11"/>
              <p:cNvSpPr/>
              <p:nvPr/>
            </p:nvSpPr>
            <p:spPr>
              <a:xfrm>
                <a:off x="-506185" y="-2531406"/>
                <a:ext cx="125707" cy="111252"/>
              </a:xfrm>
              <a:custGeom>
                <a:avLst/>
                <a:gdLst/>
                <a:ahLst/>
                <a:cxnLst/>
                <a:rect l="l" t="t" r="r" b="b"/>
                <a:pathLst>
                  <a:path w="974" h="862" extrusionOk="0">
                    <a:moveTo>
                      <a:pt x="709" y="1"/>
                    </a:moveTo>
                    <a:cubicBezTo>
                      <a:pt x="679" y="1"/>
                      <a:pt x="648" y="11"/>
                      <a:pt x="620" y="32"/>
                    </a:cubicBezTo>
                    <a:lnTo>
                      <a:pt x="96" y="425"/>
                    </a:lnTo>
                    <a:cubicBezTo>
                      <a:pt x="0" y="496"/>
                      <a:pt x="24" y="651"/>
                      <a:pt x="143" y="687"/>
                    </a:cubicBezTo>
                    <a:lnTo>
                      <a:pt x="774" y="854"/>
                    </a:lnTo>
                    <a:cubicBezTo>
                      <a:pt x="788" y="859"/>
                      <a:pt x="802" y="861"/>
                      <a:pt x="816" y="861"/>
                    </a:cubicBezTo>
                    <a:cubicBezTo>
                      <a:pt x="898" y="861"/>
                      <a:pt x="973" y="778"/>
                      <a:pt x="953" y="687"/>
                    </a:cubicBezTo>
                    <a:lnTo>
                      <a:pt x="858" y="127"/>
                    </a:lnTo>
                    <a:cubicBezTo>
                      <a:pt x="841" y="53"/>
                      <a:pt x="778" y="1"/>
                      <a:pt x="709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87" name="Google Shape;1287;p11"/>
              <p:cNvSpPr/>
              <p:nvPr/>
            </p:nvSpPr>
            <p:spPr>
              <a:xfrm>
                <a:off x="576101" y="-1749415"/>
                <a:ext cx="113575" cy="120415"/>
              </a:xfrm>
              <a:custGeom>
                <a:avLst/>
                <a:gdLst/>
                <a:ahLst/>
                <a:cxnLst/>
                <a:rect l="l" t="t" r="r" b="b"/>
                <a:pathLst>
                  <a:path w="880" h="933" extrusionOk="0">
                    <a:moveTo>
                      <a:pt x="730" y="1"/>
                    </a:moveTo>
                    <a:cubicBezTo>
                      <a:pt x="714" y="1"/>
                      <a:pt x="697" y="3"/>
                      <a:pt x="680" y="9"/>
                    </a:cubicBezTo>
                    <a:lnTo>
                      <a:pt x="132" y="188"/>
                    </a:lnTo>
                    <a:cubicBezTo>
                      <a:pt x="25" y="223"/>
                      <a:pt x="1" y="354"/>
                      <a:pt x="72" y="438"/>
                    </a:cubicBezTo>
                    <a:lnTo>
                      <a:pt x="537" y="890"/>
                    </a:lnTo>
                    <a:cubicBezTo>
                      <a:pt x="570" y="919"/>
                      <a:pt x="608" y="932"/>
                      <a:pt x="645" y="932"/>
                    </a:cubicBezTo>
                    <a:cubicBezTo>
                      <a:pt x="715" y="932"/>
                      <a:pt x="779" y="885"/>
                      <a:pt x="787" y="807"/>
                    </a:cubicBezTo>
                    <a:lnTo>
                      <a:pt x="870" y="164"/>
                    </a:lnTo>
                    <a:cubicBezTo>
                      <a:pt x="880" y="74"/>
                      <a:pt x="814" y="1"/>
                      <a:pt x="730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88" name="Google Shape;1288;p11"/>
              <p:cNvSpPr/>
              <p:nvPr/>
            </p:nvSpPr>
            <p:spPr>
              <a:xfrm>
                <a:off x="-1935287" y="-2475393"/>
                <a:ext cx="130095" cy="111252"/>
              </a:xfrm>
              <a:custGeom>
                <a:avLst/>
                <a:gdLst/>
                <a:ahLst/>
                <a:cxnLst/>
                <a:rect l="l" t="t" r="r" b="b"/>
                <a:pathLst>
                  <a:path w="1008" h="862" extrusionOk="0">
                    <a:moveTo>
                      <a:pt x="838" y="0"/>
                    </a:moveTo>
                    <a:cubicBezTo>
                      <a:pt x="829" y="0"/>
                      <a:pt x="820" y="1"/>
                      <a:pt x="810" y="3"/>
                    </a:cubicBezTo>
                    <a:lnTo>
                      <a:pt x="155" y="98"/>
                    </a:lnTo>
                    <a:cubicBezTo>
                      <a:pt x="48" y="122"/>
                      <a:pt x="1" y="241"/>
                      <a:pt x="60" y="336"/>
                    </a:cubicBezTo>
                    <a:lnTo>
                      <a:pt x="405" y="801"/>
                    </a:lnTo>
                    <a:cubicBezTo>
                      <a:pt x="434" y="841"/>
                      <a:pt x="480" y="862"/>
                      <a:pt x="524" y="862"/>
                    </a:cubicBezTo>
                    <a:cubicBezTo>
                      <a:pt x="572" y="862"/>
                      <a:pt x="619" y="838"/>
                      <a:pt x="644" y="789"/>
                    </a:cubicBezTo>
                    <a:lnTo>
                      <a:pt x="953" y="217"/>
                    </a:lnTo>
                    <a:cubicBezTo>
                      <a:pt x="1008" y="119"/>
                      <a:pt x="942" y="0"/>
                      <a:pt x="83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89" name="Google Shape;1289;p11"/>
              <p:cNvSpPr/>
              <p:nvPr/>
            </p:nvSpPr>
            <p:spPr>
              <a:xfrm>
                <a:off x="-1820612" y="-791443"/>
                <a:ext cx="174751" cy="148293"/>
              </a:xfrm>
              <a:custGeom>
                <a:avLst/>
                <a:gdLst/>
                <a:ahLst/>
                <a:cxnLst/>
                <a:rect l="l" t="t" r="r" b="b"/>
                <a:pathLst>
                  <a:path w="1354" h="1149" extrusionOk="0">
                    <a:moveTo>
                      <a:pt x="914" y="0"/>
                    </a:moveTo>
                    <a:cubicBezTo>
                      <a:pt x="869" y="0"/>
                      <a:pt x="824" y="16"/>
                      <a:pt x="786" y="50"/>
                    </a:cubicBezTo>
                    <a:lnTo>
                      <a:pt x="131" y="633"/>
                    </a:lnTo>
                    <a:cubicBezTo>
                      <a:pt x="0" y="740"/>
                      <a:pt x="60" y="943"/>
                      <a:pt x="226" y="967"/>
                    </a:cubicBezTo>
                    <a:lnTo>
                      <a:pt x="1084" y="1145"/>
                    </a:lnTo>
                    <a:cubicBezTo>
                      <a:pt x="1095" y="1147"/>
                      <a:pt x="1106" y="1148"/>
                      <a:pt x="1118" y="1148"/>
                    </a:cubicBezTo>
                    <a:cubicBezTo>
                      <a:pt x="1246" y="1148"/>
                      <a:pt x="1354" y="1027"/>
                      <a:pt x="1310" y="895"/>
                    </a:cubicBezTo>
                    <a:lnTo>
                      <a:pt x="1108" y="145"/>
                    </a:lnTo>
                    <a:cubicBezTo>
                      <a:pt x="1077" y="53"/>
                      <a:pt x="996" y="0"/>
                      <a:pt x="91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90" name="Google Shape;1290;p11"/>
              <p:cNvSpPr/>
              <p:nvPr/>
            </p:nvSpPr>
            <p:spPr>
              <a:xfrm>
                <a:off x="-1081213" y="-2694044"/>
                <a:ext cx="271289" cy="194884"/>
              </a:xfrm>
              <a:custGeom>
                <a:avLst/>
                <a:gdLst/>
                <a:ahLst/>
                <a:cxnLst/>
                <a:rect l="l" t="t" r="r" b="b"/>
                <a:pathLst>
                  <a:path w="2102" h="1510" extrusionOk="0">
                    <a:moveTo>
                      <a:pt x="950" y="884"/>
                    </a:moveTo>
                    <a:cubicBezTo>
                      <a:pt x="957" y="933"/>
                      <a:pt x="955" y="983"/>
                      <a:pt x="942" y="1033"/>
                    </a:cubicBezTo>
                    <a:cubicBezTo>
                      <a:pt x="931" y="1115"/>
                      <a:pt x="886" y="1233"/>
                      <a:pt x="797" y="1233"/>
                    </a:cubicBezTo>
                    <a:cubicBezTo>
                      <a:pt x="783" y="1233"/>
                      <a:pt x="767" y="1230"/>
                      <a:pt x="751" y="1223"/>
                    </a:cubicBezTo>
                    <a:cubicBezTo>
                      <a:pt x="703" y="1200"/>
                      <a:pt x="668" y="1164"/>
                      <a:pt x="632" y="1128"/>
                    </a:cubicBezTo>
                    <a:cubicBezTo>
                      <a:pt x="596" y="1069"/>
                      <a:pt x="620" y="1045"/>
                      <a:pt x="668" y="1009"/>
                    </a:cubicBezTo>
                    <a:cubicBezTo>
                      <a:pt x="750" y="936"/>
                      <a:pt x="846" y="898"/>
                      <a:pt x="950" y="884"/>
                    </a:cubicBezTo>
                    <a:close/>
                    <a:moveTo>
                      <a:pt x="278" y="0"/>
                    </a:moveTo>
                    <a:cubicBezTo>
                      <a:pt x="242" y="0"/>
                      <a:pt x="205" y="3"/>
                      <a:pt x="168" y="9"/>
                    </a:cubicBezTo>
                    <a:cubicBezTo>
                      <a:pt x="0" y="31"/>
                      <a:pt x="21" y="274"/>
                      <a:pt x="162" y="274"/>
                    </a:cubicBezTo>
                    <a:cubicBezTo>
                      <a:pt x="172" y="274"/>
                      <a:pt x="181" y="273"/>
                      <a:pt x="192" y="271"/>
                    </a:cubicBezTo>
                    <a:cubicBezTo>
                      <a:pt x="213" y="268"/>
                      <a:pt x="234" y="267"/>
                      <a:pt x="255" y="267"/>
                    </a:cubicBezTo>
                    <a:cubicBezTo>
                      <a:pt x="489" y="267"/>
                      <a:pt x="708" y="432"/>
                      <a:pt x="844" y="624"/>
                    </a:cubicBezTo>
                    <a:lnTo>
                      <a:pt x="844" y="624"/>
                    </a:lnTo>
                    <a:cubicBezTo>
                      <a:pt x="770" y="639"/>
                      <a:pt x="699" y="664"/>
                      <a:pt x="632" y="700"/>
                    </a:cubicBezTo>
                    <a:cubicBezTo>
                      <a:pt x="501" y="771"/>
                      <a:pt x="358" y="890"/>
                      <a:pt x="334" y="1045"/>
                    </a:cubicBezTo>
                    <a:cubicBezTo>
                      <a:pt x="322" y="1223"/>
                      <a:pt x="465" y="1378"/>
                      <a:pt x="596" y="1450"/>
                    </a:cubicBezTo>
                    <a:cubicBezTo>
                      <a:pt x="663" y="1489"/>
                      <a:pt x="735" y="1509"/>
                      <a:pt x="806" y="1509"/>
                    </a:cubicBezTo>
                    <a:cubicBezTo>
                      <a:pt x="885" y="1509"/>
                      <a:pt x="962" y="1483"/>
                      <a:pt x="1025" y="1426"/>
                    </a:cubicBezTo>
                    <a:cubicBezTo>
                      <a:pt x="1186" y="1293"/>
                      <a:pt x="1236" y="1095"/>
                      <a:pt x="1216" y="898"/>
                    </a:cubicBezTo>
                    <a:lnTo>
                      <a:pt x="1216" y="898"/>
                    </a:lnTo>
                    <a:cubicBezTo>
                      <a:pt x="1453" y="954"/>
                      <a:pt x="1653" y="1125"/>
                      <a:pt x="1799" y="1319"/>
                    </a:cubicBezTo>
                    <a:cubicBezTo>
                      <a:pt x="1826" y="1352"/>
                      <a:pt x="1862" y="1366"/>
                      <a:pt x="1897" y="1366"/>
                    </a:cubicBezTo>
                    <a:cubicBezTo>
                      <a:pt x="1999" y="1366"/>
                      <a:pt x="2102" y="1249"/>
                      <a:pt x="2013" y="1152"/>
                    </a:cubicBezTo>
                    <a:cubicBezTo>
                      <a:pt x="1799" y="878"/>
                      <a:pt x="1501" y="640"/>
                      <a:pt x="1144" y="616"/>
                    </a:cubicBezTo>
                    <a:cubicBezTo>
                      <a:pt x="1143" y="616"/>
                      <a:pt x="1141" y="616"/>
                      <a:pt x="1140" y="616"/>
                    </a:cubicBezTo>
                    <a:lnTo>
                      <a:pt x="1140" y="616"/>
                    </a:lnTo>
                    <a:cubicBezTo>
                      <a:pt x="1124" y="578"/>
                      <a:pt x="1105" y="543"/>
                      <a:pt x="1084" y="509"/>
                    </a:cubicBezTo>
                    <a:cubicBezTo>
                      <a:pt x="924" y="230"/>
                      <a:pt x="609" y="0"/>
                      <a:pt x="278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91" name="Google Shape;1291;p11"/>
              <p:cNvSpPr/>
              <p:nvPr/>
            </p:nvSpPr>
            <p:spPr>
              <a:xfrm>
                <a:off x="-1852300" y="-1848981"/>
                <a:ext cx="238120" cy="172686"/>
              </a:xfrm>
              <a:custGeom>
                <a:avLst/>
                <a:gdLst/>
                <a:ahLst/>
                <a:cxnLst/>
                <a:rect l="l" t="t" r="r" b="b"/>
                <a:pathLst>
                  <a:path w="1845" h="1338" extrusionOk="0">
                    <a:moveTo>
                      <a:pt x="152" y="0"/>
                    </a:moveTo>
                    <a:cubicBezTo>
                      <a:pt x="90" y="0"/>
                      <a:pt x="33" y="35"/>
                      <a:pt x="12" y="98"/>
                    </a:cubicBezTo>
                    <a:cubicBezTo>
                      <a:pt x="1" y="169"/>
                      <a:pt x="36" y="252"/>
                      <a:pt x="108" y="264"/>
                    </a:cubicBezTo>
                    <a:cubicBezTo>
                      <a:pt x="703" y="371"/>
                      <a:pt x="1239" y="740"/>
                      <a:pt x="1548" y="1276"/>
                    </a:cubicBezTo>
                    <a:cubicBezTo>
                      <a:pt x="1574" y="1319"/>
                      <a:pt x="1613" y="1338"/>
                      <a:pt x="1653" y="1338"/>
                    </a:cubicBezTo>
                    <a:cubicBezTo>
                      <a:pt x="1746" y="1338"/>
                      <a:pt x="1845" y="1241"/>
                      <a:pt x="1786" y="1133"/>
                    </a:cubicBezTo>
                    <a:cubicBezTo>
                      <a:pt x="1441" y="550"/>
                      <a:pt x="846" y="121"/>
                      <a:pt x="179" y="2"/>
                    </a:cubicBezTo>
                    <a:cubicBezTo>
                      <a:pt x="170" y="1"/>
                      <a:pt x="161" y="0"/>
                      <a:pt x="152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92" name="Google Shape;1292;p11"/>
              <p:cNvSpPr/>
              <p:nvPr/>
            </p:nvSpPr>
            <p:spPr>
              <a:xfrm>
                <a:off x="-1331407" y="-2297546"/>
                <a:ext cx="110736" cy="96926"/>
              </a:xfrm>
              <a:custGeom>
                <a:avLst/>
                <a:gdLst/>
                <a:ahLst/>
                <a:cxnLst/>
                <a:rect l="l" t="t" r="r" b="b"/>
                <a:pathLst>
                  <a:path w="858" h="751" extrusionOk="0">
                    <a:moveTo>
                      <a:pt x="431" y="0"/>
                    </a:moveTo>
                    <a:cubicBezTo>
                      <a:pt x="376" y="0"/>
                      <a:pt x="322" y="30"/>
                      <a:pt x="298" y="89"/>
                    </a:cubicBezTo>
                    <a:cubicBezTo>
                      <a:pt x="275" y="125"/>
                      <a:pt x="227" y="161"/>
                      <a:pt x="179" y="173"/>
                    </a:cubicBezTo>
                    <a:cubicBezTo>
                      <a:pt x="48" y="185"/>
                      <a:pt x="1" y="339"/>
                      <a:pt x="96" y="435"/>
                    </a:cubicBezTo>
                    <a:cubicBezTo>
                      <a:pt x="132" y="470"/>
                      <a:pt x="144" y="518"/>
                      <a:pt x="132" y="566"/>
                    </a:cubicBezTo>
                    <a:cubicBezTo>
                      <a:pt x="122" y="669"/>
                      <a:pt x="202" y="750"/>
                      <a:pt x="289" y="750"/>
                    </a:cubicBezTo>
                    <a:cubicBezTo>
                      <a:pt x="312" y="750"/>
                      <a:pt x="336" y="745"/>
                      <a:pt x="358" y="732"/>
                    </a:cubicBezTo>
                    <a:cubicBezTo>
                      <a:pt x="382" y="720"/>
                      <a:pt x="406" y="714"/>
                      <a:pt x="429" y="714"/>
                    </a:cubicBezTo>
                    <a:cubicBezTo>
                      <a:pt x="453" y="714"/>
                      <a:pt x="477" y="720"/>
                      <a:pt x="501" y="732"/>
                    </a:cubicBezTo>
                    <a:cubicBezTo>
                      <a:pt x="526" y="745"/>
                      <a:pt x="551" y="750"/>
                      <a:pt x="576" y="750"/>
                    </a:cubicBezTo>
                    <a:cubicBezTo>
                      <a:pt x="668" y="750"/>
                      <a:pt x="746" y="669"/>
                      <a:pt x="727" y="566"/>
                    </a:cubicBezTo>
                    <a:cubicBezTo>
                      <a:pt x="715" y="518"/>
                      <a:pt x="739" y="470"/>
                      <a:pt x="775" y="435"/>
                    </a:cubicBezTo>
                    <a:cubicBezTo>
                      <a:pt x="858" y="339"/>
                      <a:pt x="810" y="185"/>
                      <a:pt x="679" y="173"/>
                    </a:cubicBezTo>
                    <a:cubicBezTo>
                      <a:pt x="632" y="161"/>
                      <a:pt x="596" y="125"/>
                      <a:pt x="572" y="89"/>
                    </a:cubicBezTo>
                    <a:cubicBezTo>
                      <a:pt x="542" y="30"/>
                      <a:pt x="486" y="0"/>
                      <a:pt x="43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93" name="Google Shape;1293;p11"/>
              <p:cNvSpPr/>
              <p:nvPr/>
            </p:nvSpPr>
            <p:spPr>
              <a:xfrm>
                <a:off x="577517" y="-2523658"/>
                <a:ext cx="110736" cy="95764"/>
              </a:xfrm>
              <a:custGeom>
                <a:avLst/>
                <a:gdLst/>
                <a:ahLst/>
                <a:cxnLst/>
                <a:rect l="l" t="t" r="r" b="b"/>
                <a:pathLst>
                  <a:path w="858" h="742" extrusionOk="0">
                    <a:moveTo>
                      <a:pt x="429" y="0"/>
                    </a:moveTo>
                    <a:cubicBezTo>
                      <a:pt x="372" y="0"/>
                      <a:pt x="316" y="27"/>
                      <a:pt x="286" y="81"/>
                    </a:cubicBezTo>
                    <a:cubicBezTo>
                      <a:pt x="274" y="128"/>
                      <a:pt x="226" y="164"/>
                      <a:pt x="179" y="164"/>
                    </a:cubicBezTo>
                    <a:cubicBezTo>
                      <a:pt x="48" y="188"/>
                      <a:pt x="0" y="342"/>
                      <a:pt x="96" y="426"/>
                    </a:cubicBezTo>
                    <a:cubicBezTo>
                      <a:pt x="119" y="462"/>
                      <a:pt x="143" y="521"/>
                      <a:pt x="131" y="569"/>
                    </a:cubicBezTo>
                    <a:cubicBezTo>
                      <a:pt x="122" y="663"/>
                      <a:pt x="201" y="742"/>
                      <a:pt x="288" y="742"/>
                    </a:cubicBezTo>
                    <a:cubicBezTo>
                      <a:pt x="311" y="742"/>
                      <a:pt x="335" y="736"/>
                      <a:pt x="357" y="723"/>
                    </a:cubicBezTo>
                    <a:cubicBezTo>
                      <a:pt x="381" y="717"/>
                      <a:pt x="405" y="715"/>
                      <a:pt x="429" y="715"/>
                    </a:cubicBezTo>
                    <a:cubicBezTo>
                      <a:pt x="453" y="715"/>
                      <a:pt x="477" y="717"/>
                      <a:pt x="500" y="723"/>
                    </a:cubicBezTo>
                    <a:cubicBezTo>
                      <a:pt x="525" y="736"/>
                      <a:pt x="551" y="742"/>
                      <a:pt x="576" y="742"/>
                    </a:cubicBezTo>
                    <a:cubicBezTo>
                      <a:pt x="668" y="742"/>
                      <a:pt x="745" y="663"/>
                      <a:pt x="727" y="569"/>
                    </a:cubicBezTo>
                    <a:cubicBezTo>
                      <a:pt x="715" y="521"/>
                      <a:pt x="738" y="462"/>
                      <a:pt x="774" y="426"/>
                    </a:cubicBezTo>
                    <a:cubicBezTo>
                      <a:pt x="858" y="342"/>
                      <a:pt x="810" y="188"/>
                      <a:pt x="679" y="164"/>
                    </a:cubicBezTo>
                    <a:cubicBezTo>
                      <a:pt x="631" y="152"/>
                      <a:pt x="596" y="128"/>
                      <a:pt x="572" y="81"/>
                    </a:cubicBezTo>
                    <a:cubicBezTo>
                      <a:pt x="542" y="27"/>
                      <a:pt x="485" y="0"/>
                      <a:pt x="42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94" name="Google Shape;1294;p11"/>
              <p:cNvSpPr/>
              <p:nvPr/>
            </p:nvSpPr>
            <p:spPr>
              <a:xfrm>
                <a:off x="1028877" y="-2600325"/>
                <a:ext cx="110736" cy="96926"/>
              </a:xfrm>
              <a:custGeom>
                <a:avLst/>
                <a:gdLst/>
                <a:ahLst/>
                <a:cxnLst/>
                <a:rect l="l" t="t" r="r" b="b"/>
                <a:pathLst>
                  <a:path w="858" h="751" extrusionOk="0">
                    <a:moveTo>
                      <a:pt x="435" y="1"/>
                    </a:moveTo>
                    <a:cubicBezTo>
                      <a:pt x="382" y="1"/>
                      <a:pt x="328" y="30"/>
                      <a:pt x="298" y="90"/>
                    </a:cubicBezTo>
                    <a:cubicBezTo>
                      <a:pt x="275" y="126"/>
                      <a:pt x="227" y="161"/>
                      <a:pt x="179" y="173"/>
                    </a:cubicBezTo>
                    <a:cubicBezTo>
                      <a:pt x="48" y="185"/>
                      <a:pt x="1" y="340"/>
                      <a:pt x="96" y="435"/>
                    </a:cubicBezTo>
                    <a:cubicBezTo>
                      <a:pt x="132" y="471"/>
                      <a:pt x="144" y="518"/>
                      <a:pt x="132" y="566"/>
                    </a:cubicBezTo>
                    <a:cubicBezTo>
                      <a:pt x="122" y="670"/>
                      <a:pt x="202" y="751"/>
                      <a:pt x="289" y="751"/>
                    </a:cubicBezTo>
                    <a:cubicBezTo>
                      <a:pt x="312" y="751"/>
                      <a:pt x="336" y="745"/>
                      <a:pt x="358" y="733"/>
                    </a:cubicBezTo>
                    <a:cubicBezTo>
                      <a:pt x="382" y="721"/>
                      <a:pt x="409" y="715"/>
                      <a:pt x="434" y="715"/>
                    </a:cubicBezTo>
                    <a:cubicBezTo>
                      <a:pt x="459" y="715"/>
                      <a:pt x="483" y="721"/>
                      <a:pt x="501" y="733"/>
                    </a:cubicBezTo>
                    <a:cubicBezTo>
                      <a:pt x="526" y="745"/>
                      <a:pt x="551" y="751"/>
                      <a:pt x="576" y="751"/>
                    </a:cubicBezTo>
                    <a:cubicBezTo>
                      <a:pt x="668" y="751"/>
                      <a:pt x="746" y="670"/>
                      <a:pt x="727" y="566"/>
                    </a:cubicBezTo>
                    <a:cubicBezTo>
                      <a:pt x="727" y="518"/>
                      <a:pt x="739" y="471"/>
                      <a:pt x="775" y="435"/>
                    </a:cubicBezTo>
                    <a:cubicBezTo>
                      <a:pt x="858" y="340"/>
                      <a:pt x="810" y="185"/>
                      <a:pt x="691" y="173"/>
                    </a:cubicBezTo>
                    <a:cubicBezTo>
                      <a:pt x="632" y="161"/>
                      <a:pt x="596" y="126"/>
                      <a:pt x="572" y="90"/>
                    </a:cubicBezTo>
                    <a:cubicBezTo>
                      <a:pt x="542" y="30"/>
                      <a:pt x="489" y="1"/>
                      <a:pt x="43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95" name="Google Shape;1295;p11"/>
            <p:cNvGrpSpPr/>
            <p:nvPr/>
          </p:nvGrpSpPr>
          <p:grpSpPr>
            <a:xfrm>
              <a:off x="137988" y="167210"/>
              <a:ext cx="4325513" cy="2043191"/>
              <a:chOff x="-3135437" y="-2928415"/>
              <a:chExt cx="4325513" cy="2043191"/>
            </a:xfrm>
          </p:grpSpPr>
          <p:sp>
            <p:nvSpPr>
              <p:cNvPr id="1296" name="Google Shape;1296;p11"/>
              <p:cNvSpPr/>
              <p:nvPr/>
            </p:nvSpPr>
            <p:spPr>
              <a:xfrm>
                <a:off x="-1357557" y="-2605438"/>
                <a:ext cx="125707" cy="111252"/>
              </a:xfrm>
              <a:custGeom>
                <a:avLst/>
                <a:gdLst/>
                <a:ahLst/>
                <a:cxnLst/>
                <a:rect l="l" t="t" r="r" b="b"/>
                <a:pathLst>
                  <a:path w="974" h="862" extrusionOk="0">
                    <a:moveTo>
                      <a:pt x="709" y="1"/>
                    </a:moveTo>
                    <a:cubicBezTo>
                      <a:pt x="679" y="1"/>
                      <a:pt x="648" y="11"/>
                      <a:pt x="620" y="32"/>
                    </a:cubicBezTo>
                    <a:lnTo>
                      <a:pt x="96" y="425"/>
                    </a:lnTo>
                    <a:cubicBezTo>
                      <a:pt x="0" y="496"/>
                      <a:pt x="24" y="651"/>
                      <a:pt x="143" y="687"/>
                    </a:cubicBezTo>
                    <a:lnTo>
                      <a:pt x="774" y="854"/>
                    </a:lnTo>
                    <a:cubicBezTo>
                      <a:pt x="788" y="859"/>
                      <a:pt x="802" y="861"/>
                      <a:pt x="816" y="861"/>
                    </a:cubicBezTo>
                    <a:cubicBezTo>
                      <a:pt x="898" y="861"/>
                      <a:pt x="973" y="778"/>
                      <a:pt x="953" y="687"/>
                    </a:cubicBezTo>
                    <a:lnTo>
                      <a:pt x="858" y="127"/>
                    </a:lnTo>
                    <a:cubicBezTo>
                      <a:pt x="841" y="53"/>
                      <a:pt x="778" y="1"/>
                      <a:pt x="709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97" name="Google Shape;1297;p11"/>
              <p:cNvSpPr/>
              <p:nvPr/>
            </p:nvSpPr>
            <p:spPr>
              <a:xfrm>
                <a:off x="1076501" y="-1005639"/>
                <a:ext cx="113575" cy="120415"/>
              </a:xfrm>
              <a:custGeom>
                <a:avLst/>
                <a:gdLst/>
                <a:ahLst/>
                <a:cxnLst/>
                <a:rect l="l" t="t" r="r" b="b"/>
                <a:pathLst>
                  <a:path w="880" h="933" extrusionOk="0">
                    <a:moveTo>
                      <a:pt x="730" y="1"/>
                    </a:moveTo>
                    <a:cubicBezTo>
                      <a:pt x="714" y="1"/>
                      <a:pt x="697" y="3"/>
                      <a:pt x="680" y="9"/>
                    </a:cubicBezTo>
                    <a:lnTo>
                      <a:pt x="132" y="188"/>
                    </a:lnTo>
                    <a:cubicBezTo>
                      <a:pt x="25" y="223"/>
                      <a:pt x="1" y="354"/>
                      <a:pt x="72" y="438"/>
                    </a:cubicBezTo>
                    <a:lnTo>
                      <a:pt x="537" y="890"/>
                    </a:lnTo>
                    <a:cubicBezTo>
                      <a:pt x="570" y="919"/>
                      <a:pt x="608" y="932"/>
                      <a:pt x="645" y="932"/>
                    </a:cubicBezTo>
                    <a:cubicBezTo>
                      <a:pt x="715" y="932"/>
                      <a:pt x="779" y="885"/>
                      <a:pt x="787" y="807"/>
                    </a:cubicBezTo>
                    <a:lnTo>
                      <a:pt x="870" y="164"/>
                    </a:lnTo>
                    <a:cubicBezTo>
                      <a:pt x="880" y="74"/>
                      <a:pt x="814" y="1"/>
                      <a:pt x="730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98" name="Google Shape;1298;p11"/>
              <p:cNvSpPr/>
              <p:nvPr/>
            </p:nvSpPr>
            <p:spPr>
              <a:xfrm>
                <a:off x="-3135437" y="-1932468"/>
                <a:ext cx="130095" cy="111252"/>
              </a:xfrm>
              <a:custGeom>
                <a:avLst/>
                <a:gdLst/>
                <a:ahLst/>
                <a:cxnLst/>
                <a:rect l="l" t="t" r="r" b="b"/>
                <a:pathLst>
                  <a:path w="1008" h="862" extrusionOk="0">
                    <a:moveTo>
                      <a:pt x="838" y="0"/>
                    </a:moveTo>
                    <a:cubicBezTo>
                      <a:pt x="829" y="0"/>
                      <a:pt x="820" y="1"/>
                      <a:pt x="810" y="3"/>
                    </a:cubicBezTo>
                    <a:lnTo>
                      <a:pt x="155" y="98"/>
                    </a:lnTo>
                    <a:cubicBezTo>
                      <a:pt x="48" y="122"/>
                      <a:pt x="1" y="241"/>
                      <a:pt x="60" y="336"/>
                    </a:cubicBezTo>
                    <a:lnTo>
                      <a:pt x="405" y="801"/>
                    </a:lnTo>
                    <a:cubicBezTo>
                      <a:pt x="434" y="841"/>
                      <a:pt x="480" y="862"/>
                      <a:pt x="524" y="862"/>
                    </a:cubicBezTo>
                    <a:cubicBezTo>
                      <a:pt x="572" y="862"/>
                      <a:pt x="619" y="838"/>
                      <a:pt x="644" y="789"/>
                    </a:cubicBezTo>
                    <a:lnTo>
                      <a:pt x="953" y="217"/>
                    </a:lnTo>
                    <a:cubicBezTo>
                      <a:pt x="1008" y="119"/>
                      <a:pt x="942" y="0"/>
                      <a:pt x="838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99" name="Google Shape;1299;p11"/>
              <p:cNvSpPr/>
              <p:nvPr/>
            </p:nvSpPr>
            <p:spPr>
              <a:xfrm>
                <a:off x="-1952104" y="-2264977"/>
                <a:ext cx="73042" cy="61989"/>
              </a:xfrm>
              <a:custGeom>
                <a:avLst/>
                <a:gdLst/>
                <a:ahLst/>
                <a:cxnLst/>
                <a:rect l="l" t="t" r="r" b="b"/>
                <a:pathLst>
                  <a:path w="1354" h="1149" extrusionOk="0">
                    <a:moveTo>
                      <a:pt x="914" y="0"/>
                    </a:moveTo>
                    <a:cubicBezTo>
                      <a:pt x="869" y="0"/>
                      <a:pt x="824" y="16"/>
                      <a:pt x="786" y="50"/>
                    </a:cubicBezTo>
                    <a:lnTo>
                      <a:pt x="131" y="633"/>
                    </a:lnTo>
                    <a:cubicBezTo>
                      <a:pt x="0" y="740"/>
                      <a:pt x="60" y="943"/>
                      <a:pt x="226" y="967"/>
                    </a:cubicBezTo>
                    <a:lnTo>
                      <a:pt x="1084" y="1145"/>
                    </a:lnTo>
                    <a:cubicBezTo>
                      <a:pt x="1095" y="1147"/>
                      <a:pt x="1106" y="1148"/>
                      <a:pt x="1118" y="1148"/>
                    </a:cubicBezTo>
                    <a:cubicBezTo>
                      <a:pt x="1246" y="1148"/>
                      <a:pt x="1354" y="1027"/>
                      <a:pt x="1310" y="895"/>
                    </a:cubicBezTo>
                    <a:lnTo>
                      <a:pt x="1108" y="145"/>
                    </a:lnTo>
                    <a:cubicBezTo>
                      <a:pt x="1077" y="53"/>
                      <a:pt x="996" y="0"/>
                      <a:pt x="914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00" name="Google Shape;1300;p11"/>
              <p:cNvSpPr/>
              <p:nvPr/>
            </p:nvSpPr>
            <p:spPr>
              <a:xfrm>
                <a:off x="-11543" y="-2840459"/>
                <a:ext cx="271289" cy="194884"/>
              </a:xfrm>
              <a:custGeom>
                <a:avLst/>
                <a:gdLst/>
                <a:ahLst/>
                <a:cxnLst/>
                <a:rect l="l" t="t" r="r" b="b"/>
                <a:pathLst>
                  <a:path w="2102" h="1510" extrusionOk="0">
                    <a:moveTo>
                      <a:pt x="950" y="884"/>
                    </a:moveTo>
                    <a:cubicBezTo>
                      <a:pt x="957" y="933"/>
                      <a:pt x="955" y="983"/>
                      <a:pt x="942" y="1033"/>
                    </a:cubicBezTo>
                    <a:cubicBezTo>
                      <a:pt x="931" y="1115"/>
                      <a:pt x="886" y="1233"/>
                      <a:pt x="797" y="1233"/>
                    </a:cubicBezTo>
                    <a:cubicBezTo>
                      <a:pt x="783" y="1233"/>
                      <a:pt x="767" y="1230"/>
                      <a:pt x="751" y="1223"/>
                    </a:cubicBezTo>
                    <a:cubicBezTo>
                      <a:pt x="703" y="1200"/>
                      <a:pt x="668" y="1164"/>
                      <a:pt x="632" y="1128"/>
                    </a:cubicBezTo>
                    <a:cubicBezTo>
                      <a:pt x="596" y="1069"/>
                      <a:pt x="620" y="1045"/>
                      <a:pt x="668" y="1009"/>
                    </a:cubicBezTo>
                    <a:cubicBezTo>
                      <a:pt x="750" y="936"/>
                      <a:pt x="846" y="898"/>
                      <a:pt x="950" y="884"/>
                    </a:cubicBezTo>
                    <a:close/>
                    <a:moveTo>
                      <a:pt x="278" y="0"/>
                    </a:moveTo>
                    <a:cubicBezTo>
                      <a:pt x="242" y="0"/>
                      <a:pt x="205" y="3"/>
                      <a:pt x="168" y="9"/>
                    </a:cubicBezTo>
                    <a:cubicBezTo>
                      <a:pt x="0" y="31"/>
                      <a:pt x="21" y="274"/>
                      <a:pt x="162" y="274"/>
                    </a:cubicBezTo>
                    <a:cubicBezTo>
                      <a:pt x="172" y="274"/>
                      <a:pt x="181" y="273"/>
                      <a:pt x="192" y="271"/>
                    </a:cubicBezTo>
                    <a:cubicBezTo>
                      <a:pt x="213" y="268"/>
                      <a:pt x="234" y="267"/>
                      <a:pt x="255" y="267"/>
                    </a:cubicBezTo>
                    <a:cubicBezTo>
                      <a:pt x="489" y="267"/>
                      <a:pt x="708" y="432"/>
                      <a:pt x="844" y="624"/>
                    </a:cubicBezTo>
                    <a:lnTo>
                      <a:pt x="844" y="624"/>
                    </a:lnTo>
                    <a:cubicBezTo>
                      <a:pt x="770" y="639"/>
                      <a:pt x="699" y="664"/>
                      <a:pt x="632" y="700"/>
                    </a:cubicBezTo>
                    <a:cubicBezTo>
                      <a:pt x="501" y="771"/>
                      <a:pt x="358" y="890"/>
                      <a:pt x="334" y="1045"/>
                    </a:cubicBezTo>
                    <a:cubicBezTo>
                      <a:pt x="322" y="1223"/>
                      <a:pt x="465" y="1378"/>
                      <a:pt x="596" y="1450"/>
                    </a:cubicBezTo>
                    <a:cubicBezTo>
                      <a:pt x="663" y="1489"/>
                      <a:pt x="735" y="1509"/>
                      <a:pt x="806" y="1509"/>
                    </a:cubicBezTo>
                    <a:cubicBezTo>
                      <a:pt x="885" y="1509"/>
                      <a:pt x="962" y="1483"/>
                      <a:pt x="1025" y="1426"/>
                    </a:cubicBezTo>
                    <a:cubicBezTo>
                      <a:pt x="1186" y="1293"/>
                      <a:pt x="1236" y="1095"/>
                      <a:pt x="1216" y="898"/>
                    </a:cubicBezTo>
                    <a:lnTo>
                      <a:pt x="1216" y="898"/>
                    </a:lnTo>
                    <a:cubicBezTo>
                      <a:pt x="1453" y="954"/>
                      <a:pt x="1653" y="1125"/>
                      <a:pt x="1799" y="1319"/>
                    </a:cubicBezTo>
                    <a:cubicBezTo>
                      <a:pt x="1826" y="1352"/>
                      <a:pt x="1862" y="1366"/>
                      <a:pt x="1897" y="1366"/>
                    </a:cubicBezTo>
                    <a:cubicBezTo>
                      <a:pt x="1999" y="1366"/>
                      <a:pt x="2102" y="1249"/>
                      <a:pt x="2013" y="1152"/>
                    </a:cubicBezTo>
                    <a:cubicBezTo>
                      <a:pt x="1799" y="878"/>
                      <a:pt x="1501" y="640"/>
                      <a:pt x="1144" y="616"/>
                    </a:cubicBezTo>
                    <a:cubicBezTo>
                      <a:pt x="1143" y="616"/>
                      <a:pt x="1141" y="616"/>
                      <a:pt x="1140" y="616"/>
                    </a:cubicBezTo>
                    <a:lnTo>
                      <a:pt x="1140" y="616"/>
                    </a:lnTo>
                    <a:cubicBezTo>
                      <a:pt x="1124" y="578"/>
                      <a:pt x="1105" y="543"/>
                      <a:pt x="1084" y="509"/>
                    </a:cubicBezTo>
                    <a:cubicBezTo>
                      <a:pt x="924" y="230"/>
                      <a:pt x="609" y="0"/>
                      <a:pt x="27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01" name="Google Shape;1301;p11"/>
              <p:cNvSpPr/>
              <p:nvPr/>
            </p:nvSpPr>
            <p:spPr>
              <a:xfrm>
                <a:off x="-1667219" y="-2928415"/>
                <a:ext cx="238120" cy="172686"/>
              </a:xfrm>
              <a:custGeom>
                <a:avLst/>
                <a:gdLst/>
                <a:ahLst/>
                <a:cxnLst/>
                <a:rect l="l" t="t" r="r" b="b"/>
                <a:pathLst>
                  <a:path w="1845" h="1338" extrusionOk="0">
                    <a:moveTo>
                      <a:pt x="152" y="0"/>
                    </a:moveTo>
                    <a:cubicBezTo>
                      <a:pt x="90" y="0"/>
                      <a:pt x="33" y="35"/>
                      <a:pt x="12" y="98"/>
                    </a:cubicBezTo>
                    <a:cubicBezTo>
                      <a:pt x="1" y="169"/>
                      <a:pt x="36" y="252"/>
                      <a:pt x="108" y="264"/>
                    </a:cubicBezTo>
                    <a:cubicBezTo>
                      <a:pt x="703" y="371"/>
                      <a:pt x="1239" y="740"/>
                      <a:pt x="1548" y="1276"/>
                    </a:cubicBezTo>
                    <a:cubicBezTo>
                      <a:pt x="1574" y="1319"/>
                      <a:pt x="1613" y="1338"/>
                      <a:pt x="1653" y="1338"/>
                    </a:cubicBezTo>
                    <a:cubicBezTo>
                      <a:pt x="1746" y="1338"/>
                      <a:pt x="1845" y="1241"/>
                      <a:pt x="1786" y="1133"/>
                    </a:cubicBezTo>
                    <a:cubicBezTo>
                      <a:pt x="1441" y="550"/>
                      <a:pt x="846" y="121"/>
                      <a:pt x="179" y="2"/>
                    </a:cubicBezTo>
                    <a:cubicBezTo>
                      <a:pt x="170" y="1"/>
                      <a:pt x="161" y="0"/>
                      <a:pt x="152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02" name="Google Shape;1302;p11"/>
              <p:cNvSpPr/>
              <p:nvPr/>
            </p:nvSpPr>
            <p:spPr>
              <a:xfrm>
                <a:off x="-2966797" y="-1027432"/>
                <a:ext cx="110736" cy="96926"/>
              </a:xfrm>
              <a:custGeom>
                <a:avLst/>
                <a:gdLst/>
                <a:ahLst/>
                <a:cxnLst/>
                <a:rect l="l" t="t" r="r" b="b"/>
                <a:pathLst>
                  <a:path w="858" h="751" extrusionOk="0">
                    <a:moveTo>
                      <a:pt x="431" y="0"/>
                    </a:moveTo>
                    <a:cubicBezTo>
                      <a:pt x="376" y="0"/>
                      <a:pt x="322" y="30"/>
                      <a:pt x="298" y="89"/>
                    </a:cubicBezTo>
                    <a:cubicBezTo>
                      <a:pt x="275" y="125"/>
                      <a:pt x="227" y="161"/>
                      <a:pt x="179" y="173"/>
                    </a:cubicBezTo>
                    <a:cubicBezTo>
                      <a:pt x="48" y="185"/>
                      <a:pt x="1" y="339"/>
                      <a:pt x="96" y="435"/>
                    </a:cubicBezTo>
                    <a:cubicBezTo>
                      <a:pt x="132" y="470"/>
                      <a:pt x="144" y="518"/>
                      <a:pt x="132" y="566"/>
                    </a:cubicBezTo>
                    <a:cubicBezTo>
                      <a:pt x="122" y="669"/>
                      <a:pt x="202" y="750"/>
                      <a:pt x="289" y="750"/>
                    </a:cubicBezTo>
                    <a:cubicBezTo>
                      <a:pt x="312" y="750"/>
                      <a:pt x="336" y="745"/>
                      <a:pt x="358" y="732"/>
                    </a:cubicBezTo>
                    <a:cubicBezTo>
                      <a:pt x="382" y="720"/>
                      <a:pt x="406" y="714"/>
                      <a:pt x="429" y="714"/>
                    </a:cubicBezTo>
                    <a:cubicBezTo>
                      <a:pt x="453" y="714"/>
                      <a:pt x="477" y="720"/>
                      <a:pt x="501" y="732"/>
                    </a:cubicBezTo>
                    <a:cubicBezTo>
                      <a:pt x="526" y="745"/>
                      <a:pt x="551" y="750"/>
                      <a:pt x="576" y="750"/>
                    </a:cubicBezTo>
                    <a:cubicBezTo>
                      <a:pt x="668" y="750"/>
                      <a:pt x="746" y="669"/>
                      <a:pt x="727" y="566"/>
                    </a:cubicBezTo>
                    <a:cubicBezTo>
                      <a:pt x="715" y="518"/>
                      <a:pt x="739" y="470"/>
                      <a:pt x="775" y="435"/>
                    </a:cubicBezTo>
                    <a:cubicBezTo>
                      <a:pt x="858" y="339"/>
                      <a:pt x="810" y="185"/>
                      <a:pt x="679" y="173"/>
                    </a:cubicBezTo>
                    <a:cubicBezTo>
                      <a:pt x="632" y="161"/>
                      <a:pt x="596" y="125"/>
                      <a:pt x="572" y="89"/>
                    </a:cubicBezTo>
                    <a:cubicBezTo>
                      <a:pt x="542" y="30"/>
                      <a:pt x="486" y="0"/>
                      <a:pt x="431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03" name="Google Shape;1303;p11"/>
              <p:cNvSpPr/>
              <p:nvPr/>
            </p:nvSpPr>
            <p:spPr>
              <a:xfrm>
                <a:off x="758492" y="-1724771"/>
                <a:ext cx="110736" cy="95764"/>
              </a:xfrm>
              <a:custGeom>
                <a:avLst/>
                <a:gdLst/>
                <a:ahLst/>
                <a:cxnLst/>
                <a:rect l="l" t="t" r="r" b="b"/>
                <a:pathLst>
                  <a:path w="858" h="742" extrusionOk="0">
                    <a:moveTo>
                      <a:pt x="429" y="0"/>
                    </a:moveTo>
                    <a:cubicBezTo>
                      <a:pt x="372" y="0"/>
                      <a:pt x="316" y="27"/>
                      <a:pt x="286" y="81"/>
                    </a:cubicBezTo>
                    <a:cubicBezTo>
                      <a:pt x="274" y="128"/>
                      <a:pt x="226" y="164"/>
                      <a:pt x="179" y="164"/>
                    </a:cubicBezTo>
                    <a:cubicBezTo>
                      <a:pt x="48" y="188"/>
                      <a:pt x="0" y="342"/>
                      <a:pt x="96" y="426"/>
                    </a:cubicBezTo>
                    <a:cubicBezTo>
                      <a:pt x="119" y="462"/>
                      <a:pt x="143" y="521"/>
                      <a:pt x="131" y="569"/>
                    </a:cubicBezTo>
                    <a:cubicBezTo>
                      <a:pt x="122" y="663"/>
                      <a:pt x="201" y="742"/>
                      <a:pt x="288" y="742"/>
                    </a:cubicBezTo>
                    <a:cubicBezTo>
                      <a:pt x="311" y="742"/>
                      <a:pt x="335" y="736"/>
                      <a:pt x="357" y="723"/>
                    </a:cubicBezTo>
                    <a:cubicBezTo>
                      <a:pt x="381" y="717"/>
                      <a:pt x="405" y="715"/>
                      <a:pt x="429" y="715"/>
                    </a:cubicBezTo>
                    <a:cubicBezTo>
                      <a:pt x="453" y="715"/>
                      <a:pt x="477" y="717"/>
                      <a:pt x="500" y="723"/>
                    </a:cubicBezTo>
                    <a:cubicBezTo>
                      <a:pt x="525" y="736"/>
                      <a:pt x="551" y="742"/>
                      <a:pt x="576" y="742"/>
                    </a:cubicBezTo>
                    <a:cubicBezTo>
                      <a:pt x="668" y="742"/>
                      <a:pt x="745" y="663"/>
                      <a:pt x="727" y="569"/>
                    </a:cubicBezTo>
                    <a:cubicBezTo>
                      <a:pt x="715" y="521"/>
                      <a:pt x="738" y="462"/>
                      <a:pt x="774" y="426"/>
                    </a:cubicBezTo>
                    <a:cubicBezTo>
                      <a:pt x="858" y="342"/>
                      <a:pt x="810" y="188"/>
                      <a:pt x="679" y="164"/>
                    </a:cubicBezTo>
                    <a:cubicBezTo>
                      <a:pt x="631" y="152"/>
                      <a:pt x="596" y="128"/>
                      <a:pt x="572" y="81"/>
                    </a:cubicBezTo>
                    <a:cubicBezTo>
                      <a:pt x="542" y="27"/>
                      <a:pt x="485" y="0"/>
                      <a:pt x="42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04" name="Google Shape;1304;p11"/>
              <p:cNvSpPr/>
              <p:nvPr/>
            </p:nvSpPr>
            <p:spPr>
              <a:xfrm>
                <a:off x="-2397245" y="-2531227"/>
                <a:ext cx="110736" cy="96926"/>
              </a:xfrm>
              <a:custGeom>
                <a:avLst/>
                <a:gdLst/>
                <a:ahLst/>
                <a:cxnLst/>
                <a:rect l="l" t="t" r="r" b="b"/>
                <a:pathLst>
                  <a:path w="858" h="751" extrusionOk="0">
                    <a:moveTo>
                      <a:pt x="435" y="1"/>
                    </a:moveTo>
                    <a:cubicBezTo>
                      <a:pt x="382" y="1"/>
                      <a:pt x="328" y="30"/>
                      <a:pt x="298" y="90"/>
                    </a:cubicBezTo>
                    <a:cubicBezTo>
                      <a:pt x="275" y="126"/>
                      <a:pt x="227" y="161"/>
                      <a:pt x="179" y="173"/>
                    </a:cubicBezTo>
                    <a:cubicBezTo>
                      <a:pt x="48" y="185"/>
                      <a:pt x="1" y="340"/>
                      <a:pt x="96" y="435"/>
                    </a:cubicBezTo>
                    <a:cubicBezTo>
                      <a:pt x="132" y="471"/>
                      <a:pt x="144" y="518"/>
                      <a:pt x="132" y="566"/>
                    </a:cubicBezTo>
                    <a:cubicBezTo>
                      <a:pt x="122" y="670"/>
                      <a:pt x="202" y="751"/>
                      <a:pt x="289" y="751"/>
                    </a:cubicBezTo>
                    <a:cubicBezTo>
                      <a:pt x="312" y="751"/>
                      <a:pt x="336" y="745"/>
                      <a:pt x="358" y="733"/>
                    </a:cubicBezTo>
                    <a:cubicBezTo>
                      <a:pt x="382" y="721"/>
                      <a:pt x="409" y="715"/>
                      <a:pt x="434" y="715"/>
                    </a:cubicBezTo>
                    <a:cubicBezTo>
                      <a:pt x="459" y="715"/>
                      <a:pt x="483" y="721"/>
                      <a:pt x="501" y="733"/>
                    </a:cubicBezTo>
                    <a:cubicBezTo>
                      <a:pt x="526" y="745"/>
                      <a:pt x="551" y="751"/>
                      <a:pt x="576" y="751"/>
                    </a:cubicBezTo>
                    <a:cubicBezTo>
                      <a:pt x="668" y="751"/>
                      <a:pt x="746" y="670"/>
                      <a:pt x="727" y="566"/>
                    </a:cubicBezTo>
                    <a:cubicBezTo>
                      <a:pt x="727" y="518"/>
                      <a:pt x="739" y="471"/>
                      <a:pt x="775" y="435"/>
                    </a:cubicBezTo>
                    <a:cubicBezTo>
                      <a:pt x="858" y="340"/>
                      <a:pt x="810" y="185"/>
                      <a:pt x="691" y="173"/>
                    </a:cubicBezTo>
                    <a:cubicBezTo>
                      <a:pt x="632" y="161"/>
                      <a:pt x="596" y="126"/>
                      <a:pt x="572" y="90"/>
                    </a:cubicBezTo>
                    <a:cubicBezTo>
                      <a:pt x="542" y="30"/>
                      <a:pt x="489" y="1"/>
                      <a:pt x="435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305" name="Google Shape;1305;p11"/>
          <p:cNvGrpSpPr/>
          <p:nvPr/>
        </p:nvGrpSpPr>
        <p:grpSpPr>
          <a:xfrm flipH="1">
            <a:off x="3321412" y="0"/>
            <a:ext cx="5822588" cy="2705115"/>
            <a:chOff x="-396757" y="-47625"/>
            <a:chExt cx="4860257" cy="2258026"/>
          </a:xfrm>
        </p:grpSpPr>
        <p:grpSp>
          <p:nvGrpSpPr>
            <p:cNvPr id="1306" name="Google Shape;1306;p11"/>
            <p:cNvGrpSpPr/>
            <p:nvPr/>
          </p:nvGrpSpPr>
          <p:grpSpPr>
            <a:xfrm>
              <a:off x="-233487" y="-47625"/>
              <a:ext cx="3074899" cy="1957175"/>
              <a:chOff x="-1935287" y="-2600325"/>
              <a:chExt cx="3074899" cy="1957175"/>
            </a:xfrm>
          </p:grpSpPr>
          <p:sp>
            <p:nvSpPr>
              <p:cNvPr id="1307" name="Google Shape;1307;p11"/>
              <p:cNvSpPr/>
              <p:nvPr/>
            </p:nvSpPr>
            <p:spPr>
              <a:xfrm>
                <a:off x="-506185" y="-2531406"/>
                <a:ext cx="125707" cy="111252"/>
              </a:xfrm>
              <a:custGeom>
                <a:avLst/>
                <a:gdLst/>
                <a:ahLst/>
                <a:cxnLst/>
                <a:rect l="l" t="t" r="r" b="b"/>
                <a:pathLst>
                  <a:path w="974" h="862" extrusionOk="0">
                    <a:moveTo>
                      <a:pt x="709" y="1"/>
                    </a:moveTo>
                    <a:cubicBezTo>
                      <a:pt x="679" y="1"/>
                      <a:pt x="648" y="11"/>
                      <a:pt x="620" y="32"/>
                    </a:cubicBezTo>
                    <a:lnTo>
                      <a:pt x="96" y="425"/>
                    </a:lnTo>
                    <a:cubicBezTo>
                      <a:pt x="0" y="496"/>
                      <a:pt x="24" y="651"/>
                      <a:pt x="143" y="687"/>
                    </a:cubicBezTo>
                    <a:lnTo>
                      <a:pt x="774" y="854"/>
                    </a:lnTo>
                    <a:cubicBezTo>
                      <a:pt x="788" y="859"/>
                      <a:pt x="802" y="861"/>
                      <a:pt x="816" y="861"/>
                    </a:cubicBezTo>
                    <a:cubicBezTo>
                      <a:pt x="898" y="861"/>
                      <a:pt x="973" y="778"/>
                      <a:pt x="953" y="687"/>
                    </a:cubicBezTo>
                    <a:lnTo>
                      <a:pt x="858" y="127"/>
                    </a:lnTo>
                    <a:cubicBezTo>
                      <a:pt x="841" y="53"/>
                      <a:pt x="778" y="1"/>
                      <a:pt x="70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08" name="Google Shape;1308;p11"/>
              <p:cNvSpPr/>
              <p:nvPr/>
            </p:nvSpPr>
            <p:spPr>
              <a:xfrm>
                <a:off x="576101" y="-1749415"/>
                <a:ext cx="113575" cy="120415"/>
              </a:xfrm>
              <a:custGeom>
                <a:avLst/>
                <a:gdLst/>
                <a:ahLst/>
                <a:cxnLst/>
                <a:rect l="l" t="t" r="r" b="b"/>
                <a:pathLst>
                  <a:path w="880" h="933" extrusionOk="0">
                    <a:moveTo>
                      <a:pt x="730" y="1"/>
                    </a:moveTo>
                    <a:cubicBezTo>
                      <a:pt x="714" y="1"/>
                      <a:pt x="697" y="3"/>
                      <a:pt x="680" y="9"/>
                    </a:cubicBezTo>
                    <a:lnTo>
                      <a:pt x="132" y="188"/>
                    </a:lnTo>
                    <a:cubicBezTo>
                      <a:pt x="25" y="223"/>
                      <a:pt x="1" y="354"/>
                      <a:pt x="72" y="438"/>
                    </a:cubicBezTo>
                    <a:lnTo>
                      <a:pt x="537" y="890"/>
                    </a:lnTo>
                    <a:cubicBezTo>
                      <a:pt x="570" y="919"/>
                      <a:pt x="608" y="932"/>
                      <a:pt x="645" y="932"/>
                    </a:cubicBezTo>
                    <a:cubicBezTo>
                      <a:pt x="715" y="932"/>
                      <a:pt x="779" y="885"/>
                      <a:pt x="787" y="807"/>
                    </a:cubicBezTo>
                    <a:lnTo>
                      <a:pt x="870" y="164"/>
                    </a:lnTo>
                    <a:cubicBezTo>
                      <a:pt x="880" y="74"/>
                      <a:pt x="814" y="1"/>
                      <a:pt x="730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09" name="Google Shape;1309;p11"/>
              <p:cNvSpPr/>
              <p:nvPr/>
            </p:nvSpPr>
            <p:spPr>
              <a:xfrm>
                <a:off x="-1935287" y="-2475393"/>
                <a:ext cx="130095" cy="111252"/>
              </a:xfrm>
              <a:custGeom>
                <a:avLst/>
                <a:gdLst/>
                <a:ahLst/>
                <a:cxnLst/>
                <a:rect l="l" t="t" r="r" b="b"/>
                <a:pathLst>
                  <a:path w="1008" h="862" extrusionOk="0">
                    <a:moveTo>
                      <a:pt x="838" y="0"/>
                    </a:moveTo>
                    <a:cubicBezTo>
                      <a:pt x="829" y="0"/>
                      <a:pt x="820" y="1"/>
                      <a:pt x="810" y="3"/>
                    </a:cubicBezTo>
                    <a:lnTo>
                      <a:pt x="155" y="98"/>
                    </a:lnTo>
                    <a:cubicBezTo>
                      <a:pt x="48" y="122"/>
                      <a:pt x="1" y="241"/>
                      <a:pt x="60" y="336"/>
                    </a:cubicBezTo>
                    <a:lnTo>
                      <a:pt x="405" y="801"/>
                    </a:lnTo>
                    <a:cubicBezTo>
                      <a:pt x="434" y="841"/>
                      <a:pt x="480" y="862"/>
                      <a:pt x="524" y="862"/>
                    </a:cubicBezTo>
                    <a:cubicBezTo>
                      <a:pt x="572" y="862"/>
                      <a:pt x="619" y="838"/>
                      <a:pt x="644" y="789"/>
                    </a:cubicBezTo>
                    <a:lnTo>
                      <a:pt x="953" y="217"/>
                    </a:lnTo>
                    <a:cubicBezTo>
                      <a:pt x="1008" y="119"/>
                      <a:pt x="942" y="0"/>
                      <a:pt x="838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10" name="Google Shape;1310;p11"/>
              <p:cNvSpPr/>
              <p:nvPr/>
            </p:nvSpPr>
            <p:spPr>
              <a:xfrm>
                <a:off x="-1820612" y="-791443"/>
                <a:ext cx="174751" cy="148293"/>
              </a:xfrm>
              <a:custGeom>
                <a:avLst/>
                <a:gdLst/>
                <a:ahLst/>
                <a:cxnLst/>
                <a:rect l="l" t="t" r="r" b="b"/>
                <a:pathLst>
                  <a:path w="1354" h="1149" extrusionOk="0">
                    <a:moveTo>
                      <a:pt x="914" y="0"/>
                    </a:moveTo>
                    <a:cubicBezTo>
                      <a:pt x="869" y="0"/>
                      <a:pt x="824" y="16"/>
                      <a:pt x="786" y="50"/>
                    </a:cubicBezTo>
                    <a:lnTo>
                      <a:pt x="131" y="633"/>
                    </a:lnTo>
                    <a:cubicBezTo>
                      <a:pt x="0" y="740"/>
                      <a:pt x="60" y="943"/>
                      <a:pt x="226" y="967"/>
                    </a:cubicBezTo>
                    <a:lnTo>
                      <a:pt x="1084" y="1145"/>
                    </a:lnTo>
                    <a:cubicBezTo>
                      <a:pt x="1095" y="1147"/>
                      <a:pt x="1106" y="1148"/>
                      <a:pt x="1118" y="1148"/>
                    </a:cubicBezTo>
                    <a:cubicBezTo>
                      <a:pt x="1246" y="1148"/>
                      <a:pt x="1354" y="1027"/>
                      <a:pt x="1310" y="895"/>
                    </a:cubicBezTo>
                    <a:lnTo>
                      <a:pt x="1108" y="145"/>
                    </a:lnTo>
                    <a:cubicBezTo>
                      <a:pt x="1077" y="53"/>
                      <a:pt x="996" y="0"/>
                      <a:pt x="91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11" name="Google Shape;1311;p11"/>
              <p:cNvSpPr/>
              <p:nvPr/>
            </p:nvSpPr>
            <p:spPr>
              <a:xfrm>
                <a:off x="-972963" y="-1851805"/>
                <a:ext cx="271289" cy="194884"/>
              </a:xfrm>
              <a:custGeom>
                <a:avLst/>
                <a:gdLst/>
                <a:ahLst/>
                <a:cxnLst/>
                <a:rect l="l" t="t" r="r" b="b"/>
                <a:pathLst>
                  <a:path w="2102" h="1510" extrusionOk="0">
                    <a:moveTo>
                      <a:pt x="950" y="884"/>
                    </a:moveTo>
                    <a:cubicBezTo>
                      <a:pt x="957" y="933"/>
                      <a:pt x="955" y="983"/>
                      <a:pt x="942" y="1033"/>
                    </a:cubicBezTo>
                    <a:cubicBezTo>
                      <a:pt x="931" y="1115"/>
                      <a:pt x="886" y="1233"/>
                      <a:pt x="797" y="1233"/>
                    </a:cubicBezTo>
                    <a:cubicBezTo>
                      <a:pt x="783" y="1233"/>
                      <a:pt x="767" y="1230"/>
                      <a:pt x="751" y="1223"/>
                    </a:cubicBezTo>
                    <a:cubicBezTo>
                      <a:pt x="703" y="1200"/>
                      <a:pt x="668" y="1164"/>
                      <a:pt x="632" y="1128"/>
                    </a:cubicBezTo>
                    <a:cubicBezTo>
                      <a:pt x="596" y="1069"/>
                      <a:pt x="620" y="1045"/>
                      <a:pt x="668" y="1009"/>
                    </a:cubicBezTo>
                    <a:cubicBezTo>
                      <a:pt x="750" y="936"/>
                      <a:pt x="846" y="898"/>
                      <a:pt x="950" y="884"/>
                    </a:cubicBezTo>
                    <a:close/>
                    <a:moveTo>
                      <a:pt x="278" y="0"/>
                    </a:moveTo>
                    <a:cubicBezTo>
                      <a:pt x="242" y="0"/>
                      <a:pt x="205" y="3"/>
                      <a:pt x="168" y="9"/>
                    </a:cubicBezTo>
                    <a:cubicBezTo>
                      <a:pt x="0" y="31"/>
                      <a:pt x="21" y="274"/>
                      <a:pt x="162" y="274"/>
                    </a:cubicBezTo>
                    <a:cubicBezTo>
                      <a:pt x="172" y="274"/>
                      <a:pt x="181" y="273"/>
                      <a:pt x="192" y="271"/>
                    </a:cubicBezTo>
                    <a:cubicBezTo>
                      <a:pt x="213" y="268"/>
                      <a:pt x="234" y="267"/>
                      <a:pt x="255" y="267"/>
                    </a:cubicBezTo>
                    <a:cubicBezTo>
                      <a:pt x="489" y="267"/>
                      <a:pt x="708" y="432"/>
                      <a:pt x="844" y="624"/>
                    </a:cubicBezTo>
                    <a:lnTo>
                      <a:pt x="844" y="624"/>
                    </a:lnTo>
                    <a:cubicBezTo>
                      <a:pt x="770" y="639"/>
                      <a:pt x="699" y="664"/>
                      <a:pt x="632" y="700"/>
                    </a:cubicBezTo>
                    <a:cubicBezTo>
                      <a:pt x="501" y="771"/>
                      <a:pt x="358" y="890"/>
                      <a:pt x="334" y="1045"/>
                    </a:cubicBezTo>
                    <a:cubicBezTo>
                      <a:pt x="322" y="1223"/>
                      <a:pt x="465" y="1378"/>
                      <a:pt x="596" y="1450"/>
                    </a:cubicBezTo>
                    <a:cubicBezTo>
                      <a:pt x="663" y="1489"/>
                      <a:pt x="735" y="1509"/>
                      <a:pt x="806" y="1509"/>
                    </a:cubicBezTo>
                    <a:cubicBezTo>
                      <a:pt x="885" y="1509"/>
                      <a:pt x="962" y="1483"/>
                      <a:pt x="1025" y="1426"/>
                    </a:cubicBezTo>
                    <a:cubicBezTo>
                      <a:pt x="1186" y="1293"/>
                      <a:pt x="1236" y="1095"/>
                      <a:pt x="1216" y="898"/>
                    </a:cubicBezTo>
                    <a:lnTo>
                      <a:pt x="1216" y="898"/>
                    </a:lnTo>
                    <a:cubicBezTo>
                      <a:pt x="1453" y="954"/>
                      <a:pt x="1653" y="1125"/>
                      <a:pt x="1799" y="1319"/>
                    </a:cubicBezTo>
                    <a:cubicBezTo>
                      <a:pt x="1826" y="1352"/>
                      <a:pt x="1862" y="1366"/>
                      <a:pt x="1897" y="1366"/>
                    </a:cubicBezTo>
                    <a:cubicBezTo>
                      <a:pt x="1999" y="1366"/>
                      <a:pt x="2102" y="1249"/>
                      <a:pt x="2013" y="1152"/>
                    </a:cubicBezTo>
                    <a:cubicBezTo>
                      <a:pt x="1799" y="878"/>
                      <a:pt x="1501" y="640"/>
                      <a:pt x="1144" y="616"/>
                    </a:cubicBezTo>
                    <a:cubicBezTo>
                      <a:pt x="1143" y="616"/>
                      <a:pt x="1141" y="616"/>
                      <a:pt x="1140" y="616"/>
                    </a:cubicBezTo>
                    <a:lnTo>
                      <a:pt x="1140" y="616"/>
                    </a:lnTo>
                    <a:cubicBezTo>
                      <a:pt x="1124" y="578"/>
                      <a:pt x="1105" y="543"/>
                      <a:pt x="1084" y="509"/>
                    </a:cubicBezTo>
                    <a:cubicBezTo>
                      <a:pt x="924" y="230"/>
                      <a:pt x="609" y="0"/>
                      <a:pt x="278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12" name="Google Shape;1312;p11"/>
              <p:cNvSpPr/>
              <p:nvPr/>
            </p:nvSpPr>
            <p:spPr>
              <a:xfrm>
                <a:off x="-1852300" y="-1891389"/>
                <a:ext cx="238120" cy="172686"/>
              </a:xfrm>
              <a:custGeom>
                <a:avLst/>
                <a:gdLst/>
                <a:ahLst/>
                <a:cxnLst/>
                <a:rect l="l" t="t" r="r" b="b"/>
                <a:pathLst>
                  <a:path w="1845" h="1338" extrusionOk="0">
                    <a:moveTo>
                      <a:pt x="152" y="0"/>
                    </a:moveTo>
                    <a:cubicBezTo>
                      <a:pt x="90" y="0"/>
                      <a:pt x="33" y="35"/>
                      <a:pt x="12" y="98"/>
                    </a:cubicBezTo>
                    <a:cubicBezTo>
                      <a:pt x="1" y="169"/>
                      <a:pt x="36" y="252"/>
                      <a:pt x="108" y="264"/>
                    </a:cubicBezTo>
                    <a:cubicBezTo>
                      <a:pt x="703" y="371"/>
                      <a:pt x="1239" y="740"/>
                      <a:pt x="1548" y="1276"/>
                    </a:cubicBezTo>
                    <a:cubicBezTo>
                      <a:pt x="1574" y="1319"/>
                      <a:pt x="1613" y="1338"/>
                      <a:pt x="1653" y="1338"/>
                    </a:cubicBezTo>
                    <a:cubicBezTo>
                      <a:pt x="1746" y="1338"/>
                      <a:pt x="1845" y="1241"/>
                      <a:pt x="1786" y="1133"/>
                    </a:cubicBezTo>
                    <a:cubicBezTo>
                      <a:pt x="1441" y="550"/>
                      <a:pt x="846" y="121"/>
                      <a:pt x="179" y="2"/>
                    </a:cubicBezTo>
                    <a:cubicBezTo>
                      <a:pt x="170" y="1"/>
                      <a:pt x="161" y="0"/>
                      <a:pt x="152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13" name="Google Shape;1313;p11"/>
              <p:cNvSpPr/>
              <p:nvPr/>
            </p:nvSpPr>
            <p:spPr>
              <a:xfrm>
                <a:off x="-1331407" y="-2297546"/>
                <a:ext cx="110736" cy="96926"/>
              </a:xfrm>
              <a:custGeom>
                <a:avLst/>
                <a:gdLst/>
                <a:ahLst/>
                <a:cxnLst/>
                <a:rect l="l" t="t" r="r" b="b"/>
                <a:pathLst>
                  <a:path w="858" h="751" extrusionOk="0">
                    <a:moveTo>
                      <a:pt x="431" y="0"/>
                    </a:moveTo>
                    <a:cubicBezTo>
                      <a:pt x="376" y="0"/>
                      <a:pt x="322" y="30"/>
                      <a:pt x="298" y="89"/>
                    </a:cubicBezTo>
                    <a:cubicBezTo>
                      <a:pt x="275" y="125"/>
                      <a:pt x="227" y="161"/>
                      <a:pt x="179" y="173"/>
                    </a:cubicBezTo>
                    <a:cubicBezTo>
                      <a:pt x="48" y="185"/>
                      <a:pt x="1" y="339"/>
                      <a:pt x="96" y="435"/>
                    </a:cubicBezTo>
                    <a:cubicBezTo>
                      <a:pt x="132" y="470"/>
                      <a:pt x="144" y="518"/>
                      <a:pt x="132" y="566"/>
                    </a:cubicBezTo>
                    <a:cubicBezTo>
                      <a:pt x="122" y="669"/>
                      <a:pt x="202" y="750"/>
                      <a:pt x="289" y="750"/>
                    </a:cubicBezTo>
                    <a:cubicBezTo>
                      <a:pt x="312" y="750"/>
                      <a:pt x="336" y="745"/>
                      <a:pt x="358" y="732"/>
                    </a:cubicBezTo>
                    <a:cubicBezTo>
                      <a:pt x="382" y="720"/>
                      <a:pt x="406" y="714"/>
                      <a:pt x="429" y="714"/>
                    </a:cubicBezTo>
                    <a:cubicBezTo>
                      <a:pt x="453" y="714"/>
                      <a:pt x="477" y="720"/>
                      <a:pt x="501" y="732"/>
                    </a:cubicBezTo>
                    <a:cubicBezTo>
                      <a:pt x="526" y="745"/>
                      <a:pt x="551" y="750"/>
                      <a:pt x="576" y="750"/>
                    </a:cubicBezTo>
                    <a:cubicBezTo>
                      <a:pt x="668" y="750"/>
                      <a:pt x="746" y="669"/>
                      <a:pt x="727" y="566"/>
                    </a:cubicBezTo>
                    <a:cubicBezTo>
                      <a:pt x="715" y="518"/>
                      <a:pt x="739" y="470"/>
                      <a:pt x="775" y="435"/>
                    </a:cubicBezTo>
                    <a:cubicBezTo>
                      <a:pt x="858" y="339"/>
                      <a:pt x="810" y="185"/>
                      <a:pt x="679" y="173"/>
                    </a:cubicBezTo>
                    <a:cubicBezTo>
                      <a:pt x="632" y="161"/>
                      <a:pt x="596" y="125"/>
                      <a:pt x="572" y="89"/>
                    </a:cubicBezTo>
                    <a:cubicBezTo>
                      <a:pt x="542" y="30"/>
                      <a:pt x="486" y="0"/>
                      <a:pt x="431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14" name="Google Shape;1314;p11"/>
              <p:cNvSpPr/>
              <p:nvPr/>
            </p:nvSpPr>
            <p:spPr>
              <a:xfrm>
                <a:off x="577517" y="-2523658"/>
                <a:ext cx="110736" cy="95764"/>
              </a:xfrm>
              <a:custGeom>
                <a:avLst/>
                <a:gdLst/>
                <a:ahLst/>
                <a:cxnLst/>
                <a:rect l="l" t="t" r="r" b="b"/>
                <a:pathLst>
                  <a:path w="858" h="742" extrusionOk="0">
                    <a:moveTo>
                      <a:pt x="429" y="0"/>
                    </a:moveTo>
                    <a:cubicBezTo>
                      <a:pt x="372" y="0"/>
                      <a:pt x="316" y="27"/>
                      <a:pt x="286" y="81"/>
                    </a:cubicBezTo>
                    <a:cubicBezTo>
                      <a:pt x="274" y="128"/>
                      <a:pt x="226" y="164"/>
                      <a:pt x="179" y="164"/>
                    </a:cubicBezTo>
                    <a:cubicBezTo>
                      <a:pt x="48" y="188"/>
                      <a:pt x="0" y="342"/>
                      <a:pt x="96" y="426"/>
                    </a:cubicBezTo>
                    <a:cubicBezTo>
                      <a:pt x="119" y="462"/>
                      <a:pt x="143" y="521"/>
                      <a:pt x="131" y="569"/>
                    </a:cubicBezTo>
                    <a:cubicBezTo>
                      <a:pt x="122" y="663"/>
                      <a:pt x="201" y="742"/>
                      <a:pt x="288" y="742"/>
                    </a:cubicBezTo>
                    <a:cubicBezTo>
                      <a:pt x="311" y="742"/>
                      <a:pt x="335" y="736"/>
                      <a:pt x="357" y="723"/>
                    </a:cubicBezTo>
                    <a:cubicBezTo>
                      <a:pt x="381" y="717"/>
                      <a:pt x="405" y="715"/>
                      <a:pt x="429" y="715"/>
                    </a:cubicBezTo>
                    <a:cubicBezTo>
                      <a:pt x="453" y="715"/>
                      <a:pt x="477" y="717"/>
                      <a:pt x="500" y="723"/>
                    </a:cubicBezTo>
                    <a:cubicBezTo>
                      <a:pt x="525" y="736"/>
                      <a:pt x="551" y="742"/>
                      <a:pt x="576" y="742"/>
                    </a:cubicBezTo>
                    <a:cubicBezTo>
                      <a:pt x="668" y="742"/>
                      <a:pt x="745" y="663"/>
                      <a:pt x="727" y="569"/>
                    </a:cubicBezTo>
                    <a:cubicBezTo>
                      <a:pt x="715" y="521"/>
                      <a:pt x="738" y="462"/>
                      <a:pt x="774" y="426"/>
                    </a:cubicBezTo>
                    <a:cubicBezTo>
                      <a:pt x="858" y="342"/>
                      <a:pt x="810" y="188"/>
                      <a:pt x="679" y="164"/>
                    </a:cubicBezTo>
                    <a:cubicBezTo>
                      <a:pt x="631" y="152"/>
                      <a:pt x="596" y="128"/>
                      <a:pt x="572" y="81"/>
                    </a:cubicBezTo>
                    <a:cubicBezTo>
                      <a:pt x="542" y="27"/>
                      <a:pt x="485" y="0"/>
                      <a:pt x="429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15" name="Google Shape;1315;p11"/>
              <p:cNvSpPr/>
              <p:nvPr/>
            </p:nvSpPr>
            <p:spPr>
              <a:xfrm>
                <a:off x="1028877" y="-2600325"/>
                <a:ext cx="110736" cy="96926"/>
              </a:xfrm>
              <a:custGeom>
                <a:avLst/>
                <a:gdLst/>
                <a:ahLst/>
                <a:cxnLst/>
                <a:rect l="l" t="t" r="r" b="b"/>
                <a:pathLst>
                  <a:path w="858" h="751" extrusionOk="0">
                    <a:moveTo>
                      <a:pt x="435" y="1"/>
                    </a:moveTo>
                    <a:cubicBezTo>
                      <a:pt x="382" y="1"/>
                      <a:pt x="328" y="30"/>
                      <a:pt x="298" y="90"/>
                    </a:cubicBezTo>
                    <a:cubicBezTo>
                      <a:pt x="275" y="126"/>
                      <a:pt x="227" y="161"/>
                      <a:pt x="179" y="173"/>
                    </a:cubicBezTo>
                    <a:cubicBezTo>
                      <a:pt x="48" y="185"/>
                      <a:pt x="1" y="340"/>
                      <a:pt x="96" y="435"/>
                    </a:cubicBezTo>
                    <a:cubicBezTo>
                      <a:pt x="132" y="471"/>
                      <a:pt x="144" y="518"/>
                      <a:pt x="132" y="566"/>
                    </a:cubicBezTo>
                    <a:cubicBezTo>
                      <a:pt x="122" y="670"/>
                      <a:pt x="202" y="751"/>
                      <a:pt x="289" y="751"/>
                    </a:cubicBezTo>
                    <a:cubicBezTo>
                      <a:pt x="312" y="751"/>
                      <a:pt x="336" y="745"/>
                      <a:pt x="358" y="733"/>
                    </a:cubicBezTo>
                    <a:cubicBezTo>
                      <a:pt x="382" y="721"/>
                      <a:pt x="409" y="715"/>
                      <a:pt x="434" y="715"/>
                    </a:cubicBezTo>
                    <a:cubicBezTo>
                      <a:pt x="459" y="715"/>
                      <a:pt x="483" y="721"/>
                      <a:pt x="501" y="733"/>
                    </a:cubicBezTo>
                    <a:cubicBezTo>
                      <a:pt x="526" y="745"/>
                      <a:pt x="551" y="751"/>
                      <a:pt x="576" y="751"/>
                    </a:cubicBezTo>
                    <a:cubicBezTo>
                      <a:pt x="668" y="751"/>
                      <a:pt x="746" y="670"/>
                      <a:pt x="727" y="566"/>
                    </a:cubicBezTo>
                    <a:cubicBezTo>
                      <a:pt x="727" y="518"/>
                      <a:pt x="739" y="471"/>
                      <a:pt x="775" y="435"/>
                    </a:cubicBezTo>
                    <a:cubicBezTo>
                      <a:pt x="858" y="340"/>
                      <a:pt x="810" y="185"/>
                      <a:pt x="691" y="173"/>
                    </a:cubicBezTo>
                    <a:cubicBezTo>
                      <a:pt x="632" y="161"/>
                      <a:pt x="596" y="126"/>
                      <a:pt x="572" y="90"/>
                    </a:cubicBezTo>
                    <a:cubicBezTo>
                      <a:pt x="542" y="30"/>
                      <a:pt x="489" y="1"/>
                      <a:pt x="43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16" name="Google Shape;1316;p11"/>
            <p:cNvGrpSpPr/>
            <p:nvPr/>
          </p:nvGrpSpPr>
          <p:grpSpPr>
            <a:xfrm>
              <a:off x="-396757" y="400050"/>
              <a:ext cx="4860257" cy="1810351"/>
              <a:chOff x="-3670182" y="-2695575"/>
              <a:chExt cx="4860257" cy="1810351"/>
            </a:xfrm>
          </p:grpSpPr>
          <p:sp>
            <p:nvSpPr>
              <p:cNvPr id="1317" name="Google Shape;1317;p11"/>
              <p:cNvSpPr/>
              <p:nvPr/>
            </p:nvSpPr>
            <p:spPr>
              <a:xfrm>
                <a:off x="-506185" y="-2531406"/>
                <a:ext cx="125707" cy="111252"/>
              </a:xfrm>
              <a:custGeom>
                <a:avLst/>
                <a:gdLst/>
                <a:ahLst/>
                <a:cxnLst/>
                <a:rect l="l" t="t" r="r" b="b"/>
                <a:pathLst>
                  <a:path w="974" h="862" extrusionOk="0">
                    <a:moveTo>
                      <a:pt x="709" y="1"/>
                    </a:moveTo>
                    <a:cubicBezTo>
                      <a:pt x="679" y="1"/>
                      <a:pt x="648" y="11"/>
                      <a:pt x="620" y="32"/>
                    </a:cubicBezTo>
                    <a:lnTo>
                      <a:pt x="96" y="425"/>
                    </a:lnTo>
                    <a:cubicBezTo>
                      <a:pt x="0" y="496"/>
                      <a:pt x="24" y="651"/>
                      <a:pt x="143" y="687"/>
                    </a:cubicBezTo>
                    <a:lnTo>
                      <a:pt x="774" y="854"/>
                    </a:lnTo>
                    <a:cubicBezTo>
                      <a:pt x="788" y="859"/>
                      <a:pt x="802" y="861"/>
                      <a:pt x="816" y="861"/>
                    </a:cubicBezTo>
                    <a:cubicBezTo>
                      <a:pt x="898" y="861"/>
                      <a:pt x="973" y="778"/>
                      <a:pt x="953" y="687"/>
                    </a:cubicBezTo>
                    <a:lnTo>
                      <a:pt x="858" y="127"/>
                    </a:lnTo>
                    <a:cubicBezTo>
                      <a:pt x="841" y="53"/>
                      <a:pt x="778" y="1"/>
                      <a:pt x="709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18" name="Google Shape;1318;p11"/>
              <p:cNvSpPr/>
              <p:nvPr/>
            </p:nvSpPr>
            <p:spPr>
              <a:xfrm>
                <a:off x="1076501" y="-1005639"/>
                <a:ext cx="113575" cy="120415"/>
              </a:xfrm>
              <a:custGeom>
                <a:avLst/>
                <a:gdLst/>
                <a:ahLst/>
                <a:cxnLst/>
                <a:rect l="l" t="t" r="r" b="b"/>
                <a:pathLst>
                  <a:path w="880" h="933" extrusionOk="0">
                    <a:moveTo>
                      <a:pt x="730" y="1"/>
                    </a:moveTo>
                    <a:cubicBezTo>
                      <a:pt x="714" y="1"/>
                      <a:pt x="697" y="3"/>
                      <a:pt x="680" y="9"/>
                    </a:cubicBezTo>
                    <a:lnTo>
                      <a:pt x="132" y="188"/>
                    </a:lnTo>
                    <a:cubicBezTo>
                      <a:pt x="25" y="223"/>
                      <a:pt x="1" y="354"/>
                      <a:pt x="72" y="438"/>
                    </a:cubicBezTo>
                    <a:lnTo>
                      <a:pt x="537" y="890"/>
                    </a:lnTo>
                    <a:cubicBezTo>
                      <a:pt x="570" y="919"/>
                      <a:pt x="608" y="932"/>
                      <a:pt x="645" y="932"/>
                    </a:cubicBezTo>
                    <a:cubicBezTo>
                      <a:pt x="715" y="932"/>
                      <a:pt x="779" y="885"/>
                      <a:pt x="787" y="807"/>
                    </a:cubicBezTo>
                    <a:lnTo>
                      <a:pt x="870" y="164"/>
                    </a:lnTo>
                    <a:cubicBezTo>
                      <a:pt x="880" y="74"/>
                      <a:pt x="814" y="1"/>
                      <a:pt x="73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19" name="Google Shape;1319;p11"/>
              <p:cNvSpPr/>
              <p:nvPr/>
            </p:nvSpPr>
            <p:spPr>
              <a:xfrm>
                <a:off x="-3135437" y="-1932468"/>
                <a:ext cx="130095" cy="111252"/>
              </a:xfrm>
              <a:custGeom>
                <a:avLst/>
                <a:gdLst/>
                <a:ahLst/>
                <a:cxnLst/>
                <a:rect l="l" t="t" r="r" b="b"/>
                <a:pathLst>
                  <a:path w="1008" h="862" extrusionOk="0">
                    <a:moveTo>
                      <a:pt x="838" y="0"/>
                    </a:moveTo>
                    <a:cubicBezTo>
                      <a:pt x="829" y="0"/>
                      <a:pt x="820" y="1"/>
                      <a:pt x="810" y="3"/>
                    </a:cubicBezTo>
                    <a:lnTo>
                      <a:pt x="155" y="98"/>
                    </a:lnTo>
                    <a:cubicBezTo>
                      <a:pt x="48" y="122"/>
                      <a:pt x="1" y="241"/>
                      <a:pt x="60" y="336"/>
                    </a:cubicBezTo>
                    <a:lnTo>
                      <a:pt x="405" y="801"/>
                    </a:lnTo>
                    <a:cubicBezTo>
                      <a:pt x="434" y="841"/>
                      <a:pt x="480" y="862"/>
                      <a:pt x="524" y="862"/>
                    </a:cubicBezTo>
                    <a:cubicBezTo>
                      <a:pt x="572" y="862"/>
                      <a:pt x="619" y="838"/>
                      <a:pt x="644" y="789"/>
                    </a:cubicBezTo>
                    <a:lnTo>
                      <a:pt x="953" y="217"/>
                    </a:lnTo>
                    <a:cubicBezTo>
                      <a:pt x="1008" y="119"/>
                      <a:pt x="942" y="0"/>
                      <a:pt x="838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20" name="Google Shape;1320;p11"/>
              <p:cNvSpPr/>
              <p:nvPr/>
            </p:nvSpPr>
            <p:spPr>
              <a:xfrm>
                <a:off x="-2273300" y="-1186068"/>
                <a:ext cx="174751" cy="148293"/>
              </a:xfrm>
              <a:custGeom>
                <a:avLst/>
                <a:gdLst/>
                <a:ahLst/>
                <a:cxnLst/>
                <a:rect l="l" t="t" r="r" b="b"/>
                <a:pathLst>
                  <a:path w="1354" h="1149" extrusionOk="0">
                    <a:moveTo>
                      <a:pt x="914" y="0"/>
                    </a:moveTo>
                    <a:cubicBezTo>
                      <a:pt x="869" y="0"/>
                      <a:pt x="824" y="16"/>
                      <a:pt x="786" y="50"/>
                    </a:cubicBezTo>
                    <a:lnTo>
                      <a:pt x="131" y="633"/>
                    </a:lnTo>
                    <a:cubicBezTo>
                      <a:pt x="0" y="740"/>
                      <a:pt x="60" y="943"/>
                      <a:pt x="226" y="967"/>
                    </a:cubicBezTo>
                    <a:lnTo>
                      <a:pt x="1084" y="1145"/>
                    </a:lnTo>
                    <a:cubicBezTo>
                      <a:pt x="1095" y="1147"/>
                      <a:pt x="1106" y="1148"/>
                      <a:pt x="1118" y="1148"/>
                    </a:cubicBezTo>
                    <a:cubicBezTo>
                      <a:pt x="1246" y="1148"/>
                      <a:pt x="1354" y="1027"/>
                      <a:pt x="1310" y="895"/>
                    </a:cubicBezTo>
                    <a:lnTo>
                      <a:pt x="1108" y="145"/>
                    </a:lnTo>
                    <a:cubicBezTo>
                      <a:pt x="1077" y="53"/>
                      <a:pt x="996" y="0"/>
                      <a:pt x="914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21" name="Google Shape;1321;p11"/>
              <p:cNvSpPr/>
              <p:nvPr/>
            </p:nvSpPr>
            <p:spPr>
              <a:xfrm>
                <a:off x="549412" y="-2394730"/>
                <a:ext cx="271289" cy="194884"/>
              </a:xfrm>
              <a:custGeom>
                <a:avLst/>
                <a:gdLst/>
                <a:ahLst/>
                <a:cxnLst/>
                <a:rect l="l" t="t" r="r" b="b"/>
                <a:pathLst>
                  <a:path w="2102" h="1510" extrusionOk="0">
                    <a:moveTo>
                      <a:pt x="950" y="884"/>
                    </a:moveTo>
                    <a:cubicBezTo>
                      <a:pt x="957" y="933"/>
                      <a:pt x="955" y="983"/>
                      <a:pt x="942" y="1033"/>
                    </a:cubicBezTo>
                    <a:cubicBezTo>
                      <a:pt x="931" y="1115"/>
                      <a:pt x="886" y="1233"/>
                      <a:pt x="797" y="1233"/>
                    </a:cubicBezTo>
                    <a:cubicBezTo>
                      <a:pt x="783" y="1233"/>
                      <a:pt x="767" y="1230"/>
                      <a:pt x="751" y="1223"/>
                    </a:cubicBezTo>
                    <a:cubicBezTo>
                      <a:pt x="703" y="1200"/>
                      <a:pt x="668" y="1164"/>
                      <a:pt x="632" y="1128"/>
                    </a:cubicBezTo>
                    <a:cubicBezTo>
                      <a:pt x="596" y="1069"/>
                      <a:pt x="620" y="1045"/>
                      <a:pt x="668" y="1009"/>
                    </a:cubicBezTo>
                    <a:cubicBezTo>
                      <a:pt x="750" y="936"/>
                      <a:pt x="846" y="898"/>
                      <a:pt x="950" y="884"/>
                    </a:cubicBezTo>
                    <a:close/>
                    <a:moveTo>
                      <a:pt x="278" y="0"/>
                    </a:moveTo>
                    <a:cubicBezTo>
                      <a:pt x="242" y="0"/>
                      <a:pt x="205" y="3"/>
                      <a:pt x="168" y="9"/>
                    </a:cubicBezTo>
                    <a:cubicBezTo>
                      <a:pt x="0" y="31"/>
                      <a:pt x="21" y="274"/>
                      <a:pt x="162" y="274"/>
                    </a:cubicBezTo>
                    <a:cubicBezTo>
                      <a:pt x="172" y="274"/>
                      <a:pt x="181" y="273"/>
                      <a:pt x="192" y="271"/>
                    </a:cubicBezTo>
                    <a:cubicBezTo>
                      <a:pt x="213" y="268"/>
                      <a:pt x="234" y="267"/>
                      <a:pt x="255" y="267"/>
                    </a:cubicBezTo>
                    <a:cubicBezTo>
                      <a:pt x="489" y="267"/>
                      <a:pt x="708" y="432"/>
                      <a:pt x="844" y="624"/>
                    </a:cubicBezTo>
                    <a:lnTo>
                      <a:pt x="844" y="624"/>
                    </a:lnTo>
                    <a:cubicBezTo>
                      <a:pt x="770" y="639"/>
                      <a:pt x="699" y="664"/>
                      <a:pt x="632" y="700"/>
                    </a:cubicBezTo>
                    <a:cubicBezTo>
                      <a:pt x="501" y="771"/>
                      <a:pt x="358" y="890"/>
                      <a:pt x="334" y="1045"/>
                    </a:cubicBezTo>
                    <a:cubicBezTo>
                      <a:pt x="322" y="1223"/>
                      <a:pt x="465" y="1378"/>
                      <a:pt x="596" y="1450"/>
                    </a:cubicBezTo>
                    <a:cubicBezTo>
                      <a:pt x="663" y="1489"/>
                      <a:pt x="735" y="1509"/>
                      <a:pt x="806" y="1509"/>
                    </a:cubicBezTo>
                    <a:cubicBezTo>
                      <a:pt x="885" y="1509"/>
                      <a:pt x="962" y="1483"/>
                      <a:pt x="1025" y="1426"/>
                    </a:cubicBezTo>
                    <a:cubicBezTo>
                      <a:pt x="1186" y="1293"/>
                      <a:pt x="1236" y="1095"/>
                      <a:pt x="1216" y="898"/>
                    </a:cubicBezTo>
                    <a:lnTo>
                      <a:pt x="1216" y="898"/>
                    </a:lnTo>
                    <a:cubicBezTo>
                      <a:pt x="1453" y="954"/>
                      <a:pt x="1653" y="1125"/>
                      <a:pt x="1799" y="1319"/>
                    </a:cubicBezTo>
                    <a:cubicBezTo>
                      <a:pt x="1826" y="1352"/>
                      <a:pt x="1862" y="1366"/>
                      <a:pt x="1897" y="1366"/>
                    </a:cubicBezTo>
                    <a:cubicBezTo>
                      <a:pt x="1999" y="1366"/>
                      <a:pt x="2102" y="1249"/>
                      <a:pt x="2013" y="1152"/>
                    </a:cubicBezTo>
                    <a:cubicBezTo>
                      <a:pt x="1799" y="878"/>
                      <a:pt x="1501" y="640"/>
                      <a:pt x="1144" y="616"/>
                    </a:cubicBezTo>
                    <a:cubicBezTo>
                      <a:pt x="1143" y="616"/>
                      <a:pt x="1141" y="616"/>
                      <a:pt x="1140" y="616"/>
                    </a:cubicBezTo>
                    <a:lnTo>
                      <a:pt x="1140" y="616"/>
                    </a:lnTo>
                    <a:cubicBezTo>
                      <a:pt x="1124" y="578"/>
                      <a:pt x="1105" y="543"/>
                      <a:pt x="1084" y="509"/>
                    </a:cubicBezTo>
                    <a:cubicBezTo>
                      <a:pt x="924" y="230"/>
                      <a:pt x="609" y="0"/>
                      <a:pt x="278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22" name="Google Shape;1322;p11"/>
              <p:cNvSpPr/>
              <p:nvPr/>
            </p:nvSpPr>
            <p:spPr>
              <a:xfrm>
                <a:off x="-1852300" y="-1891389"/>
                <a:ext cx="238120" cy="172686"/>
              </a:xfrm>
              <a:custGeom>
                <a:avLst/>
                <a:gdLst/>
                <a:ahLst/>
                <a:cxnLst/>
                <a:rect l="l" t="t" r="r" b="b"/>
                <a:pathLst>
                  <a:path w="1845" h="1338" extrusionOk="0">
                    <a:moveTo>
                      <a:pt x="152" y="0"/>
                    </a:moveTo>
                    <a:cubicBezTo>
                      <a:pt x="90" y="0"/>
                      <a:pt x="33" y="35"/>
                      <a:pt x="12" y="98"/>
                    </a:cubicBezTo>
                    <a:cubicBezTo>
                      <a:pt x="1" y="169"/>
                      <a:pt x="36" y="252"/>
                      <a:pt x="108" y="264"/>
                    </a:cubicBezTo>
                    <a:cubicBezTo>
                      <a:pt x="703" y="371"/>
                      <a:pt x="1239" y="740"/>
                      <a:pt x="1548" y="1276"/>
                    </a:cubicBezTo>
                    <a:cubicBezTo>
                      <a:pt x="1574" y="1319"/>
                      <a:pt x="1613" y="1338"/>
                      <a:pt x="1653" y="1338"/>
                    </a:cubicBezTo>
                    <a:cubicBezTo>
                      <a:pt x="1746" y="1338"/>
                      <a:pt x="1845" y="1241"/>
                      <a:pt x="1786" y="1133"/>
                    </a:cubicBezTo>
                    <a:cubicBezTo>
                      <a:pt x="1441" y="550"/>
                      <a:pt x="846" y="121"/>
                      <a:pt x="179" y="2"/>
                    </a:cubicBezTo>
                    <a:cubicBezTo>
                      <a:pt x="170" y="1"/>
                      <a:pt x="161" y="0"/>
                      <a:pt x="152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23" name="Google Shape;1323;p11"/>
              <p:cNvSpPr/>
              <p:nvPr/>
            </p:nvSpPr>
            <p:spPr>
              <a:xfrm>
                <a:off x="-3670182" y="-2171921"/>
                <a:ext cx="110736" cy="96926"/>
              </a:xfrm>
              <a:custGeom>
                <a:avLst/>
                <a:gdLst/>
                <a:ahLst/>
                <a:cxnLst/>
                <a:rect l="l" t="t" r="r" b="b"/>
                <a:pathLst>
                  <a:path w="858" h="751" extrusionOk="0">
                    <a:moveTo>
                      <a:pt x="431" y="0"/>
                    </a:moveTo>
                    <a:cubicBezTo>
                      <a:pt x="376" y="0"/>
                      <a:pt x="322" y="30"/>
                      <a:pt x="298" y="89"/>
                    </a:cubicBezTo>
                    <a:cubicBezTo>
                      <a:pt x="275" y="125"/>
                      <a:pt x="227" y="161"/>
                      <a:pt x="179" y="173"/>
                    </a:cubicBezTo>
                    <a:cubicBezTo>
                      <a:pt x="48" y="185"/>
                      <a:pt x="1" y="339"/>
                      <a:pt x="96" y="435"/>
                    </a:cubicBezTo>
                    <a:cubicBezTo>
                      <a:pt x="132" y="470"/>
                      <a:pt x="144" y="518"/>
                      <a:pt x="132" y="566"/>
                    </a:cubicBezTo>
                    <a:cubicBezTo>
                      <a:pt x="122" y="669"/>
                      <a:pt x="202" y="750"/>
                      <a:pt x="289" y="750"/>
                    </a:cubicBezTo>
                    <a:cubicBezTo>
                      <a:pt x="312" y="750"/>
                      <a:pt x="336" y="745"/>
                      <a:pt x="358" y="732"/>
                    </a:cubicBezTo>
                    <a:cubicBezTo>
                      <a:pt x="382" y="720"/>
                      <a:pt x="406" y="714"/>
                      <a:pt x="429" y="714"/>
                    </a:cubicBezTo>
                    <a:cubicBezTo>
                      <a:pt x="453" y="714"/>
                      <a:pt x="477" y="720"/>
                      <a:pt x="501" y="732"/>
                    </a:cubicBezTo>
                    <a:cubicBezTo>
                      <a:pt x="526" y="745"/>
                      <a:pt x="551" y="750"/>
                      <a:pt x="576" y="750"/>
                    </a:cubicBezTo>
                    <a:cubicBezTo>
                      <a:pt x="668" y="750"/>
                      <a:pt x="746" y="669"/>
                      <a:pt x="727" y="566"/>
                    </a:cubicBezTo>
                    <a:cubicBezTo>
                      <a:pt x="715" y="518"/>
                      <a:pt x="739" y="470"/>
                      <a:pt x="775" y="435"/>
                    </a:cubicBezTo>
                    <a:cubicBezTo>
                      <a:pt x="858" y="339"/>
                      <a:pt x="810" y="185"/>
                      <a:pt x="679" y="173"/>
                    </a:cubicBezTo>
                    <a:cubicBezTo>
                      <a:pt x="632" y="161"/>
                      <a:pt x="596" y="125"/>
                      <a:pt x="572" y="89"/>
                    </a:cubicBezTo>
                    <a:cubicBezTo>
                      <a:pt x="542" y="30"/>
                      <a:pt x="486" y="0"/>
                      <a:pt x="43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24" name="Google Shape;1324;p11"/>
              <p:cNvSpPr/>
              <p:nvPr/>
            </p:nvSpPr>
            <p:spPr>
              <a:xfrm>
                <a:off x="758492" y="-1724771"/>
                <a:ext cx="110736" cy="95764"/>
              </a:xfrm>
              <a:custGeom>
                <a:avLst/>
                <a:gdLst/>
                <a:ahLst/>
                <a:cxnLst/>
                <a:rect l="l" t="t" r="r" b="b"/>
                <a:pathLst>
                  <a:path w="858" h="742" extrusionOk="0">
                    <a:moveTo>
                      <a:pt x="429" y="0"/>
                    </a:moveTo>
                    <a:cubicBezTo>
                      <a:pt x="372" y="0"/>
                      <a:pt x="316" y="27"/>
                      <a:pt x="286" y="81"/>
                    </a:cubicBezTo>
                    <a:cubicBezTo>
                      <a:pt x="274" y="128"/>
                      <a:pt x="226" y="164"/>
                      <a:pt x="179" y="164"/>
                    </a:cubicBezTo>
                    <a:cubicBezTo>
                      <a:pt x="48" y="188"/>
                      <a:pt x="0" y="342"/>
                      <a:pt x="96" y="426"/>
                    </a:cubicBezTo>
                    <a:cubicBezTo>
                      <a:pt x="119" y="462"/>
                      <a:pt x="143" y="521"/>
                      <a:pt x="131" y="569"/>
                    </a:cubicBezTo>
                    <a:cubicBezTo>
                      <a:pt x="122" y="663"/>
                      <a:pt x="201" y="742"/>
                      <a:pt x="288" y="742"/>
                    </a:cubicBezTo>
                    <a:cubicBezTo>
                      <a:pt x="311" y="742"/>
                      <a:pt x="335" y="736"/>
                      <a:pt x="357" y="723"/>
                    </a:cubicBezTo>
                    <a:cubicBezTo>
                      <a:pt x="381" y="717"/>
                      <a:pt x="405" y="715"/>
                      <a:pt x="429" y="715"/>
                    </a:cubicBezTo>
                    <a:cubicBezTo>
                      <a:pt x="453" y="715"/>
                      <a:pt x="477" y="717"/>
                      <a:pt x="500" y="723"/>
                    </a:cubicBezTo>
                    <a:cubicBezTo>
                      <a:pt x="525" y="736"/>
                      <a:pt x="551" y="742"/>
                      <a:pt x="576" y="742"/>
                    </a:cubicBezTo>
                    <a:cubicBezTo>
                      <a:pt x="668" y="742"/>
                      <a:pt x="745" y="663"/>
                      <a:pt x="727" y="569"/>
                    </a:cubicBezTo>
                    <a:cubicBezTo>
                      <a:pt x="715" y="521"/>
                      <a:pt x="738" y="462"/>
                      <a:pt x="774" y="426"/>
                    </a:cubicBezTo>
                    <a:cubicBezTo>
                      <a:pt x="858" y="342"/>
                      <a:pt x="810" y="188"/>
                      <a:pt x="679" y="164"/>
                    </a:cubicBezTo>
                    <a:cubicBezTo>
                      <a:pt x="631" y="152"/>
                      <a:pt x="596" y="128"/>
                      <a:pt x="572" y="81"/>
                    </a:cubicBezTo>
                    <a:cubicBezTo>
                      <a:pt x="542" y="27"/>
                      <a:pt x="485" y="0"/>
                      <a:pt x="42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25" name="Google Shape;1325;p11"/>
              <p:cNvSpPr/>
              <p:nvPr/>
            </p:nvSpPr>
            <p:spPr>
              <a:xfrm>
                <a:off x="-1614173" y="-2695575"/>
                <a:ext cx="110736" cy="96926"/>
              </a:xfrm>
              <a:custGeom>
                <a:avLst/>
                <a:gdLst/>
                <a:ahLst/>
                <a:cxnLst/>
                <a:rect l="l" t="t" r="r" b="b"/>
                <a:pathLst>
                  <a:path w="858" h="751" extrusionOk="0">
                    <a:moveTo>
                      <a:pt x="435" y="1"/>
                    </a:moveTo>
                    <a:cubicBezTo>
                      <a:pt x="382" y="1"/>
                      <a:pt x="328" y="30"/>
                      <a:pt x="298" y="90"/>
                    </a:cubicBezTo>
                    <a:cubicBezTo>
                      <a:pt x="275" y="126"/>
                      <a:pt x="227" y="161"/>
                      <a:pt x="179" y="173"/>
                    </a:cubicBezTo>
                    <a:cubicBezTo>
                      <a:pt x="48" y="185"/>
                      <a:pt x="1" y="340"/>
                      <a:pt x="96" y="435"/>
                    </a:cubicBezTo>
                    <a:cubicBezTo>
                      <a:pt x="132" y="471"/>
                      <a:pt x="144" y="518"/>
                      <a:pt x="132" y="566"/>
                    </a:cubicBezTo>
                    <a:cubicBezTo>
                      <a:pt x="122" y="670"/>
                      <a:pt x="202" y="751"/>
                      <a:pt x="289" y="751"/>
                    </a:cubicBezTo>
                    <a:cubicBezTo>
                      <a:pt x="312" y="751"/>
                      <a:pt x="336" y="745"/>
                      <a:pt x="358" y="733"/>
                    </a:cubicBezTo>
                    <a:cubicBezTo>
                      <a:pt x="382" y="721"/>
                      <a:pt x="409" y="715"/>
                      <a:pt x="434" y="715"/>
                    </a:cubicBezTo>
                    <a:cubicBezTo>
                      <a:pt x="459" y="715"/>
                      <a:pt x="483" y="721"/>
                      <a:pt x="501" y="733"/>
                    </a:cubicBezTo>
                    <a:cubicBezTo>
                      <a:pt x="526" y="745"/>
                      <a:pt x="551" y="751"/>
                      <a:pt x="576" y="751"/>
                    </a:cubicBezTo>
                    <a:cubicBezTo>
                      <a:pt x="668" y="751"/>
                      <a:pt x="746" y="670"/>
                      <a:pt x="727" y="566"/>
                    </a:cubicBezTo>
                    <a:cubicBezTo>
                      <a:pt x="727" y="518"/>
                      <a:pt x="739" y="471"/>
                      <a:pt x="775" y="435"/>
                    </a:cubicBezTo>
                    <a:cubicBezTo>
                      <a:pt x="858" y="340"/>
                      <a:pt x="810" y="185"/>
                      <a:pt x="691" y="173"/>
                    </a:cubicBezTo>
                    <a:cubicBezTo>
                      <a:pt x="632" y="161"/>
                      <a:pt x="596" y="126"/>
                      <a:pt x="572" y="90"/>
                    </a:cubicBezTo>
                    <a:cubicBezTo>
                      <a:pt x="542" y="30"/>
                      <a:pt x="489" y="1"/>
                      <a:pt x="43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1326" name="Google Shape;1326;p11"/>
          <p:cNvSpPr/>
          <p:nvPr/>
        </p:nvSpPr>
        <p:spPr>
          <a:xfrm>
            <a:off x="524000" y="4486250"/>
            <a:ext cx="8163000" cy="476400"/>
          </a:xfrm>
          <a:prstGeom prst="ellipse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7" name="Google Shape;1327;p11"/>
          <p:cNvSpPr/>
          <p:nvPr/>
        </p:nvSpPr>
        <p:spPr>
          <a:xfrm>
            <a:off x="1033425" y="571500"/>
            <a:ext cx="7096200" cy="4181700"/>
          </a:xfrm>
          <a:prstGeom prst="roundRect">
            <a:avLst>
              <a:gd name="adj" fmla="val 3463"/>
            </a:avLst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328" name="Google Shape;1328;p11"/>
          <p:cNvGrpSpPr/>
          <p:nvPr/>
        </p:nvGrpSpPr>
        <p:grpSpPr>
          <a:xfrm>
            <a:off x="1261957" y="663651"/>
            <a:ext cx="6739273" cy="4018216"/>
            <a:chOff x="1261957" y="663651"/>
            <a:chExt cx="6739273" cy="4018216"/>
          </a:xfrm>
        </p:grpSpPr>
        <p:sp>
          <p:nvSpPr>
            <p:cNvPr id="1329" name="Google Shape;1329;p11"/>
            <p:cNvSpPr/>
            <p:nvPr/>
          </p:nvSpPr>
          <p:spPr>
            <a:xfrm>
              <a:off x="1261957" y="684476"/>
              <a:ext cx="53486" cy="53553"/>
            </a:xfrm>
            <a:custGeom>
              <a:avLst/>
              <a:gdLst/>
              <a:ahLst/>
              <a:cxnLst/>
              <a:rect l="l" t="t" r="r" b="b"/>
              <a:pathLst>
                <a:path w="798" h="799" extrusionOk="0">
                  <a:moveTo>
                    <a:pt x="798" y="393"/>
                  </a:moveTo>
                  <a:cubicBezTo>
                    <a:pt x="798" y="620"/>
                    <a:pt x="619" y="798"/>
                    <a:pt x="405" y="798"/>
                  </a:cubicBezTo>
                  <a:cubicBezTo>
                    <a:pt x="179" y="798"/>
                    <a:pt x="0" y="620"/>
                    <a:pt x="0" y="393"/>
                  </a:cubicBezTo>
                  <a:cubicBezTo>
                    <a:pt x="0" y="179"/>
                    <a:pt x="179" y="0"/>
                    <a:pt x="405" y="0"/>
                  </a:cubicBezTo>
                  <a:cubicBezTo>
                    <a:pt x="619" y="0"/>
                    <a:pt x="798" y="179"/>
                    <a:pt x="798" y="393"/>
                  </a:cubicBezTo>
                  <a:close/>
                </a:path>
              </a:pathLst>
            </a:custGeom>
            <a:solidFill>
              <a:srgbClr val="F1DB58">
                <a:alpha val="477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0" name="Google Shape;1330;p11"/>
            <p:cNvSpPr/>
            <p:nvPr/>
          </p:nvSpPr>
          <p:spPr>
            <a:xfrm>
              <a:off x="1652175" y="684476"/>
              <a:ext cx="53553" cy="53553"/>
            </a:xfrm>
            <a:custGeom>
              <a:avLst/>
              <a:gdLst/>
              <a:ahLst/>
              <a:cxnLst/>
              <a:rect l="l" t="t" r="r" b="b"/>
              <a:pathLst>
                <a:path w="799" h="799" extrusionOk="0">
                  <a:moveTo>
                    <a:pt x="798" y="393"/>
                  </a:moveTo>
                  <a:cubicBezTo>
                    <a:pt x="798" y="620"/>
                    <a:pt x="620" y="798"/>
                    <a:pt x="405" y="798"/>
                  </a:cubicBezTo>
                  <a:cubicBezTo>
                    <a:pt x="179" y="798"/>
                    <a:pt x="0" y="620"/>
                    <a:pt x="0" y="393"/>
                  </a:cubicBezTo>
                  <a:cubicBezTo>
                    <a:pt x="0" y="179"/>
                    <a:pt x="179" y="0"/>
                    <a:pt x="405" y="0"/>
                  </a:cubicBezTo>
                  <a:cubicBezTo>
                    <a:pt x="620" y="0"/>
                    <a:pt x="798" y="179"/>
                    <a:pt x="798" y="393"/>
                  </a:cubicBezTo>
                  <a:close/>
                </a:path>
              </a:pathLst>
            </a:custGeom>
            <a:solidFill>
              <a:srgbClr val="F1DB58">
                <a:alpha val="477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1" name="Google Shape;1331;p11"/>
            <p:cNvSpPr/>
            <p:nvPr/>
          </p:nvSpPr>
          <p:spPr>
            <a:xfrm>
              <a:off x="2042392" y="684476"/>
              <a:ext cx="53553" cy="53553"/>
            </a:xfrm>
            <a:custGeom>
              <a:avLst/>
              <a:gdLst/>
              <a:ahLst/>
              <a:cxnLst/>
              <a:rect l="l" t="t" r="r" b="b"/>
              <a:pathLst>
                <a:path w="799" h="799" extrusionOk="0">
                  <a:moveTo>
                    <a:pt x="798" y="393"/>
                  </a:moveTo>
                  <a:cubicBezTo>
                    <a:pt x="798" y="620"/>
                    <a:pt x="620" y="798"/>
                    <a:pt x="405" y="798"/>
                  </a:cubicBezTo>
                  <a:cubicBezTo>
                    <a:pt x="179" y="798"/>
                    <a:pt x="1" y="620"/>
                    <a:pt x="1" y="393"/>
                  </a:cubicBezTo>
                  <a:cubicBezTo>
                    <a:pt x="1" y="179"/>
                    <a:pt x="179" y="0"/>
                    <a:pt x="405" y="0"/>
                  </a:cubicBezTo>
                  <a:cubicBezTo>
                    <a:pt x="620" y="0"/>
                    <a:pt x="798" y="179"/>
                    <a:pt x="798" y="393"/>
                  </a:cubicBezTo>
                  <a:close/>
                </a:path>
              </a:pathLst>
            </a:custGeom>
            <a:solidFill>
              <a:srgbClr val="F1DB58">
                <a:alpha val="477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2" name="Google Shape;1332;p11"/>
            <p:cNvSpPr/>
            <p:nvPr/>
          </p:nvSpPr>
          <p:spPr>
            <a:xfrm>
              <a:off x="2432610" y="684476"/>
              <a:ext cx="53553" cy="53553"/>
            </a:xfrm>
            <a:custGeom>
              <a:avLst/>
              <a:gdLst/>
              <a:ahLst/>
              <a:cxnLst/>
              <a:rect l="l" t="t" r="r" b="b"/>
              <a:pathLst>
                <a:path w="799" h="799" extrusionOk="0">
                  <a:moveTo>
                    <a:pt x="798" y="393"/>
                  </a:moveTo>
                  <a:cubicBezTo>
                    <a:pt x="798" y="620"/>
                    <a:pt x="620" y="798"/>
                    <a:pt x="394" y="798"/>
                  </a:cubicBezTo>
                  <a:cubicBezTo>
                    <a:pt x="179" y="798"/>
                    <a:pt x="1" y="620"/>
                    <a:pt x="1" y="393"/>
                  </a:cubicBezTo>
                  <a:cubicBezTo>
                    <a:pt x="1" y="179"/>
                    <a:pt x="179" y="0"/>
                    <a:pt x="394" y="0"/>
                  </a:cubicBezTo>
                  <a:cubicBezTo>
                    <a:pt x="620" y="0"/>
                    <a:pt x="798" y="179"/>
                    <a:pt x="798" y="393"/>
                  </a:cubicBezTo>
                  <a:close/>
                </a:path>
              </a:pathLst>
            </a:custGeom>
            <a:solidFill>
              <a:srgbClr val="F1DB58">
                <a:alpha val="477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3" name="Google Shape;1333;p11"/>
            <p:cNvSpPr/>
            <p:nvPr/>
          </p:nvSpPr>
          <p:spPr>
            <a:xfrm>
              <a:off x="2822827" y="684476"/>
              <a:ext cx="53553" cy="53553"/>
            </a:xfrm>
            <a:custGeom>
              <a:avLst/>
              <a:gdLst/>
              <a:ahLst/>
              <a:cxnLst/>
              <a:rect l="l" t="t" r="r" b="b"/>
              <a:pathLst>
                <a:path w="799" h="799" extrusionOk="0">
                  <a:moveTo>
                    <a:pt x="799" y="393"/>
                  </a:moveTo>
                  <a:cubicBezTo>
                    <a:pt x="799" y="620"/>
                    <a:pt x="620" y="798"/>
                    <a:pt x="394" y="798"/>
                  </a:cubicBezTo>
                  <a:cubicBezTo>
                    <a:pt x="180" y="798"/>
                    <a:pt x="1" y="620"/>
                    <a:pt x="1" y="393"/>
                  </a:cubicBezTo>
                  <a:cubicBezTo>
                    <a:pt x="1" y="179"/>
                    <a:pt x="180" y="0"/>
                    <a:pt x="394" y="0"/>
                  </a:cubicBezTo>
                  <a:cubicBezTo>
                    <a:pt x="620" y="0"/>
                    <a:pt x="799" y="179"/>
                    <a:pt x="799" y="393"/>
                  </a:cubicBezTo>
                  <a:close/>
                </a:path>
              </a:pathLst>
            </a:custGeom>
            <a:solidFill>
              <a:srgbClr val="F1DB58">
                <a:alpha val="477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4" name="Google Shape;1334;p11"/>
            <p:cNvSpPr/>
            <p:nvPr/>
          </p:nvSpPr>
          <p:spPr>
            <a:xfrm>
              <a:off x="3212308" y="684476"/>
              <a:ext cx="54290" cy="53553"/>
            </a:xfrm>
            <a:custGeom>
              <a:avLst/>
              <a:gdLst/>
              <a:ahLst/>
              <a:cxnLst/>
              <a:rect l="l" t="t" r="r" b="b"/>
              <a:pathLst>
                <a:path w="810" h="799" extrusionOk="0">
                  <a:moveTo>
                    <a:pt x="810" y="393"/>
                  </a:moveTo>
                  <a:cubicBezTo>
                    <a:pt x="810" y="620"/>
                    <a:pt x="631" y="798"/>
                    <a:pt x="405" y="798"/>
                  </a:cubicBezTo>
                  <a:cubicBezTo>
                    <a:pt x="191" y="798"/>
                    <a:pt x="0" y="620"/>
                    <a:pt x="0" y="393"/>
                  </a:cubicBezTo>
                  <a:cubicBezTo>
                    <a:pt x="0" y="179"/>
                    <a:pt x="191" y="0"/>
                    <a:pt x="405" y="0"/>
                  </a:cubicBezTo>
                  <a:cubicBezTo>
                    <a:pt x="631" y="0"/>
                    <a:pt x="810" y="179"/>
                    <a:pt x="810" y="393"/>
                  </a:cubicBezTo>
                  <a:close/>
                </a:path>
              </a:pathLst>
            </a:custGeom>
            <a:solidFill>
              <a:srgbClr val="F1DB58">
                <a:alpha val="477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5" name="Google Shape;1335;p11"/>
            <p:cNvSpPr/>
            <p:nvPr/>
          </p:nvSpPr>
          <p:spPr>
            <a:xfrm>
              <a:off x="1457468" y="938232"/>
              <a:ext cx="53553" cy="53553"/>
            </a:xfrm>
            <a:custGeom>
              <a:avLst/>
              <a:gdLst/>
              <a:ahLst/>
              <a:cxnLst/>
              <a:rect l="l" t="t" r="r" b="b"/>
              <a:pathLst>
                <a:path w="799" h="799" extrusionOk="0">
                  <a:moveTo>
                    <a:pt x="798" y="405"/>
                  </a:moveTo>
                  <a:cubicBezTo>
                    <a:pt x="798" y="620"/>
                    <a:pt x="619" y="798"/>
                    <a:pt x="393" y="798"/>
                  </a:cubicBezTo>
                  <a:cubicBezTo>
                    <a:pt x="179" y="798"/>
                    <a:pt x="0" y="620"/>
                    <a:pt x="0" y="405"/>
                  </a:cubicBezTo>
                  <a:cubicBezTo>
                    <a:pt x="0" y="179"/>
                    <a:pt x="179" y="1"/>
                    <a:pt x="393" y="1"/>
                  </a:cubicBezTo>
                  <a:cubicBezTo>
                    <a:pt x="619" y="1"/>
                    <a:pt x="798" y="179"/>
                    <a:pt x="798" y="405"/>
                  </a:cubicBezTo>
                  <a:close/>
                </a:path>
              </a:pathLst>
            </a:custGeom>
            <a:solidFill>
              <a:srgbClr val="F1DB58">
                <a:alpha val="477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6" name="Google Shape;1336;p11"/>
            <p:cNvSpPr/>
            <p:nvPr/>
          </p:nvSpPr>
          <p:spPr>
            <a:xfrm>
              <a:off x="1847686" y="938232"/>
              <a:ext cx="53553" cy="53553"/>
            </a:xfrm>
            <a:custGeom>
              <a:avLst/>
              <a:gdLst/>
              <a:ahLst/>
              <a:cxnLst/>
              <a:rect l="l" t="t" r="r" b="b"/>
              <a:pathLst>
                <a:path w="799" h="799" extrusionOk="0">
                  <a:moveTo>
                    <a:pt x="798" y="405"/>
                  </a:moveTo>
                  <a:cubicBezTo>
                    <a:pt x="798" y="620"/>
                    <a:pt x="620" y="798"/>
                    <a:pt x="393" y="798"/>
                  </a:cubicBezTo>
                  <a:cubicBezTo>
                    <a:pt x="179" y="798"/>
                    <a:pt x="0" y="620"/>
                    <a:pt x="0" y="405"/>
                  </a:cubicBezTo>
                  <a:cubicBezTo>
                    <a:pt x="0" y="179"/>
                    <a:pt x="179" y="1"/>
                    <a:pt x="393" y="1"/>
                  </a:cubicBezTo>
                  <a:cubicBezTo>
                    <a:pt x="620" y="1"/>
                    <a:pt x="798" y="179"/>
                    <a:pt x="798" y="405"/>
                  </a:cubicBezTo>
                  <a:close/>
                </a:path>
              </a:pathLst>
            </a:custGeom>
            <a:solidFill>
              <a:srgbClr val="F1DB58">
                <a:alpha val="477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7" name="Google Shape;1337;p11"/>
            <p:cNvSpPr/>
            <p:nvPr/>
          </p:nvSpPr>
          <p:spPr>
            <a:xfrm>
              <a:off x="2237099" y="938232"/>
              <a:ext cx="53553" cy="53553"/>
            </a:xfrm>
            <a:custGeom>
              <a:avLst/>
              <a:gdLst/>
              <a:ahLst/>
              <a:cxnLst/>
              <a:rect l="l" t="t" r="r" b="b"/>
              <a:pathLst>
                <a:path w="799" h="799" extrusionOk="0">
                  <a:moveTo>
                    <a:pt x="798" y="405"/>
                  </a:moveTo>
                  <a:cubicBezTo>
                    <a:pt x="798" y="620"/>
                    <a:pt x="620" y="798"/>
                    <a:pt x="406" y="798"/>
                  </a:cubicBezTo>
                  <a:cubicBezTo>
                    <a:pt x="179" y="798"/>
                    <a:pt x="1" y="620"/>
                    <a:pt x="1" y="405"/>
                  </a:cubicBezTo>
                  <a:cubicBezTo>
                    <a:pt x="1" y="179"/>
                    <a:pt x="179" y="1"/>
                    <a:pt x="406" y="1"/>
                  </a:cubicBezTo>
                  <a:cubicBezTo>
                    <a:pt x="620" y="1"/>
                    <a:pt x="798" y="179"/>
                    <a:pt x="798" y="405"/>
                  </a:cubicBezTo>
                  <a:close/>
                </a:path>
              </a:pathLst>
            </a:custGeom>
            <a:solidFill>
              <a:srgbClr val="F1DB58">
                <a:alpha val="477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8" name="Google Shape;1338;p11"/>
            <p:cNvSpPr/>
            <p:nvPr/>
          </p:nvSpPr>
          <p:spPr>
            <a:xfrm>
              <a:off x="2627316" y="938232"/>
              <a:ext cx="53553" cy="53553"/>
            </a:xfrm>
            <a:custGeom>
              <a:avLst/>
              <a:gdLst/>
              <a:ahLst/>
              <a:cxnLst/>
              <a:rect l="l" t="t" r="r" b="b"/>
              <a:pathLst>
                <a:path w="799" h="799" extrusionOk="0">
                  <a:moveTo>
                    <a:pt x="799" y="405"/>
                  </a:moveTo>
                  <a:cubicBezTo>
                    <a:pt x="799" y="620"/>
                    <a:pt x="620" y="798"/>
                    <a:pt x="406" y="798"/>
                  </a:cubicBezTo>
                  <a:cubicBezTo>
                    <a:pt x="179" y="798"/>
                    <a:pt x="1" y="620"/>
                    <a:pt x="1" y="405"/>
                  </a:cubicBezTo>
                  <a:cubicBezTo>
                    <a:pt x="1" y="179"/>
                    <a:pt x="179" y="1"/>
                    <a:pt x="406" y="1"/>
                  </a:cubicBezTo>
                  <a:cubicBezTo>
                    <a:pt x="620" y="1"/>
                    <a:pt x="799" y="179"/>
                    <a:pt x="799" y="405"/>
                  </a:cubicBezTo>
                  <a:close/>
                </a:path>
              </a:pathLst>
            </a:custGeom>
            <a:solidFill>
              <a:srgbClr val="F1DB58">
                <a:alpha val="477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9" name="Google Shape;1339;p11"/>
            <p:cNvSpPr/>
            <p:nvPr/>
          </p:nvSpPr>
          <p:spPr>
            <a:xfrm>
              <a:off x="3017601" y="938232"/>
              <a:ext cx="53486" cy="53553"/>
            </a:xfrm>
            <a:custGeom>
              <a:avLst/>
              <a:gdLst/>
              <a:ahLst/>
              <a:cxnLst/>
              <a:rect l="l" t="t" r="r" b="b"/>
              <a:pathLst>
                <a:path w="798" h="799" extrusionOk="0">
                  <a:moveTo>
                    <a:pt x="798" y="405"/>
                  </a:moveTo>
                  <a:cubicBezTo>
                    <a:pt x="798" y="620"/>
                    <a:pt x="619" y="798"/>
                    <a:pt x="405" y="798"/>
                  </a:cubicBezTo>
                  <a:cubicBezTo>
                    <a:pt x="179" y="798"/>
                    <a:pt x="0" y="620"/>
                    <a:pt x="0" y="405"/>
                  </a:cubicBezTo>
                  <a:cubicBezTo>
                    <a:pt x="0" y="179"/>
                    <a:pt x="179" y="1"/>
                    <a:pt x="405" y="1"/>
                  </a:cubicBezTo>
                  <a:cubicBezTo>
                    <a:pt x="619" y="1"/>
                    <a:pt x="798" y="179"/>
                    <a:pt x="798" y="405"/>
                  </a:cubicBezTo>
                  <a:close/>
                </a:path>
              </a:pathLst>
            </a:custGeom>
            <a:solidFill>
              <a:srgbClr val="F1DB58">
                <a:alpha val="477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0" name="Google Shape;1340;p11"/>
            <p:cNvSpPr/>
            <p:nvPr/>
          </p:nvSpPr>
          <p:spPr>
            <a:xfrm>
              <a:off x="3407819" y="938232"/>
              <a:ext cx="53486" cy="53553"/>
            </a:xfrm>
            <a:custGeom>
              <a:avLst/>
              <a:gdLst/>
              <a:ahLst/>
              <a:cxnLst/>
              <a:rect l="l" t="t" r="r" b="b"/>
              <a:pathLst>
                <a:path w="798" h="799" extrusionOk="0">
                  <a:moveTo>
                    <a:pt x="798" y="405"/>
                  </a:moveTo>
                  <a:cubicBezTo>
                    <a:pt x="798" y="620"/>
                    <a:pt x="619" y="798"/>
                    <a:pt x="393" y="798"/>
                  </a:cubicBezTo>
                  <a:cubicBezTo>
                    <a:pt x="179" y="798"/>
                    <a:pt x="0" y="620"/>
                    <a:pt x="0" y="405"/>
                  </a:cubicBezTo>
                  <a:cubicBezTo>
                    <a:pt x="0" y="179"/>
                    <a:pt x="179" y="1"/>
                    <a:pt x="393" y="1"/>
                  </a:cubicBezTo>
                  <a:cubicBezTo>
                    <a:pt x="619" y="1"/>
                    <a:pt x="798" y="179"/>
                    <a:pt x="798" y="405"/>
                  </a:cubicBezTo>
                  <a:close/>
                </a:path>
              </a:pathLst>
            </a:custGeom>
            <a:solidFill>
              <a:srgbClr val="F1DB58">
                <a:alpha val="477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1" name="Google Shape;1341;p11"/>
            <p:cNvSpPr/>
            <p:nvPr/>
          </p:nvSpPr>
          <p:spPr>
            <a:xfrm>
              <a:off x="1261957" y="1191989"/>
              <a:ext cx="53486" cy="53553"/>
            </a:xfrm>
            <a:custGeom>
              <a:avLst/>
              <a:gdLst/>
              <a:ahLst/>
              <a:cxnLst/>
              <a:rect l="l" t="t" r="r" b="b"/>
              <a:pathLst>
                <a:path w="798" h="799" extrusionOk="0">
                  <a:moveTo>
                    <a:pt x="798" y="406"/>
                  </a:moveTo>
                  <a:cubicBezTo>
                    <a:pt x="798" y="620"/>
                    <a:pt x="619" y="799"/>
                    <a:pt x="405" y="799"/>
                  </a:cubicBezTo>
                  <a:cubicBezTo>
                    <a:pt x="179" y="799"/>
                    <a:pt x="0" y="620"/>
                    <a:pt x="0" y="406"/>
                  </a:cubicBezTo>
                  <a:cubicBezTo>
                    <a:pt x="0" y="179"/>
                    <a:pt x="179" y="1"/>
                    <a:pt x="405" y="1"/>
                  </a:cubicBezTo>
                  <a:cubicBezTo>
                    <a:pt x="619" y="1"/>
                    <a:pt x="798" y="179"/>
                    <a:pt x="798" y="406"/>
                  </a:cubicBezTo>
                  <a:close/>
                </a:path>
              </a:pathLst>
            </a:custGeom>
            <a:solidFill>
              <a:srgbClr val="F1DB58">
                <a:alpha val="477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2" name="Google Shape;1342;p11"/>
            <p:cNvSpPr/>
            <p:nvPr/>
          </p:nvSpPr>
          <p:spPr>
            <a:xfrm>
              <a:off x="1652175" y="1191989"/>
              <a:ext cx="53553" cy="53553"/>
            </a:xfrm>
            <a:custGeom>
              <a:avLst/>
              <a:gdLst/>
              <a:ahLst/>
              <a:cxnLst/>
              <a:rect l="l" t="t" r="r" b="b"/>
              <a:pathLst>
                <a:path w="799" h="799" extrusionOk="0">
                  <a:moveTo>
                    <a:pt x="798" y="406"/>
                  </a:moveTo>
                  <a:cubicBezTo>
                    <a:pt x="798" y="620"/>
                    <a:pt x="620" y="799"/>
                    <a:pt x="405" y="799"/>
                  </a:cubicBezTo>
                  <a:cubicBezTo>
                    <a:pt x="179" y="799"/>
                    <a:pt x="0" y="620"/>
                    <a:pt x="0" y="406"/>
                  </a:cubicBezTo>
                  <a:cubicBezTo>
                    <a:pt x="0" y="179"/>
                    <a:pt x="179" y="1"/>
                    <a:pt x="405" y="1"/>
                  </a:cubicBezTo>
                  <a:cubicBezTo>
                    <a:pt x="620" y="1"/>
                    <a:pt x="798" y="179"/>
                    <a:pt x="798" y="406"/>
                  </a:cubicBezTo>
                  <a:close/>
                </a:path>
              </a:pathLst>
            </a:custGeom>
            <a:solidFill>
              <a:srgbClr val="F1DB58">
                <a:alpha val="477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3" name="Google Shape;1343;p11"/>
            <p:cNvSpPr/>
            <p:nvPr/>
          </p:nvSpPr>
          <p:spPr>
            <a:xfrm>
              <a:off x="2042392" y="1191989"/>
              <a:ext cx="53553" cy="53553"/>
            </a:xfrm>
            <a:custGeom>
              <a:avLst/>
              <a:gdLst/>
              <a:ahLst/>
              <a:cxnLst/>
              <a:rect l="l" t="t" r="r" b="b"/>
              <a:pathLst>
                <a:path w="799" h="799" extrusionOk="0">
                  <a:moveTo>
                    <a:pt x="798" y="406"/>
                  </a:moveTo>
                  <a:cubicBezTo>
                    <a:pt x="798" y="620"/>
                    <a:pt x="620" y="799"/>
                    <a:pt x="405" y="799"/>
                  </a:cubicBezTo>
                  <a:cubicBezTo>
                    <a:pt x="179" y="799"/>
                    <a:pt x="1" y="620"/>
                    <a:pt x="1" y="406"/>
                  </a:cubicBezTo>
                  <a:cubicBezTo>
                    <a:pt x="1" y="179"/>
                    <a:pt x="179" y="1"/>
                    <a:pt x="405" y="1"/>
                  </a:cubicBezTo>
                  <a:cubicBezTo>
                    <a:pt x="620" y="1"/>
                    <a:pt x="798" y="179"/>
                    <a:pt x="798" y="406"/>
                  </a:cubicBezTo>
                  <a:close/>
                </a:path>
              </a:pathLst>
            </a:custGeom>
            <a:solidFill>
              <a:srgbClr val="F1DB58">
                <a:alpha val="477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4" name="Google Shape;1344;p11"/>
            <p:cNvSpPr/>
            <p:nvPr/>
          </p:nvSpPr>
          <p:spPr>
            <a:xfrm>
              <a:off x="2432610" y="1191989"/>
              <a:ext cx="53553" cy="53553"/>
            </a:xfrm>
            <a:custGeom>
              <a:avLst/>
              <a:gdLst/>
              <a:ahLst/>
              <a:cxnLst/>
              <a:rect l="l" t="t" r="r" b="b"/>
              <a:pathLst>
                <a:path w="799" h="799" extrusionOk="0">
                  <a:moveTo>
                    <a:pt x="798" y="406"/>
                  </a:moveTo>
                  <a:cubicBezTo>
                    <a:pt x="798" y="620"/>
                    <a:pt x="620" y="799"/>
                    <a:pt x="394" y="799"/>
                  </a:cubicBezTo>
                  <a:cubicBezTo>
                    <a:pt x="179" y="799"/>
                    <a:pt x="1" y="620"/>
                    <a:pt x="1" y="406"/>
                  </a:cubicBezTo>
                  <a:cubicBezTo>
                    <a:pt x="1" y="179"/>
                    <a:pt x="179" y="1"/>
                    <a:pt x="394" y="1"/>
                  </a:cubicBezTo>
                  <a:cubicBezTo>
                    <a:pt x="620" y="1"/>
                    <a:pt x="798" y="179"/>
                    <a:pt x="798" y="406"/>
                  </a:cubicBezTo>
                  <a:close/>
                </a:path>
              </a:pathLst>
            </a:custGeom>
            <a:solidFill>
              <a:srgbClr val="F1DB58">
                <a:alpha val="477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5" name="Google Shape;1345;p11"/>
            <p:cNvSpPr/>
            <p:nvPr/>
          </p:nvSpPr>
          <p:spPr>
            <a:xfrm>
              <a:off x="2822827" y="1191989"/>
              <a:ext cx="53553" cy="53553"/>
            </a:xfrm>
            <a:custGeom>
              <a:avLst/>
              <a:gdLst/>
              <a:ahLst/>
              <a:cxnLst/>
              <a:rect l="l" t="t" r="r" b="b"/>
              <a:pathLst>
                <a:path w="799" h="799" extrusionOk="0">
                  <a:moveTo>
                    <a:pt x="799" y="406"/>
                  </a:moveTo>
                  <a:cubicBezTo>
                    <a:pt x="799" y="620"/>
                    <a:pt x="620" y="799"/>
                    <a:pt x="394" y="799"/>
                  </a:cubicBezTo>
                  <a:cubicBezTo>
                    <a:pt x="180" y="799"/>
                    <a:pt x="1" y="620"/>
                    <a:pt x="1" y="406"/>
                  </a:cubicBezTo>
                  <a:cubicBezTo>
                    <a:pt x="1" y="179"/>
                    <a:pt x="180" y="1"/>
                    <a:pt x="394" y="1"/>
                  </a:cubicBezTo>
                  <a:cubicBezTo>
                    <a:pt x="620" y="1"/>
                    <a:pt x="799" y="179"/>
                    <a:pt x="799" y="406"/>
                  </a:cubicBezTo>
                  <a:close/>
                </a:path>
              </a:pathLst>
            </a:custGeom>
            <a:solidFill>
              <a:srgbClr val="F1DB58">
                <a:alpha val="477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6" name="Google Shape;1346;p11"/>
            <p:cNvSpPr/>
            <p:nvPr/>
          </p:nvSpPr>
          <p:spPr>
            <a:xfrm>
              <a:off x="3212308" y="1191989"/>
              <a:ext cx="54290" cy="53553"/>
            </a:xfrm>
            <a:custGeom>
              <a:avLst/>
              <a:gdLst/>
              <a:ahLst/>
              <a:cxnLst/>
              <a:rect l="l" t="t" r="r" b="b"/>
              <a:pathLst>
                <a:path w="810" h="799" extrusionOk="0">
                  <a:moveTo>
                    <a:pt x="810" y="406"/>
                  </a:moveTo>
                  <a:cubicBezTo>
                    <a:pt x="810" y="620"/>
                    <a:pt x="631" y="799"/>
                    <a:pt x="405" y="799"/>
                  </a:cubicBezTo>
                  <a:cubicBezTo>
                    <a:pt x="191" y="799"/>
                    <a:pt x="0" y="620"/>
                    <a:pt x="0" y="406"/>
                  </a:cubicBezTo>
                  <a:cubicBezTo>
                    <a:pt x="0" y="179"/>
                    <a:pt x="191" y="1"/>
                    <a:pt x="405" y="1"/>
                  </a:cubicBezTo>
                  <a:cubicBezTo>
                    <a:pt x="631" y="1"/>
                    <a:pt x="810" y="179"/>
                    <a:pt x="810" y="406"/>
                  </a:cubicBezTo>
                  <a:close/>
                </a:path>
              </a:pathLst>
            </a:custGeom>
            <a:solidFill>
              <a:srgbClr val="F1DB58">
                <a:alpha val="477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7" name="Google Shape;1347;p11"/>
            <p:cNvSpPr/>
            <p:nvPr/>
          </p:nvSpPr>
          <p:spPr>
            <a:xfrm>
              <a:off x="1457468" y="1446549"/>
              <a:ext cx="53553" cy="53553"/>
            </a:xfrm>
            <a:custGeom>
              <a:avLst/>
              <a:gdLst/>
              <a:ahLst/>
              <a:cxnLst/>
              <a:rect l="l" t="t" r="r" b="b"/>
              <a:pathLst>
                <a:path w="799" h="799" extrusionOk="0">
                  <a:moveTo>
                    <a:pt x="798" y="394"/>
                  </a:moveTo>
                  <a:cubicBezTo>
                    <a:pt x="798" y="620"/>
                    <a:pt x="619" y="799"/>
                    <a:pt x="393" y="799"/>
                  </a:cubicBezTo>
                  <a:cubicBezTo>
                    <a:pt x="179" y="799"/>
                    <a:pt x="0" y="620"/>
                    <a:pt x="0" y="394"/>
                  </a:cubicBezTo>
                  <a:cubicBezTo>
                    <a:pt x="0" y="180"/>
                    <a:pt x="179" y="1"/>
                    <a:pt x="393" y="1"/>
                  </a:cubicBezTo>
                  <a:cubicBezTo>
                    <a:pt x="619" y="1"/>
                    <a:pt x="798" y="180"/>
                    <a:pt x="798" y="394"/>
                  </a:cubicBezTo>
                  <a:close/>
                </a:path>
              </a:pathLst>
            </a:custGeom>
            <a:solidFill>
              <a:srgbClr val="F1DB58">
                <a:alpha val="477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8" name="Google Shape;1348;p11"/>
            <p:cNvSpPr/>
            <p:nvPr/>
          </p:nvSpPr>
          <p:spPr>
            <a:xfrm>
              <a:off x="1847686" y="1446549"/>
              <a:ext cx="53553" cy="53553"/>
            </a:xfrm>
            <a:custGeom>
              <a:avLst/>
              <a:gdLst/>
              <a:ahLst/>
              <a:cxnLst/>
              <a:rect l="l" t="t" r="r" b="b"/>
              <a:pathLst>
                <a:path w="799" h="799" extrusionOk="0">
                  <a:moveTo>
                    <a:pt x="798" y="394"/>
                  </a:moveTo>
                  <a:cubicBezTo>
                    <a:pt x="798" y="620"/>
                    <a:pt x="620" y="799"/>
                    <a:pt x="393" y="799"/>
                  </a:cubicBezTo>
                  <a:cubicBezTo>
                    <a:pt x="179" y="799"/>
                    <a:pt x="0" y="620"/>
                    <a:pt x="0" y="394"/>
                  </a:cubicBezTo>
                  <a:cubicBezTo>
                    <a:pt x="0" y="180"/>
                    <a:pt x="179" y="1"/>
                    <a:pt x="393" y="1"/>
                  </a:cubicBezTo>
                  <a:cubicBezTo>
                    <a:pt x="620" y="1"/>
                    <a:pt x="798" y="180"/>
                    <a:pt x="798" y="394"/>
                  </a:cubicBezTo>
                  <a:close/>
                </a:path>
              </a:pathLst>
            </a:custGeom>
            <a:solidFill>
              <a:srgbClr val="F1DB58">
                <a:alpha val="477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9" name="Google Shape;1349;p11"/>
            <p:cNvSpPr/>
            <p:nvPr/>
          </p:nvSpPr>
          <p:spPr>
            <a:xfrm>
              <a:off x="2237099" y="1446549"/>
              <a:ext cx="53553" cy="53553"/>
            </a:xfrm>
            <a:custGeom>
              <a:avLst/>
              <a:gdLst/>
              <a:ahLst/>
              <a:cxnLst/>
              <a:rect l="l" t="t" r="r" b="b"/>
              <a:pathLst>
                <a:path w="799" h="799" extrusionOk="0">
                  <a:moveTo>
                    <a:pt x="798" y="394"/>
                  </a:moveTo>
                  <a:cubicBezTo>
                    <a:pt x="798" y="620"/>
                    <a:pt x="620" y="799"/>
                    <a:pt x="406" y="799"/>
                  </a:cubicBezTo>
                  <a:cubicBezTo>
                    <a:pt x="179" y="799"/>
                    <a:pt x="1" y="620"/>
                    <a:pt x="1" y="394"/>
                  </a:cubicBezTo>
                  <a:cubicBezTo>
                    <a:pt x="1" y="180"/>
                    <a:pt x="179" y="1"/>
                    <a:pt x="406" y="1"/>
                  </a:cubicBezTo>
                  <a:cubicBezTo>
                    <a:pt x="620" y="1"/>
                    <a:pt x="798" y="180"/>
                    <a:pt x="798" y="394"/>
                  </a:cubicBezTo>
                  <a:close/>
                </a:path>
              </a:pathLst>
            </a:custGeom>
            <a:solidFill>
              <a:srgbClr val="F1DB58">
                <a:alpha val="477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0" name="Google Shape;1350;p11"/>
            <p:cNvSpPr/>
            <p:nvPr/>
          </p:nvSpPr>
          <p:spPr>
            <a:xfrm>
              <a:off x="2627316" y="1446549"/>
              <a:ext cx="53553" cy="53553"/>
            </a:xfrm>
            <a:custGeom>
              <a:avLst/>
              <a:gdLst/>
              <a:ahLst/>
              <a:cxnLst/>
              <a:rect l="l" t="t" r="r" b="b"/>
              <a:pathLst>
                <a:path w="799" h="799" extrusionOk="0">
                  <a:moveTo>
                    <a:pt x="799" y="394"/>
                  </a:moveTo>
                  <a:cubicBezTo>
                    <a:pt x="799" y="620"/>
                    <a:pt x="620" y="799"/>
                    <a:pt x="406" y="799"/>
                  </a:cubicBezTo>
                  <a:cubicBezTo>
                    <a:pt x="179" y="799"/>
                    <a:pt x="1" y="620"/>
                    <a:pt x="1" y="394"/>
                  </a:cubicBezTo>
                  <a:cubicBezTo>
                    <a:pt x="1" y="180"/>
                    <a:pt x="179" y="1"/>
                    <a:pt x="406" y="1"/>
                  </a:cubicBezTo>
                  <a:cubicBezTo>
                    <a:pt x="620" y="1"/>
                    <a:pt x="799" y="180"/>
                    <a:pt x="799" y="394"/>
                  </a:cubicBezTo>
                  <a:close/>
                </a:path>
              </a:pathLst>
            </a:custGeom>
            <a:solidFill>
              <a:srgbClr val="F1DB58">
                <a:alpha val="477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1" name="Google Shape;1351;p11"/>
            <p:cNvSpPr/>
            <p:nvPr/>
          </p:nvSpPr>
          <p:spPr>
            <a:xfrm>
              <a:off x="3017601" y="1446549"/>
              <a:ext cx="53486" cy="53553"/>
            </a:xfrm>
            <a:custGeom>
              <a:avLst/>
              <a:gdLst/>
              <a:ahLst/>
              <a:cxnLst/>
              <a:rect l="l" t="t" r="r" b="b"/>
              <a:pathLst>
                <a:path w="798" h="799" extrusionOk="0">
                  <a:moveTo>
                    <a:pt x="798" y="394"/>
                  </a:moveTo>
                  <a:cubicBezTo>
                    <a:pt x="798" y="620"/>
                    <a:pt x="619" y="799"/>
                    <a:pt x="405" y="799"/>
                  </a:cubicBezTo>
                  <a:cubicBezTo>
                    <a:pt x="179" y="799"/>
                    <a:pt x="0" y="620"/>
                    <a:pt x="0" y="394"/>
                  </a:cubicBezTo>
                  <a:cubicBezTo>
                    <a:pt x="0" y="180"/>
                    <a:pt x="179" y="1"/>
                    <a:pt x="405" y="1"/>
                  </a:cubicBezTo>
                  <a:cubicBezTo>
                    <a:pt x="619" y="1"/>
                    <a:pt x="798" y="180"/>
                    <a:pt x="798" y="394"/>
                  </a:cubicBezTo>
                  <a:close/>
                </a:path>
              </a:pathLst>
            </a:custGeom>
            <a:solidFill>
              <a:srgbClr val="F1DB58">
                <a:alpha val="477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2" name="Google Shape;1352;p11"/>
            <p:cNvSpPr/>
            <p:nvPr/>
          </p:nvSpPr>
          <p:spPr>
            <a:xfrm>
              <a:off x="3407819" y="1446549"/>
              <a:ext cx="53486" cy="53553"/>
            </a:xfrm>
            <a:custGeom>
              <a:avLst/>
              <a:gdLst/>
              <a:ahLst/>
              <a:cxnLst/>
              <a:rect l="l" t="t" r="r" b="b"/>
              <a:pathLst>
                <a:path w="798" h="799" extrusionOk="0">
                  <a:moveTo>
                    <a:pt x="798" y="394"/>
                  </a:moveTo>
                  <a:cubicBezTo>
                    <a:pt x="798" y="620"/>
                    <a:pt x="619" y="799"/>
                    <a:pt x="393" y="799"/>
                  </a:cubicBezTo>
                  <a:cubicBezTo>
                    <a:pt x="179" y="799"/>
                    <a:pt x="0" y="620"/>
                    <a:pt x="0" y="394"/>
                  </a:cubicBezTo>
                  <a:cubicBezTo>
                    <a:pt x="0" y="180"/>
                    <a:pt x="179" y="1"/>
                    <a:pt x="393" y="1"/>
                  </a:cubicBezTo>
                  <a:cubicBezTo>
                    <a:pt x="619" y="1"/>
                    <a:pt x="798" y="180"/>
                    <a:pt x="798" y="394"/>
                  </a:cubicBezTo>
                  <a:close/>
                </a:path>
              </a:pathLst>
            </a:custGeom>
            <a:solidFill>
              <a:srgbClr val="F1DB58">
                <a:alpha val="477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3" name="Google Shape;1353;p11"/>
            <p:cNvSpPr/>
            <p:nvPr/>
          </p:nvSpPr>
          <p:spPr>
            <a:xfrm>
              <a:off x="1261957" y="1700373"/>
              <a:ext cx="53486" cy="53486"/>
            </a:xfrm>
            <a:custGeom>
              <a:avLst/>
              <a:gdLst/>
              <a:ahLst/>
              <a:cxnLst/>
              <a:rect l="l" t="t" r="r" b="b"/>
              <a:pathLst>
                <a:path w="798" h="798" extrusionOk="0">
                  <a:moveTo>
                    <a:pt x="798" y="405"/>
                  </a:moveTo>
                  <a:cubicBezTo>
                    <a:pt x="798" y="619"/>
                    <a:pt x="619" y="798"/>
                    <a:pt x="405" y="798"/>
                  </a:cubicBezTo>
                  <a:cubicBezTo>
                    <a:pt x="179" y="798"/>
                    <a:pt x="0" y="619"/>
                    <a:pt x="0" y="405"/>
                  </a:cubicBezTo>
                  <a:cubicBezTo>
                    <a:pt x="0" y="179"/>
                    <a:pt x="179" y="0"/>
                    <a:pt x="405" y="0"/>
                  </a:cubicBezTo>
                  <a:cubicBezTo>
                    <a:pt x="619" y="0"/>
                    <a:pt x="798" y="179"/>
                    <a:pt x="798" y="405"/>
                  </a:cubicBezTo>
                  <a:close/>
                </a:path>
              </a:pathLst>
            </a:custGeom>
            <a:solidFill>
              <a:srgbClr val="F1DB58">
                <a:alpha val="477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4" name="Google Shape;1354;p11"/>
            <p:cNvSpPr/>
            <p:nvPr/>
          </p:nvSpPr>
          <p:spPr>
            <a:xfrm>
              <a:off x="1652175" y="1700373"/>
              <a:ext cx="53553" cy="53486"/>
            </a:xfrm>
            <a:custGeom>
              <a:avLst/>
              <a:gdLst/>
              <a:ahLst/>
              <a:cxnLst/>
              <a:rect l="l" t="t" r="r" b="b"/>
              <a:pathLst>
                <a:path w="799" h="798" extrusionOk="0">
                  <a:moveTo>
                    <a:pt x="798" y="405"/>
                  </a:moveTo>
                  <a:cubicBezTo>
                    <a:pt x="798" y="619"/>
                    <a:pt x="620" y="798"/>
                    <a:pt x="405" y="798"/>
                  </a:cubicBezTo>
                  <a:cubicBezTo>
                    <a:pt x="179" y="798"/>
                    <a:pt x="0" y="619"/>
                    <a:pt x="0" y="405"/>
                  </a:cubicBezTo>
                  <a:cubicBezTo>
                    <a:pt x="0" y="179"/>
                    <a:pt x="179" y="0"/>
                    <a:pt x="405" y="0"/>
                  </a:cubicBezTo>
                  <a:cubicBezTo>
                    <a:pt x="620" y="0"/>
                    <a:pt x="798" y="179"/>
                    <a:pt x="798" y="405"/>
                  </a:cubicBezTo>
                  <a:close/>
                </a:path>
              </a:pathLst>
            </a:custGeom>
            <a:solidFill>
              <a:srgbClr val="F1DB58">
                <a:alpha val="477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5" name="Google Shape;1355;p11"/>
            <p:cNvSpPr/>
            <p:nvPr/>
          </p:nvSpPr>
          <p:spPr>
            <a:xfrm>
              <a:off x="2042392" y="1700373"/>
              <a:ext cx="53553" cy="53486"/>
            </a:xfrm>
            <a:custGeom>
              <a:avLst/>
              <a:gdLst/>
              <a:ahLst/>
              <a:cxnLst/>
              <a:rect l="l" t="t" r="r" b="b"/>
              <a:pathLst>
                <a:path w="799" h="798" extrusionOk="0">
                  <a:moveTo>
                    <a:pt x="798" y="405"/>
                  </a:moveTo>
                  <a:cubicBezTo>
                    <a:pt x="798" y="619"/>
                    <a:pt x="620" y="798"/>
                    <a:pt x="405" y="798"/>
                  </a:cubicBezTo>
                  <a:cubicBezTo>
                    <a:pt x="179" y="798"/>
                    <a:pt x="1" y="619"/>
                    <a:pt x="1" y="405"/>
                  </a:cubicBezTo>
                  <a:cubicBezTo>
                    <a:pt x="1" y="179"/>
                    <a:pt x="179" y="0"/>
                    <a:pt x="405" y="0"/>
                  </a:cubicBezTo>
                  <a:cubicBezTo>
                    <a:pt x="620" y="0"/>
                    <a:pt x="798" y="179"/>
                    <a:pt x="798" y="405"/>
                  </a:cubicBezTo>
                  <a:close/>
                </a:path>
              </a:pathLst>
            </a:custGeom>
            <a:solidFill>
              <a:srgbClr val="F1DB58">
                <a:alpha val="477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6" name="Google Shape;1356;p11"/>
            <p:cNvSpPr/>
            <p:nvPr/>
          </p:nvSpPr>
          <p:spPr>
            <a:xfrm>
              <a:off x="2432610" y="1700373"/>
              <a:ext cx="53553" cy="53486"/>
            </a:xfrm>
            <a:custGeom>
              <a:avLst/>
              <a:gdLst/>
              <a:ahLst/>
              <a:cxnLst/>
              <a:rect l="l" t="t" r="r" b="b"/>
              <a:pathLst>
                <a:path w="799" h="798" extrusionOk="0">
                  <a:moveTo>
                    <a:pt x="798" y="405"/>
                  </a:moveTo>
                  <a:cubicBezTo>
                    <a:pt x="798" y="619"/>
                    <a:pt x="620" y="798"/>
                    <a:pt x="394" y="798"/>
                  </a:cubicBezTo>
                  <a:cubicBezTo>
                    <a:pt x="179" y="798"/>
                    <a:pt x="1" y="619"/>
                    <a:pt x="1" y="405"/>
                  </a:cubicBezTo>
                  <a:cubicBezTo>
                    <a:pt x="1" y="179"/>
                    <a:pt x="179" y="0"/>
                    <a:pt x="394" y="0"/>
                  </a:cubicBezTo>
                  <a:cubicBezTo>
                    <a:pt x="620" y="0"/>
                    <a:pt x="798" y="179"/>
                    <a:pt x="798" y="405"/>
                  </a:cubicBezTo>
                  <a:close/>
                </a:path>
              </a:pathLst>
            </a:custGeom>
            <a:solidFill>
              <a:srgbClr val="F1DB58">
                <a:alpha val="477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7" name="Google Shape;1357;p11"/>
            <p:cNvSpPr/>
            <p:nvPr/>
          </p:nvSpPr>
          <p:spPr>
            <a:xfrm>
              <a:off x="2822827" y="1700373"/>
              <a:ext cx="53553" cy="53486"/>
            </a:xfrm>
            <a:custGeom>
              <a:avLst/>
              <a:gdLst/>
              <a:ahLst/>
              <a:cxnLst/>
              <a:rect l="l" t="t" r="r" b="b"/>
              <a:pathLst>
                <a:path w="799" h="798" extrusionOk="0">
                  <a:moveTo>
                    <a:pt x="799" y="405"/>
                  </a:moveTo>
                  <a:cubicBezTo>
                    <a:pt x="799" y="619"/>
                    <a:pt x="620" y="798"/>
                    <a:pt x="394" y="798"/>
                  </a:cubicBezTo>
                  <a:cubicBezTo>
                    <a:pt x="180" y="798"/>
                    <a:pt x="1" y="619"/>
                    <a:pt x="1" y="405"/>
                  </a:cubicBezTo>
                  <a:cubicBezTo>
                    <a:pt x="1" y="179"/>
                    <a:pt x="180" y="0"/>
                    <a:pt x="394" y="0"/>
                  </a:cubicBezTo>
                  <a:cubicBezTo>
                    <a:pt x="620" y="0"/>
                    <a:pt x="799" y="179"/>
                    <a:pt x="799" y="405"/>
                  </a:cubicBezTo>
                  <a:close/>
                </a:path>
              </a:pathLst>
            </a:custGeom>
            <a:solidFill>
              <a:srgbClr val="F1DB58">
                <a:alpha val="477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8" name="Google Shape;1358;p11"/>
            <p:cNvSpPr/>
            <p:nvPr/>
          </p:nvSpPr>
          <p:spPr>
            <a:xfrm>
              <a:off x="3212308" y="1700373"/>
              <a:ext cx="54290" cy="53486"/>
            </a:xfrm>
            <a:custGeom>
              <a:avLst/>
              <a:gdLst/>
              <a:ahLst/>
              <a:cxnLst/>
              <a:rect l="l" t="t" r="r" b="b"/>
              <a:pathLst>
                <a:path w="810" h="798" extrusionOk="0">
                  <a:moveTo>
                    <a:pt x="810" y="405"/>
                  </a:moveTo>
                  <a:cubicBezTo>
                    <a:pt x="810" y="619"/>
                    <a:pt x="631" y="798"/>
                    <a:pt x="405" y="798"/>
                  </a:cubicBezTo>
                  <a:cubicBezTo>
                    <a:pt x="191" y="798"/>
                    <a:pt x="0" y="619"/>
                    <a:pt x="0" y="405"/>
                  </a:cubicBezTo>
                  <a:cubicBezTo>
                    <a:pt x="0" y="179"/>
                    <a:pt x="191" y="0"/>
                    <a:pt x="405" y="0"/>
                  </a:cubicBezTo>
                  <a:cubicBezTo>
                    <a:pt x="631" y="0"/>
                    <a:pt x="810" y="179"/>
                    <a:pt x="810" y="405"/>
                  </a:cubicBezTo>
                  <a:close/>
                </a:path>
              </a:pathLst>
            </a:custGeom>
            <a:solidFill>
              <a:srgbClr val="F1DB58">
                <a:alpha val="477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9" name="Google Shape;1359;p11"/>
            <p:cNvSpPr/>
            <p:nvPr/>
          </p:nvSpPr>
          <p:spPr>
            <a:xfrm>
              <a:off x="1457468" y="1954933"/>
              <a:ext cx="53553" cy="53486"/>
            </a:xfrm>
            <a:custGeom>
              <a:avLst/>
              <a:gdLst/>
              <a:ahLst/>
              <a:cxnLst/>
              <a:rect l="l" t="t" r="r" b="b"/>
              <a:pathLst>
                <a:path w="799" h="798" extrusionOk="0">
                  <a:moveTo>
                    <a:pt x="798" y="393"/>
                  </a:moveTo>
                  <a:cubicBezTo>
                    <a:pt x="798" y="619"/>
                    <a:pt x="619" y="798"/>
                    <a:pt x="393" y="798"/>
                  </a:cubicBezTo>
                  <a:cubicBezTo>
                    <a:pt x="179" y="798"/>
                    <a:pt x="0" y="619"/>
                    <a:pt x="0" y="393"/>
                  </a:cubicBezTo>
                  <a:cubicBezTo>
                    <a:pt x="0" y="179"/>
                    <a:pt x="179" y="0"/>
                    <a:pt x="393" y="0"/>
                  </a:cubicBezTo>
                  <a:cubicBezTo>
                    <a:pt x="619" y="0"/>
                    <a:pt x="798" y="179"/>
                    <a:pt x="798" y="393"/>
                  </a:cubicBezTo>
                  <a:close/>
                </a:path>
              </a:pathLst>
            </a:custGeom>
            <a:solidFill>
              <a:srgbClr val="F1DB58">
                <a:alpha val="477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0" name="Google Shape;1360;p11"/>
            <p:cNvSpPr/>
            <p:nvPr/>
          </p:nvSpPr>
          <p:spPr>
            <a:xfrm>
              <a:off x="1847686" y="1954933"/>
              <a:ext cx="53553" cy="53486"/>
            </a:xfrm>
            <a:custGeom>
              <a:avLst/>
              <a:gdLst/>
              <a:ahLst/>
              <a:cxnLst/>
              <a:rect l="l" t="t" r="r" b="b"/>
              <a:pathLst>
                <a:path w="799" h="798" extrusionOk="0">
                  <a:moveTo>
                    <a:pt x="798" y="393"/>
                  </a:moveTo>
                  <a:cubicBezTo>
                    <a:pt x="798" y="619"/>
                    <a:pt x="620" y="798"/>
                    <a:pt x="393" y="798"/>
                  </a:cubicBezTo>
                  <a:cubicBezTo>
                    <a:pt x="179" y="798"/>
                    <a:pt x="0" y="619"/>
                    <a:pt x="0" y="393"/>
                  </a:cubicBezTo>
                  <a:cubicBezTo>
                    <a:pt x="0" y="179"/>
                    <a:pt x="179" y="0"/>
                    <a:pt x="393" y="0"/>
                  </a:cubicBezTo>
                  <a:cubicBezTo>
                    <a:pt x="620" y="0"/>
                    <a:pt x="798" y="179"/>
                    <a:pt x="798" y="393"/>
                  </a:cubicBezTo>
                  <a:close/>
                </a:path>
              </a:pathLst>
            </a:custGeom>
            <a:solidFill>
              <a:srgbClr val="F1DB58">
                <a:alpha val="477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1" name="Google Shape;1361;p11"/>
            <p:cNvSpPr/>
            <p:nvPr/>
          </p:nvSpPr>
          <p:spPr>
            <a:xfrm>
              <a:off x="2237099" y="1954933"/>
              <a:ext cx="53553" cy="53486"/>
            </a:xfrm>
            <a:custGeom>
              <a:avLst/>
              <a:gdLst/>
              <a:ahLst/>
              <a:cxnLst/>
              <a:rect l="l" t="t" r="r" b="b"/>
              <a:pathLst>
                <a:path w="799" h="798" extrusionOk="0">
                  <a:moveTo>
                    <a:pt x="798" y="393"/>
                  </a:moveTo>
                  <a:cubicBezTo>
                    <a:pt x="798" y="619"/>
                    <a:pt x="620" y="798"/>
                    <a:pt x="406" y="798"/>
                  </a:cubicBezTo>
                  <a:cubicBezTo>
                    <a:pt x="179" y="798"/>
                    <a:pt x="1" y="619"/>
                    <a:pt x="1" y="393"/>
                  </a:cubicBezTo>
                  <a:cubicBezTo>
                    <a:pt x="1" y="179"/>
                    <a:pt x="179" y="0"/>
                    <a:pt x="406" y="0"/>
                  </a:cubicBezTo>
                  <a:cubicBezTo>
                    <a:pt x="620" y="0"/>
                    <a:pt x="798" y="179"/>
                    <a:pt x="798" y="393"/>
                  </a:cubicBezTo>
                  <a:close/>
                </a:path>
              </a:pathLst>
            </a:custGeom>
            <a:solidFill>
              <a:srgbClr val="F1DB58">
                <a:alpha val="477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2" name="Google Shape;1362;p11"/>
            <p:cNvSpPr/>
            <p:nvPr/>
          </p:nvSpPr>
          <p:spPr>
            <a:xfrm>
              <a:off x="2627316" y="1954933"/>
              <a:ext cx="53553" cy="53486"/>
            </a:xfrm>
            <a:custGeom>
              <a:avLst/>
              <a:gdLst/>
              <a:ahLst/>
              <a:cxnLst/>
              <a:rect l="l" t="t" r="r" b="b"/>
              <a:pathLst>
                <a:path w="799" h="798" extrusionOk="0">
                  <a:moveTo>
                    <a:pt x="799" y="393"/>
                  </a:moveTo>
                  <a:cubicBezTo>
                    <a:pt x="799" y="619"/>
                    <a:pt x="620" y="798"/>
                    <a:pt x="406" y="798"/>
                  </a:cubicBezTo>
                  <a:cubicBezTo>
                    <a:pt x="179" y="798"/>
                    <a:pt x="1" y="619"/>
                    <a:pt x="1" y="393"/>
                  </a:cubicBezTo>
                  <a:cubicBezTo>
                    <a:pt x="1" y="179"/>
                    <a:pt x="179" y="0"/>
                    <a:pt x="406" y="0"/>
                  </a:cubicBezTo>
                  <a:cubicBezTo>
                    <a:pt x="620" y="0"/>
                    <a:pt x="799" y="179"/>
                    <a:pt x="799" y="393"/>
                  </a:cubicBezTo>
                  <a:close/>
                </a:path>
              </a:pathLst>
            </a:custGeom>
            <a:solidFill>
              <a:srgbClr val="F1DB58">
                <a:alpha val="477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3" name="Google Shape;1363;p11"/>
            <p:cNvSpPr/>
            <p:nvPr/>
          </p:nvSpPr>
          <p:spPr>
            <a:xfrm>
              <a:off x="3017601" y="1954933"/>
              <a:ext cx="53486" cy="53486"/>
            </a:xfrm>
            <a:custGeom>
              <a:avLst/>
              <a:gdLst/>
              <a:ahLst/>
              <a:cxnLst/>
              <a:rect l="l" t="t" r="r" b="b"/>
              <a:pathLst>
                <a:path w="798" h="798" extrusionOk="0">
                  <a:moveTo>
                    <a:pt x="798" y="393"/>
                  </a:moveTo>
                  <a:cubicBezTo>
                    <a:pt x="798" y="619"/>
                    <a:pt x="619" y="798"/>
                    <a:pt x="405" y="798"/>
                  </a:cubicBezTo>
                  <a:cubicBezTo>
                    <a:pt x="179" y="798"/>
                    <a:pt x="0" y="619"/>
                    <a:pt x="0" y="393"/>
                  </a:cubicBezTo>
                  <a:cubicBezTo>
                    <a:pt x="0" y="179"/>
                    <a:pt x="179" y="0"/>
                    <a:pt x="405" y="0"/>
                  </a:cubicBezTo>
                  <a:cubicBezTo>
                    <a:pt x="619" y="0"/>
                    <a:pt x="798" y="179"/>
                    <a:pt x="798" y="393"/>
                  </a:cubicBezTo>
                  <a:close/>
                </a:path>
              </a:pathLst>
            </a:custGeom>
            <a:solidFill>
              <a:srgbClr val="F1DB58">
                <a:alpha val="477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4" name="Google Shape;1364;p11"/>
            <p:cNvSpPr/>
            <p:nvPr/>
          </p:nvSpPr>
          <p:spPr>
            <a:xfrm>
              <a:off x="3407819" y="1954933"/>
              <a:ext cx="53486" cy="53486"/>
            </a:xfrm>
            <a:custGeom>
              <a:avLst/>
              <a:gdLst/>
              <a:ahLst/>
              <a:cxnLst/>
              <a:rect l="l" t="t" r="r" b="b"/>
              <a:pathLst>
                <a:path w="798" h="798" extrusionOk="0">
                  <a:moveTo>
                    <a:pt x="798" y="393"/>
                  </a:moveTo>
                  <a:cubicBezTo>
                    <a:pt x="798" y="619"/>
                    <a:pt x="619" y="798"/>
                    <a:pt x="393" y="798"/>
                  </a:cubicBezTo>
                  <a:cubicBezTo>
                    <a:pt x="179" y="798"/>
                    <a:pt x="0" y="619"/>
                    <a:pt x="0" y="393"/>
                  </a:cubicBezTo>
                  <a:cubicBezTo>
                    <a:pt x="0" y="179"/>
                    <a:pt x="179" y="0"/>
                    <a:pt x="393" y="0"/>
                  </a:cubicBezTo>
                  <a:cubicBezTo>
                    <a:pt x="619" y="0"/>
                    <a:pt x="798" y="179"/>
                    <a:pt x="798" y="393"/>
                  </a:cubicBezTo>
                  <a:close/>
                </a:path>
              </a:pathLst>
            </a:custGeom>
            <a:solidFill>
              <a:srgbClr val="F1DB58">
                <a:alpha val="477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365" name="Google Shape;1365;p11"/>
            <p:cNvGrpSpPr/>
            <p:nvPr/>
          </p:nvGrpSpPr>
          <p:grpSpPr>
            <a:xfrm>
              <a:off x="1261957" y="2342026"/>
              <a:ext cx="2199348" cy="2339841"/>
              <a:chOff x="1262025" y="623413"/>
              <a:chExt cx="3815001" cy="4058701"/>
            </a:xfrm>
          </p:grpSpPr>
          <p:sp>
            <p:nvSpPr>
              <p:cNvPr id="1366" name="Google Shape;1366;p11"/>
              <p:cNvSpPr/>
              <p:nvPr/>
            </p:nvSpPr>
            <p:spPr>
              <a:xfrm>
                <a:off x="1262025" y="623413"/>
                <a:ext cx="92777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8" h="799" extrusionOk="0">
                    <a:moveTo>
                      <a:pt x="798" y="393"/>
                    </a:moveTo>
                    <a:cubicBezTo>
                      <a:pt x="798" y="620"/>
                      <a:pt x="619" y="798"/>
                      <a:pt x="405" y="798"/>
                    </a:cubicBezTo>
                    <a:cubicBezTo>
                      <a:pt x="179" y="798"/>
                      <a:pt x="0" y="620"/>
                      <a:pt x="0" y="393"/>
                    </a:cubicBezTo>
                    <a:cubicBezTo>
                      <a:pt x="0" y="179"/>
                      <a:pt x="179" y="0"/>
                      <a:pt x="405" y="0"/>
                    </a:cubicBezTo>
                    <a:cubicBezTo>
                      <a:pt x="619" y="0"/>
                      <a:pt x="798" y="179"/>
                      <a:pt x="798" y="393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67" name="Google Shape;1367;p11"/>
              <p:cNvSpPr/>
              <p:nvPr/>
            </p:nvSpPr>
            <p:spPr>
              <a:xfrm>
                <a:off x="1938899" y="623413"/>
                <a:ext cx="92894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9" extrusionOk="0">
                    <a:moveTo>
                      <a:pt x="798" y="393"/>
                    </a:moveTo>
                    <a:cubicBezTo>
                      <a:pt x="798" y="620"/>
                      <a:pt x="620" y="798"/>
                      <a:pt x="405" y="798"/>
                    </a:cubicBezTo>
                    <a:cubicBezTo>
                      <a:pt x="179" y="798"/>
                      <a:pt x="0" y="620"/>
                      <a:pt x="0" y="393"/>
                    </a:cubicBezTo>
                    <a:cubicBezTo>
                      <a:pt x="0" y="179"/>
                      <a:pt x="179" y="0"/>
                      <a:pt x="405" y="0"/>
                    </a:cubicBezTo>
                    <a:cubicBezTo>
                      <a:pt x="620" y="0"/>
                      <a:pt x="798" y="179"/>
                      <a:pt x="798" y="393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68" name="Google Shape;1368;p11"/>
              <p:cNvSpPr/>
              <p:nvPr/>
            </p:nvSpPr>
            <p:spPr>
              <a:xfrm>
                <a:off x="2615772" y="623413"/>
                <a:ext cx="92894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9" extrusionOk="0">
                    <a:moveTo>
                      <a:pt x="798" y="393"/>
                    </a:moveTo>
                    <a:cubicBezTo>
                      <a:pt x="798" y="620"/>
                      <a:pt x="620" y="798"/>
                      <a:pt x="405" y="798"/>
                    </a:cubicBezTo>
                    <a:cubicBezTo>
                      <a:pt x="179" y="798"/>
                      <a:pt x="1" y="620"/>
                      <a:pt x="1" y="393"/>
                    </a:cubicBezTo>
                    <a:cubicBezTo>
                      <a:pt x="1" y="179"/>
                      <a:pt x="179" y="0"/>
                      <a:pt x="405" y="0"/>
                    </a:cubicBezTo>
                    <a:cubicBezTo>
                      <a:pt x="620" y="0"/>
                      <a:pt x="798" y="179"/>
                      <a:pt x="798" y="393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69" name="Google Shape;1369;p11"/>
              <p:cNvSpPr/>
              <p:nvPr/>
            </p:nvSpPr>
            <p:spPr>
              <a:xfrm>
                <a:off x="3292646" y="623413"/>
                <a:ext cx="92894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9" extrusionOk="0">
                    <a:moveTo>
                      <a:pt x="798" y="393"/>
                    </a:moveTo>
                    <a:cubicBezTo>
                      <a:pt x="798" y="620"/>
                      <a:pt x="620" y="798"/>
                      <a:pt x="394" y="798"/>
                    </a:cubicBezTo>
                    <a:cubicBezTo>
                      <a:pt x="179" y="798"/>
                      <a:pt x="1" y="620"/>
                      <a:pt x="1" y="393"/>
                    </a:cubicBezTo>
                    <a:cubicBezTo>
                      <a:pt x="1" y="179"/>
                      <a:pt x="179" y="0"/>
                      <a:pt x="394" y="0"/>
                    </a:cubicBezTo>
                    <a:cubicBezTo>
                      <a:pt x="620" y="0"/>
                      <a:pt x="798" y="179"/>
                      <a:pt x="798" y="393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70" name="Google Shape;1370;p11"/>
              <p:cNvSpPr/>
              <p:nvPr/>
            </p:nvSpPr>
            <p:spPr>
              <a:xfrm>
                <a:off x="3969519" y="623413"/>
                <a:ext cx="92894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9" extrusionOk="0">
                    <a:moveTo>
                      <a:pt x="799" y="393"/>
                    </a:moveTo>
                    <a:cubicBezTo>
                      <a:pt x="799" y="620"/>
                      <a:pt x="620" y="798"/>
                      <a:pt x="394" y="798"/>
                    </a:cubicBezTo>
                    <a:cubicBezTo>
                      <a:pt x="180" y="798"/>
                      <a:pt x="1" y="620"/>
                      <a:pt x="1" y="393"/>
                    </a:cubicBezTo>
                    <a:cubicBezTo>
                      <a:pt x="1" y="179"/>
                      <a:pt x="180" y="0"/>
                      <a:pt x="394" y="0"/>
                    </a:cubicBezTo>
                    <a:cubicBezTo>
                      <a:pt x="620" y="0"/>
                      <a:pt x="799" y="179"/>
                      <a:pt x="799" y="393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71" name="Google Shape;1371;p11"/>
              <p:cNvSpPr/>
              <p:nvPr/>
            </p:nvSpPr>
            <p:spPr>
              <a:xfrm>
                <a:off x="4645114" y="623413"/>
                <a:ext cx="94173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810" h="799" extrusionOk="0">
                    <a:moveTo>
                      <a:pt x="810" y="393"/>
                    </a:moveTo>
                    <a:cubicBezTo>
                      <a:pt x="810" y="620"/>
                      <a:pt x="631" y="798"/>
                      <a:pt x="405" y="798"/>
                    </a:cubicBezTo>
                    <a:cubicBezTo>
                      <a:pt x="191" y="798"/>
                      <a:pt x="0" y="620"/>
                      <a:pt x="0" y="393"/>
                    </a:cubicBezTo>
                    <a:cubicBezTo>
                      <a:pt x="0" y="179"/>
                      <a:pt x="191" y="0"/>
                      <a:pt x="405" y="0"/>
                    </a:cubicBezTo>
                    <a:cubicBezTo>
                      <a:pt x="631" y="0"/>
                      <a:pt x="810" y="179"/>
                      <a:pt x="810" y="393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72" name="Google Shape;1372;p11"/>
              <p:cNvSpPr/>
              <p:nvPr/>
            </p:nvSpPr>
            <p:spPr>
              <a:xfrm>
                <a:off x="1601159" y="1063580"/>
                <a:ext cx="92894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9" extrusionOk="0">
                    <a:moveTo>
                      <a:pt x="798" y="405"/>
                    </a:moveTo>
                    <a:cubicBezTo>
                      <a:pt x="798" y="620"/>
                      <a:pt x="619" y="798"/>
                      <a:pt x="393" y="798"/>
                    </a:cubicBezTo>
                    <a:cubicBezTo>
                      <a:pt x="179" y="798"/>
                      <a:pt x="0" y="620"/>
                      <a:pt x="0" y="405"/>
                    </a:cubicBezTo>
                    <a:cubicBezTo>
                      <a:pt x="0" y="179"/>
                      <a:pt x="179" y="1"/>
                      <a:pt x="393" y="1"/>
                    </a:cubicBezTo>
                    <a:cubicBezTo>
                      <a:pt x="619" y="1"/>
                      <a:pt x="798" y="179"/>
                      <a:pt x="798" y="405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73" name="Google Shape;1373;p11"/>
              <p:cNvSpPr/>
              <p:nvPr/>
            </p:nvSpPr>
            <p:spPr>
              <a:xfrm>
                <a:off x="2278033" y="1063580"/>
                <a:ext cx="92894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9" extrusionOk="0">
                    <a:moveTo>
                      <a:pt x="798" y="405"/>
                    </a:moveTo>
                    <a:cubicBezTo>
                      <a:pt x="798" y="620"/>
                      <a:pt x="620" y="798"/>
                      <a:pt x="393" y="798"/>
                    </a:cubicBezTo>
                    <a:cubicBezTo>
                      <a:pt x="179" y="798"/>
                      <a:pt x="0" y="620"/>
                      <a:pt x="0" y="405"/>
                    </a:cubicBezTo>
                    <a:cubicBezTo>
                      <a:pt x="0" y="179"/>
                      <a:pt x="179" y="1"/>
                      <a:pt x="393" y="1"/>
                    </a:cubicBezTo>
                    <a:cubicBezTo>
                      <a:pt x="620" y="1"/>
                      <a:pt x="798" y="179"/>
                      <a:pt x="798" y="405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74" name="Google Shape;1374;p11"/>
              <p:cNvSpPr/>
              <p:nvPr/>
            </p:nvSpPr>
            <p:spPr>
              <a:xfrm>
                <a:off x="2953511" y="1063580"/>
                <a:ext cx="92894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9" extrusionOk="0">
                    <a:moveTo>
                      <a:pt x="798" y="405"/>
                    </a:moveTo>
                    <a:cubicBezTo>
                      <a:pt x="798" y="620"/>
                      <a:pt x="620" y="798"/>
                      <a:pt x="406" y="798"/>
                    </a:cubicBezTo>
                    <a:cubicBezTo>
                      <a:pt x="179" y="798"/>
                      <a:pt x="1" y="620"/>
                      <a:pt x="1" y="405"/>
                    </a:cubicBezTo>
                    <a:cubicBezTo>
                      <a:pt x="1" y="179"/>
                      <a:pt x="179" y="1"/>
                      <a:pt x="406" y="1"/>
                    </a:cubicBezTo>
                    <a:cubicBezTo>
                      <a:pt x="620" y="1"/>
                      <a:pt x="798" y="179"/>
                      <a:pt x="798" y="405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75" name="Google Shape;1375;p11"/>
              <p:cNvSpPr/>
              <p:nvPr/>
            </p:nvSpPr>
            <p:spPr>
              <a:xfrm>
                <a:off x="3630385" y="1063580"/>
                <a:ext cx="92894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9" extrusionOk="0">
                    <a:moveTo>
                      <a:pt x="799" y="405"/>
                    </a:moveTo>
                    <a:cubicBezTo>
                      <a:pt x="799" y="620"/>
                      <a:pt x="620" y="798"/>
                      <a:pt x="406" y="798"/>
                    </a:cubicBezTo>
                    <a:cubicBezTo>
                      <a:pt x="179" y="798"/>
                      <a:pt x="1" y="620"/>
                      <a:pt x="1" y="405"/>
                    </a:cubicBezTo>
                    <a:cubicBezTo>
                      <a:pt x="1" y="179"/>
                      <a:pt x="179" y="1"/>
                      <a:pt x="406" y="1"/>
                    </a:cubicBezTo>
                    <a:cubicBezTo>
                      <a:pt x="620" y="1"/>
                      <a:pt x="799" y="179"/>
                      <a:pt x="799" y="405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76" name="Google Shape;1376;p11"/>
              <p:cNvSpPr/>
              <p:nvPr/>
            </p:nvSpPr>
            <p:spPr>
              <a:xfrm>
                <a:off x="4307375" y="1063580"/>
                <a:ext cx="92777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8" h="799" extrusionOk="0">
                    <a:moveTo>
                      <a:pt x="798" y="405"/>
                    </a:moveTo>
                    <a:cubicBezTo>
                      <a:pt x="798" y="620"/>
                      <a:pt x="619" y="798"/>
                      <a:pt x="405" y="798"/>
                    </a:cubicBezTo>
                    <a:cubicBezTo>
                      <a:pt x="179" y="798"/>
                      <a:pt x="0" y="620"/>
                      <a:pt x="0" y="405"/>
                    </a:cubicBezTo>
                    <a:cubicBezTo>
                      <a:pt x="0" y="179"/>
                      <a:pt x="179" y="1"/>
                      <a:pt x="405" y="1"/>
                    </a:cubicBezTo>
                    <a:cubicBezTo>
                      <a:pt x="619" y="1"/>
                      <a:pt x="798" y="179"/>
                      <a:pt x="798" y="405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77" name="Google Shape;1377;p11"/>
              <p:cNvSpPr/>
              <p:nvPr/>
            </p:nvSpPr>
            <p:spPr>
              <a:xfrm>
                <a:off x="4984248" y="1063580"/>
                <a:ext cx="92777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8" h="799" extrusionOk="0">
                    <a:moveTo>
                      <a:pt x="798" y="405"/>
                    </a:moveTo>
                    <a:cubicBezTo>
                      <a:pt x="798" y="620"/>
                      <a:pt x="619" y="798"/>
                      <a:pt x="393" y="798"/>
                    </a:cubicBezTo>
                    <a:cubicBezTo>
                      <a:pt x="179" y="798"/>
                      <a:pt x="0" y="620"/>
                      <a:pt x="0" y="405"/>
                    </a:cubicBezTo>
                    <a:cubicBezTo>
                      <a:pt x="0" y="179"/>
                      <a:pt x="179" y="1"/>
                      <a:pt x="393" y="1"/>
                    </a:cubicBezTo>
                    <a:cubicBezTo>
                      <a:pt x="619" y="1"/>
                      <a:pt x="798" y="179"/>
                      <a:pt x="798" y="405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78" name="Google Shape;1378;p11"/>
              <p:cNvSpPr/>
              <p:nvPr/>
            </p:nvSpPr>
            <p:spPr>
              <a:xfrm>
                <a:off x="1262025" y="1503747"/>
                <a:ext cx="92777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8" h="799" extrusionOk="0">
                    <a:moveTo>
                      <a:pt x="798" y="406"/>
                    </a:moveTo>
                    <a:cubicBezTo>
                      <a:pt x="798" y="620"/>
                      <a:pt x="619" y="799"/>
                      <a:pt x="405" y="799"/>
                    </a:cubicBezTo>
                    <a:cubicBezTo>
                      <a:pt x="179" y="799"/>
                      <a:pt x="0" y="620"/>
                      <a:pt x="0" y="406"/>
                    </a:cubicBezTo>
                    <a:cubicBezTo>
                      <a:pt x="0" y="179"/>
                      <a:pt x="179" y="1"/>
                      <a:pt x="405" y="1"/>
                    </a:cubicBezTo>
                    <a:cubicBezTo>
                      <a:pt x="619" y="1"/>
                      <a:pt x="798" y="179"/>
                      <a:pt x="798" y="406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79" name="Google Shape;1379;p11"/>
              <p:cNvSpPr/>
              <p:nvPr/>
            </p:nvSpPr>
            <p:spPr>
              <a:xfrm>
                <a:off x="1938899" y="1503747"/>
                <a:ext cx="92894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9" extrusionOk="0">
                    <a:moveTo>
                      <a:pt x="798" y="406"/>
                    </a:moveTo>
                    <a:cubicBezTo>
                      <a:pt x="798" y="620"/>
                      <a:pt x="620" y="799"/>
                      <a:pt x="405" y="799"/>
                    </a:cubicBezTo>
                    <a:cubicBezTo>
                      <a:pt x="179" y="799"/>
                      <a:pt x="0" y="620"/>
                      <a:pt x="0" y="406"/>
                    </a:cubicBezTo>
                    <a:cubicBezTo>
                      <a:pt x="0" y="179"/>
                      <a:pt x="179" y="1"/>
                      <a:pt x="405" y="1"/>
                    </a:cubicBezTo>
                    <a:cubicBezTo>
                      <a:pt x="620" y="1"/>
                      <a:pt x="798" y="179"/>
                      <a:pt x="798" y="406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80" name="Google Shape;1380;p11"/>
              <p:cNvSpPr/>
              <p:nvPr/>
            </p:nvSpPr>
            <p:spPr>
              <a:xfrm>
                <a:off x="2615772" y="1503747"/>
                <a:ext cx="92894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9" extrusionOk="0">
                    <a:moveTo>
                      <a:pt x="798" y="406"/>
                    </a:moveTo>
                    <a:cubicBezTo>
                      <a:pt x="798" y="620"/>
                      <a:pt x="620" y="799"/>
                      <a:pt x="405" y="799"/>
                    </a:cubicBezTo>
                    <a:cubicBezTo>
                      <a:pt x="179" y="799"/>
                      <a:pt x="1" y="620"/>
                      <a:pt x="1" y="406"/>
                    </a:cubicBezTo>
                    <a:cubicBezTo>
                      <a:pt x="1" y="179"/>
                      <a:pt x="179" y="1"/>
                      <a:pt x="405" y="1"/>
                    </a:cubicBezTo>
                    <a:cubicBezTo>
                      <a:pt x="620" y="1"/>
                      <a:pt x="798" y="179"/>
                      <a:pt x="798" y="406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81" name="Google Shape;1381;p11"/>
              <p:cNvSpPr/>
              <p:nvPr/>
            </p:nvSpPr>
            <p:spPr>
              <a:xfrm>
                <a:off x="3292646" y="1503747"/>
                <a:ext cx="92894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9" extrusionOk="0">
                    <a:moveTo>
                      <a:pt x="798" y="406"/>
                    </a:moveTo>
                    <a:cubicBezTo>
                      <a:pt x="798" y="620"/>
                      <a:pt x="620" y="799"/>
                      <a:pt x="394" y="799"/>
                    </a:cubicBezTo>
                    <a:cubicBezTo>
                      <a:pt x="179" y="799"/>
                      <a:pt x="1" y="620"/>
                      <a:pt x="1" y="406"/>
                    </a:cubicBezTo>
                    <a:cubicBezTo>
                      <a:pt x="1" y="179"/>
                      <a:pt x="179" y="1"/>
                      <a:pt x="394" y="1"/>
                    </a:cubicBezTo>
                    <a:cubicBezTo>
                      <a:pt x="620" y="1"/>
                      <a:pt x="798" y="179"/>
                      <a:pt x="798" y="406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82" name="Google Shape;1382;p11"/>
              <p:cNvSpPr/>
              <p:nvPr/>
            </p:nvSpPr>
            <p:spPr>
              <a:xfrm>
                <a:off x="3969519" y="1503747"/>
                <a:ext cx="92894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9" extrusionOk="0">
                    <a:moveTo>
                      <a:pt x="799" y="406"/>
                    </a:moveTo>
                    <a:cubicBezTo>
                      <a:pt x="799" y="620"/>
                      <a:pt x="620" y="799"/>
                      <a:pt x="394" y="799"/>
                    </a:cubicBezTo>
                    <a:cubicBezTo>
                      <a:pt x="180" y="799"/>
                      <a:pt x="1" y="620"/>
                      <a:pt x="1" y="406"/>
                    </a:cubicBezTo>
                    <a:cubicBezTo>
                      <a:pt x="1" y="179"/>
                      <a:pt x="180" y="1"/>
                      <a:pt x="394" y="1"/>
                    </a:cubicBezTo>
                    <a:cubicBezTo>
                      <a:pt x="620" y="1"/>
                      <a:pt x="799" y="179"/>
                      <a:pt x="799" y="406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83" name="Google Shape;1383;p11"/>
              <p:cNvSpPr/>
              <p:nvPr/>
            </p:nvSpPr>
            <p:spPr>
              <a:xfrm>
                <a:off x="4645114" y="1503747"/>
                <a:ext cx="94173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810" h="799" extrusionOk="0">
                    <a:moveTo>
                      <a:pt x="810" y="406"/>
                    </a:moveTo>
                    <a:cubicBezTo>
                      <a:pt x="810" y="620"/>
                      <a:pt x="631" y="799"/>
                      <a:pt x="405" y="799"/>
                    </a:cubicBezTo>
                    <a:cubicBezTo>
                      <a:pt x="191" y="799"/>
                      <a:pt x="0" y="620"/>
                      <a:pt x="0" y="406"/>
                    </a:cubicBezTo>
                    <a:cubicBezTo>
                      <a:pt x="0" y="179"/>
                      <a:pt x="191" y="1"/>
                      <a:pt x="405" y="1"/>
                    </a:cubicBezTo>
                    <a:cubicBezTo>
                      <a:pt x="631" y="1"/>
                      <a:pt x="810" y="179"/>
                      <a:pt x="810" y="406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84" name="Google Shape;1384;p11"/>
              <p:cNvSpPr/>
              <p:nvPr/>
            </p:nvSpPr>
            <p:spPr>
              <a:xfrm>
                <a:off x="1601159" y="1945310"/>
                <a:ext cx="92894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9" extrusionOk="0">
                    <a:moveTo>
                      <a:pt x="798" y="394"/>
                    </a:moveTo>
                    <a:cubicBezTo>
                      <a:pt x="798" y="620"/>
                      <a:pt x="619" y="799"/>
                      <a:pt x="393" y="799"/>
                    </a:cubicBezTo>
                    <a:cubicBezTo>
                      <a:pt x="179" y="799"/>
                      <a:pt x="0" y="620"/>
                      <a:pt x="0" y="394"/>
                    </a:cubicBezTo>
                    <a:cubicBezTo>
                      <a:pt x="0" y="180"/>
                      <a:pt x="179" y="1"/>
                      <a:pt x="393" y="1"/>
                    </a:cubicBezTo>
                    <a:cubicBezTo>
                      <a:pt x="619" y="1"/>
                      <a:pt x="798" y="180"/>
                      <a:pt x="798" y="394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85" name="Google Shape;1385;p11"/>
              <p:cNvSpPr/>
              <p:nvPr/>
            </p:nvSpPr>
            <p:spPr>
              <a:xfrm>
                <a:off x="2278033" y="1945310"/>
                <a:ext cx="92894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9" extrusionOk="0">
                    <a:moveTo>
                      <a:pt x="798" y="394"/>
                    </a:moveTo>
                    <a:cubicBezTo>
                      <a:pt x="798" y="620"/>
                      <a:pt x="620" y="799"/>
                      <a:pt x="393" y="799"/>
                    </a:cubicBezTo>
                    <a:cubicBezTo>
                      <a:pt x="179" y="799"/>
                      <a:pt x="0" y="620"/>
                      <a:pt x="0" y="394"/>
                    </a:cubicBezTo>
                    <a:cubicBezTo>
                      <a:pt x="0" y="180"/>
                      <a:pt x="179" y="1"/>
                      <a:pt x="393" y="1"/>
                    </a:cubicBezTo>
                    <a:cubicBezTo>
                      <a:pt x="620" y="1"/>
                      <a:pt x="798" y="180"/>
                      <a:pt x="798" y="394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86" name="Google Shape;1386;p11"/>
              <p:cNvSpPr/>
              <p:nvPr/>
            </p:nvSpPr>
            <p:spPr>
              <a:xfrm>
                <a:off x="2953511" y="1945310"/>
                <a:ext cx="92894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9" extrusionOk="0">
                    <a:moveTo>
                      <a:pt x="798" y="394"/>
                    </a:moveTo>
                    <a:cubicBezTo>
                      <a:pt x="798" y="620"/>
                      <a:pt x="620" y="799"/>
                      <a:pt x="406" y="799"/>
                    </a:cubicBezTo>
                    <a:cubicBezTo>
                      <a:pt x="179" y="799"/>
                      <a:pt x="1" y="620"/>
                      <a:pt x="1" y="394"/>
                    </a:cubicBezTo>
                    <a:cubicBezTo>
                      <a:pt x="1" y="180"/>
                      <a:pt x="179" y="1"/>
                      <a:pt x="406" y="1"/>
                    </a:cubicBezTo>
                    <a:cubicBezTo>
                      <a:pt x="620" y="1"/>
                      <a:pt x="798" y="180"/>
                      <a:pt x="798" y="394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87" name="Google Shape;1387;p11"/>
              <p:cNvSpPr/>
              <p:nvPr/>
            </p:nvSpPr>
            <p:spPr>
              <a:xfrm>
                <a:off x="3630385" y="1945310"/>
                <a:ext cx="92894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9" extrusionOk="0">
                    <a:moveTo>
                      <a:pt x="799" y="394"/>
                    </a:moveTo>
                    <a:cubicBezTo>
                      <a:pt x="799" y="620"/>
                      <a:pt x="620" y="799"/>
                      <a:pt x="406" y="799"/>
                    </a:cubicBezTo>
                    <a:cubicBezTo>
                      <a:pt x="179" y="799"/>
                      <a:pt x="1" y="620"/>
                      <a:pt x="1" y="394"/>
                    </a:cubicBezTo>
                    <a:cubicBezTo>
                      <a:pt x="1" y="180"/>
                      <a:pt x="179" y="1"/>
                      <a:pt x="406" y="1"/>
                    </a:cubicBezTo>
                    <a:cubicBezTo>
                      <a:pt x="620" y="1"/>
                      <a:pt x="799" y="180"/>
                      <a:pt x="799" y="394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88" name="Google Shape;1388;p11"/>
              <p:cNvSpPr/>
              <p:nvPr/>
            </p:nvSpPr>
            <p:spPr>
              <a:xfrm>
                <a:off x="4307375" y="1945310"/>
                <a:ext cx="92777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8" h="799" extrusionOk="0">
                    <a:moveTo>
                      <a:pt x="798" y="394"/>
                    </a:moveTo>
                    <a:cubicBezTo>
                      <a:pt x="798" y="620"/>
                      <a:pt x="619" y="799"/>
                      <a:pt x="405" y="799"/>
                    </a:cubicBezTo>
                    <a:cubicBezTo>
                      <a:pt x="179" y="799"/>
                      <a:pt x="0" y="620"/>
                      <a:pt x="0" y="394"/>
                    </a:cubicBezTo>
                    <a:cubicBezTo>
                      <a:pt x="0" y="180"/>
                      <a:pt x="179" y="1"/>
                      <a:pt x="405" y="1"/>
                    </a:cubicBezTo>
                    <a:cubicBezTo>
                      <a:pt x="619" y="1"/>
                      <a:pt x="798" y="180"/>
                      <a:pt x="798" y="394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89" name="Google Shape;1389;p11"/>
              <p:cNvSpPr/>
              <p:nvPr/>
            </p:nvSpPr>
            <p:spPr>
              <a:xfrm>
                <a:off x="4984248" y="1945310"/>
                <a:ext cx="92777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8" h="799" extrusionOk="0">
                    <a:moveTo>
                      <a:pt x="798" y="394"/>
                    </a:moveTo>
                    <a:cubicBezTo>
                      <a:pt x="798" y="620"/>
                      <a:pt x="619" y="799"/>
                      <a:pt x="393" y="799"/>
                    </a:cubicBezTo>
                    <a:cubicBezTo>
                      <a:pt x="179" y="799"/>
                      <a:pt x="0" y="620"/>
                      <a:pt x="0" y="394"/>
                    </a:cubicBezTo>
                    <a:cubicBezTo>
                      <a:pt x="0" y="180"/>
                      <a:pt x="179" y="1"/>
                      <a:pt x="393" y="1"/>
                    </a:cubicBezTo>
                    <a:cubicBezTo>
                      <a:pt x="619" y="1"/>
                      <a:pt x="798" y="180"/>
                      <a:pt x="798" y="394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90" name="Google Shape;1390;p11"/>
              <p:cNvSpPr/>
              <p:nvPr/>
            </p:nvSpPr>
            <p:spPr>
              <a:xfrm>
                <a:off x="1262025" y="2385593"/>
                <a:ext cx="92777" cy="92777"/>
              </a:xfrm>
              <a:custGeom>
                <a:avLst/>
                <a:gdLst/>
                <a:ahLst/>
                <a:cxnLst/>
                <a:rect l="l" t="t" r="r" b="b"/>
                <a:pathLst>
                  <a:path w="798" h="798" extrusionOk="0">
                    <a:moveTo>
                      <a:pt x="798" y="405"/>
                    </a:moveTo>
                    <a:cubicBezTo>
                      <a:pt x="798" y="619"/>
                      <a:pt x="619" y="798"/>
                      <a:pt x="405" y="798"/>
                    </a:cubicBezTo>
                    <a:cubicBezTo>
                      <a:pt x="179" y="798"/>
                      <a:pt x="0" y="619"/>
                      <a:pt x="0" y="405"/>
                    </a:cubicBezTo>
                    <a:cubicBezTo>
                      <a:pt x="0" y="179"/>
                      <a:pt x="179" y="0"/>
                      <a:pt x="405" y="0"/>
                    </a:cubicBezTo>
                    <a:cubicBezTo>
                      <a:pt x="619" y="0"/>
                      <a:pt x="798" y="179"/>
                      <a:pt x="798" y="405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91" name="Google Shape;1391;p11"/>
              <p:cNvSpPr/>
              <p:nvPr/>
            </p:nvSpPr>
            <p:spPr>
              <a:xfrm>
                <a:off x="1938899" y="2385593"/>
                <a:ext cx="92894" cy="92777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8" extrusionOk="0">
                    <a:moveTo>
                      <a:pt x="798" y="405"/>
                    </a:moveTo>
                    <a:cubicBezTo>
                      <a:pt x="798" y="619"/>
                      <a:pt x="620" y="798"/>
                      <a:pt x="405" y="798"/>
                    </a:cubicBezTo>
                    <a:cubicBezTo>
                      <a:pt x="179" y="798"/>
                      <a:pt x="0" y="619"/>
                      <a:pt x="0" y="405"/>
                    </a:cubicBezTo>
                    <a:cubicBezTo>
                      <a:pt x="0" y="179"/>
                      <a:pt x="179" y="0"/>
                      <a:pt x="405" y="0"/>
                    </a:cubicBezTo>
                    <a:cubicBezTo>
                      <a:pt x="620" y="0"/>
                      <a:pt x="798" y="179"/>
                      <a:pt x="798" y="405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92" name="Google Shape;1392;p11"/>
              <p:cNvSpPr/>
              <p:nvPr/>
            </p:nvSpPr>
            <p:spPr>
              <a:xfrm>
                <a:off x="2615772" y="2385593"/>
                <a:ext cx="92894" cy="92777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8" extrusionOk="0">
                    <a:moveTo>
                      <a:pt x="798" y="405"/>
                    </a:moveTo>
                    <a:cubicBezTo>
                      <a:pt x="798" y="619"/>
                      <a:pt x="620" y="798"/>
                      <a:pt x="405" y="798"/>
                    </a:cubicBezTo>
                    <a:cubicBezTo>
                      <a:pt x="179" y="798"/>
                      <a:pt x="1" y="619"/>
                      <a:pt x="1" y="405"/>
                    </a:cubicBezTo>
                    <a:cubicBezTo>
                      <a:pt x="1" y="179"/>
                      <a:pt x="179" y="0"/>
                      <a:pt x="405" y="0"/>
                    </a:cubicBezTo>
                    <a:cubicBezTo>
                      <a:pt x="620" y="0"/>
                      <a:pt x="798" y="179"/>
                      <a:pt x="798" y="405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93" name="Google Shape;1393;p11"/>
              <p:cNvSpPr/>
              <p:nvPr/>
            </p:nvSpPr>
            <p:spPr>
              <a:xfrm>
                <a:off x="3292646" y="2385593"/>
                <a:ext cx="92894" cy="92777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8" extrusionOk="0">
                    <a:moveTo>
                      <a:pt x="798" y="405"/>
                    </a:moveTo>
                    <a:cubicBezTo>
                      <a:pt x="798" y="619"/>
                      <a:pt x="620" y="798"/>
                      <a:pt x="394" y="798"/>
                    </a:cubicBezTo>
                    <a:cubicBezTo>
                      <a:pt x="179" y="798"/>
                      <a:pt x="1" y="619"/>
                      <a:pt x="1" y="405"/>
                    </a:cubicBezTo>
                    <a:cubicBezTo>
                      <a:pt x="1" y="179"/>
                      <a:pt x="179" y="0"/>
                      <a:pt x="394" y="0"/>
                    </a:cubicBezTo>
                    <a:cubicBezTo>
                      <a:pt x="620" y="0"/>
                      <a:pt x="798" y="179"/>
                      <a:pt x="798" y="405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94" name="Google Shape;1394;p11"/>
              <p:cNvSpPr/>
              <p:nvPr/>
            </p:nvSpPr>
            <p:spPr>
              <a:xfrm>
                <a:off x="3969519" y="2385593"/>
                <a:ext cx="92894" cy="92777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8" extrusionOk="0">
                    <a:moveTo>
                      <a:pt x="799" y="405"/>
                    </a:moveTo>
                    <a:cubicBezTo>
                      <a:pt x="799" y="619"/>
                      <a:pt x="620" y="798"/>
                      <a:pt x="394" y="798"/>
                    </a:cubicBezTo>
                    <a:cubicBezTo>
                      <a:pt x="180" y="798"/>
                      <a:pt x="1" y="619"/>
                      <a:pt x="1" y="405"/>
                    </a:cubicBezTo>
                    <a:cubicBezTo>
                      <a:pt x="1" y="179"/>
                      <a:pt x="180" y="0"/>
                      <a:pt x="394" y="0"/>
                    </a:cubicBezTo>
                    <a:cubicBezTo>
                      <a:pt x="620" y="0"/>
                      <a:pt x="799" y="179"/>
                      <a:pt x="799" y="405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95" name="Google Shape;1395;p11"/>
              <p:cNvSpPr/>
              <p:nvPr/>
            </p:nvSpPr>
            <p:spPr>
              <a:xfrm>
                <a:off x="4645114" y="2385593"/>
                <a:ext cx="94173" cy="92777"/>
              </a:xfrm>
              <a:custGeom>
                <a:avLst/>
                <a:gdLst/>
                <a:ahLst/>
                <a:cxnLst/>
                <a:rect l="l" t="t" r="r" b="b"/>
                <a:pathLst>
                  <a:path w="810" h="798" extrusionOk="0">
                    <a:moveTo>
                      <a:pt x="810" y="405"/>
                    </a:moveTo>
                    <a:cubicBezTo>
                      <a:pt x="810" y="619"/>
                      <a:pt x="631" y="798"/>
                      <a:pt x="405" y="798"/>
                    </a:cubicBezTo>
                    <a:cubicBezTo>
                      <a:pt x="191" y="798"/>
                      <a:pt x="0" y="619"/>
                      <a:pt x="0" y="405"/>
                    </a:cubicBezTo>
                    <a:cubicBezTo>
                      <a:pt x="0" y="179"/>
                      <a:pt x="191" y="0"/>
                      <a:pt x="405" y="0"/>
                    </a:cubicBezTo>
                    <a:cubicBezTo>
                      <a:pt x="631" y="0"/>
                      <a:pt x="810" y="179"/>
                      <a:pt x="810" y="405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96" name="Google Shape;1396;p11"/>
              <p:cNvSpPr/>
              <p:nvPr/>
            </p:nvSpPr>
            <p:spPr>
              <a:xfrm>
                <a:off x="1601159" y="2827156"/>
                <a:ext cx="92894" cy="92777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8" extrusionOk="0">
                    <a:moveTo>
                      <a:pt x="798" y="393"/>
                    </a:moveTo>
                    <a:cubicBezTo>
                      <a:pt x="798" y="619"/>
                      <a:pt x="619" y="798"/>
                      <a:pt x="393" y="798"/>
                    </a:cubicBezTo>
                    <a:cubicBezTo>
                      <a:pt x="179" y="798"/>
                      <a:pt x="0" y="619"/>
                      <a:pt x="0" y="393"/>
                    </a:cubicBezTo>
                    <a:cubicBezTo>
                      <a:pt x="0" y="179"/>
                      <a:pt x="179" y="0"/>
                      <a:pt x="393" y="0"/>
                    </a:cubicBezTo>
                    <a:cubicBezTo>
                      <a:pt x="619" y="0"/>
                      <a:pt x="798" y="179"/>
                      <a:pt x="798" y="393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97" name="Google Shape;1397;p11"/>
              <p:cNvSpPr/>
              <p:nvPr/>
            </p:nvSpPr>
            <p:spPr>
              <a:xfrm>
                <a:off x="2278033" y="2827156"/>
                <a:ext cx="92894" cy="92777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8" extrusionOk="0">
                    <a:moveTo>
                      <a:pt x="798" y="393"/>
                    </a:moveTo>
                    <a:cubicBezTo>
                      <a:pt x="798" y="619"/>
                      <a:pt x="620" y="798"/>
                      <a:pt x="393" y="798"/>
                    </a:cubicBezTo>
                    <a:cubicBezTo>
                      <a:pt x="179" y="798"/>
                      <a:pt x="0" y="619"/>
                      <a:pt x="0" y="393"/>
                    </a:cubicBezTo>
                    <a:cubicBezTo>
                      <a:pt x="0" y="179"/>
                      <a:pt x="179" y="0"/>
                      <a:pt x="393" y="0"/>
                    </a:cubicBezTo>
                    <a:cubicBezTo>
                      <a:pt x="620" y="0"/>
                      <a:pt x="798" y="179"/>
                      <a:pt x="798" y="393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98" name="Google Shape;1398;p11"/>
              <p:cNvSpPr/>
              <p:nvPr/>
            </p:nvSpPr>
            <p:spPr>
              <a:xfrm>
                <a:off x="2953511" y="2827156"/>
                <a:ext cx="92894" cy="92777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8" extrusionOk="0">
                    <a:moveTo>
                      <a:pt x="798" y="393"/>
                    </a:moveTo>
                    <a:cubicBezTo>
                      <a:pt x="798" y="619"/>
                      <a:pt x="620" y="798"/>
                      <a:pt x="406" y="798"/>
                    </a:cubicBezTo>
                    <a:cubicBezTo>
                      <a:pt x="179" y="798"/>
                      <a:pt x="1" y="619"/>
                      <a:pt x="1" y="393"/>
                    </a:cubicBezTo>
                    <a:cubicBezTo>
                      <a:pt x="1" y="179"/>
                      <a:pt x="179" y="0"/>
                      <a:pt x="406" y="0"/>
                    </a:cubicBezTo>
                    <a:cubicBezTo>
                      <a:pt x="620" y="0"/>
                      <a:pt x="798" y="179"/>
                      <a:pt x="798" y="393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99" name="Google Shape;1399;p11"/>
              <p:cNvSpPr/>
              <p:nvPr/>
            </p:nvSpPr>
            <p:spPr>
              <a:xfrm>
                <a:off x="3630385" y="2827156"/>
                <a:ext cx="92894" cy="92777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8" extrusionOk="0">
                    <a:moveTo>
                      <a:pt x="799" y="393"/>
                    </a:moveTo>
                    <a:cubicBezTo>
                      <a:pt x="799" y="619"/>
                      <a:pt x="620" y="798"/>
                      <a:pt x="406" y="798"/>
                    </a:cubicBezTo>
                    <a:cubicBezTo>
                      <a:pt x="179" y="798"/>
                      <a:pt x="1" y="619"/>
                      <a:pt x="1" y="393"/>
                    </a:cubicBezTo>
                    <a:cubicBezTo>
                      <a:pt x="1" y="179"/>
                      <a:pt x="179" y="0"/>
                      <a:pt x="406" y="0"/>
                    </a:cubicBezTo>
                    <a:cubicBezTo>
                      <a:pt x="620" y="0"/>
                      <a:pt x="799" y="179"/>
                      <a:pt x="799" y="393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00" name="Google Shape;1400;p11"/>
              <p:cNvSpPr/>
              <p:nvPr/>
            </p:nvSpPr>
            <p:spPr>
              <a:xfrm>
                <a:off x="4307375" y="2827156"/>
                <a:ext cx="92777" cy="92777"/>
              </a:xfrm>
              <a:custGeom>
                <a:avLst/>
                <a:gdLst/>
                <a:ahLst/>
                <a:cxnLst/>
                <a:rect l="l" t="t" r="r" b="b"/>
                <a:pathLst>
                  <a:path w="798" h="798" extrusionOk="0">
                    <a:moveTo>
                      <a:pt x="798" y="393"/>
                    </a:moveTo>
                    <a:cubicBezTo>
                      <a:pt x="798" y="619"/>
                      <a:pt x="619" y="798"/>
                      <a:pt x="405" y="798"/>
                    </a:cubicBezTo>
                    <a:cubicBezTo>
                      <a:pt x="179" y="798"/>
                      <a:pt x="0" y="619"/>
                      <a:pt x="0" y="393"/>
                    </a:cubicBezTo>
                    <a:cubicBezTo>
                      <a:pt x="0" y="179"/>
                      <a:pt x="179" y="0"/>
                      <a:pt x="405" y="0"/>
                    </a:cubicBezTo>
                    <a:cubicBezTo>
                      <a:pt x="619" y="0"/>
                      <a:pt x="798" y="179"/>
                      <a:pt x="798" y="393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01" name="Google Shape;1401;p11"/>
              <p:cNvSpPr/>
              <p:nvPr/>
            </p:nvSpPr>
            <p:spPr>
              <a:xfrm>
                <a:off x="4984248" y="2827156"/>
                <a:ext cx="92777" cy="92777"/>
              </a:xfrm>
              <a:custGeom>
                <a:avLst/>
                <a:gdLst/>
                <a:ahLst/>
                <a:cxnLst/>
                <a:rect l="l" t="t" r="r" b="b"/>
                <a:pathLst>
                  <a:path w="798" h="798" extrusionOk="0">
                    <a:moveTo>
                      <a:pt x="798" y="393"/>
                    </a:moveTo>
                    <a:cubicBezTo>
                      <a:pt x="798" y="619"/>
                      <a:pt x="619" y="798"/>
                      <a:pt x="393" y="798"/>
                    </a:cubicBezTo>
                    <a:cubicBezTo>
                      <a:pt x="179" y="798"/>
                      <a:pt x="0" y="619"/>
                      <a:pt x="0" y="393"/>
                    </a:cubicBezTo>
                    <a:cubicBezTo>
                      <a:pt x="0" y="179"/>
                      <a:pt x="179" y="0"/>
                      <a:pt x="393" y="0"/>
                    </a:cubicBezTo>
                    <a:cubicBezTo>
                      <a:pt x="619" y="0"/>
                      <a:pt x="798" y="179"/>
                      <a:pt x="798" y="393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02" name="Google Shape;1402;p11"/>
              <p:cNvSpPr/>
              <p:nvPr/>
            </p:nvSpPr>
            <p:spPr>
              <a:xfrm>
                <a:off x="1262025" y="3267323"/>
                <a:ext cx="92777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8" h="799" extrusionOk="0">
                    <a:moveTo>
                      <a:pt x="798" y="405"/>
                    </a:moveTo>
                    <a:cubicBezTo>
                      <a:pt x="798" y="620"/>
                      <a:pt x="619" y="798"/>
                      <a:pt x="405" y="798"/>
                    </a:cubicBezTo>
                    <a:cubicBezTo>
                      <a:pt x="179" y="798"/>
                      <a:pt x="0" y="620"/>
                      <a:pt x="0" y="405"/>
                    </a:cubicBezTo>
                    <a:cubicBezTo>
                      <a:pt x="0" y="179"/>
                      <a:pt x="179" y="0"/>
                      <a:pt x="405" y="0"/>
                    </a:cubicBezTo>
                    <a:cubicBezTo>
                      <a:pt x="619" y="0"/>
                      <a:pt x="798" y="179"/>
                      <a:pt x="798" y="405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03" name="Google Shape;1403;p11"/>
              <p:cNvSpPr/>
              <p:nvPr/>
            </p:nvSpPr>
            <p:spPr>
              <a:xfrm>
                <a:off x="1938899" y="3267323"/>
                <a:ext cx="92894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9" extrusionOk="0">
                    <a:moveTo>
                      <a:pt x="798" y="405"/>
                    </a:moveTo>
                    <a:cubicBezTo>
                      <a:pt x="798" y="620"/>
                      <a:pt x="620" y="798"/>
                      <a:pt x="405" y="798"/>
                    </a:cubicBezTo>
                    <a:cubicBezTo>
                      <a:pt x="179" y="798"/>
                      <a:pt x="0" y="620"/>
                      <a:pt x="0" y="405"/>
                    </a:cubicBezTo>
                    <a:cubicBezTo>
                      <a:pt x="0" y="179"/>
                      <a:pt x="179" y="0"/>
                      <a:pt x="405" y="0"/>
                    </a:cubicBezTo>
                    <a:cubicBezTo>
                      <a:pt x="620" y="0"/>
                      <a:pt x="798" y="179"/>
                      <a:pt x="798" y="405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04" name="Google Shape;1404;p11"/>
              <p:cNvSpPr/>
              <p:nvPr/>
            </p:nvSpPr>
            <p:spPr>
              <a:xfrm>
                <a:off x="2615772" y="3267323"/>
                <a:ext cx="92894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9" extrusionOk="0">
                    <a:moveTo>
                      <a:pt x="798" y="405"/>
                    </a:moveTo>
                    <a:cubicBezTo>
                      <a:pt x="798" y="620"/>
                      <a:pt x="620" y="798"/>
                      <a:pt x="405" y="798"/>
                    </a:cubicBezTo>
                    <a:cubicBezTo>
                      <a:pt x="179" y="798"/>
                      <a:pt x="1" y="620"/>
                      <a:pt x="1" y="405"/>
                    </a:cubicBezTo>
                    <a:cubicBezTo>
                      <a:pt x="1" y="179"/>
                      <a:pt x="179" y="0"/>
                      <a:pt x="405" y="0"/>
                    </a:cubicBezTo>
                    <a:cubicBezTo>
                      <a:pt x="620" y="0"/>
                      <a:pt x="798" y="179"/>
                      <a:pt x="798" y="405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05" name="Google Shape;1405;p11"/>
              <p:cNvSpPr/>
              <p:nvPr/>
            </p:nvSpPr>
            <p:spPr>
              <a:xfrm>
                <a:off x="3292646" y="3267323"/>
                <a:ext cx="92894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9" extrusionOk="0">
                    <a:moveTo>
                      <a:pt x="798" y="405"/>
                    </a:moveTo>
                    <a:cubicBezTo>
                      <a:pt x="798" y="620"/>
                      <a:pt x="620" y="798"/>
                      <a:pt x="394" y="798"/>
                    </a:cubicBezTo>
                    <a:cubicBezTo>
                      <a:pt x="179" y="798"/>
                      <a:pt x="1" y="620"/>
                      <a:pt x="1" y="405"/>
                    </a:cubicBezTo>
                    <a:cubicBezTo>
                      <a:pt x="1" y="179"/>
                      <a:pt x="179" y="0"/>
                      <a:pt x="394" y="0"/>
                    </a:cubicBezTo>
                    <a:cubicBezTo>
                      <a:pt x="620" y="0"/>
                      <a:pt x="798" y="179"/>
                      <a:pt x="798" y="405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06" name="Google Shape;1406;p11"/>
              <p:cNvSpPr/>
              <p:nvPr/>
            </p:nvSpPr>
            <p:spPr>
              <a:xfrm>
                <a:off x="3969519" y="3267323"/>
                <a:ext cx="92894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9" extrusionOk="0">
                    <a:moveTo>
                      <a:pt x="799" y="405"/>
                    </a:moveTo>
                    <a:cubicBezTo>
                      <a:pt x="799" y="620"/>
                      <a:pt x="620" y="798"/>
                      <a:pt x="394" y="798"/>
                    </a:cubicBezTo>
                    <a:cubicBezTo>
                      <a:pt x="180" y="798"/>
                      <a:pt x="1" y="620"/>
                      <a:pt x="1" y="405"/>
                    </a:cubicBezTo>
                    <a:cubicBezTo>
                      <a:pt x="1" y="179"/>
                      <a:pt x="180" y="0"/>
                      <a:pt x="394" y="0"/>
                    </a:cubicBezTo>
                    <a:cubicBezTo>
                      <a:pt x="620" y="0"/>
                      <a:pt x="799" y="179"/>
                      <a:pt x="799" y="405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07" name="Google Shape;1407;p11"/>
              <p:cNvSpPr/>
              <p:nvPr/>
            </p:nvSpPr>
            <p:spPr>
              <a:xfrm>
                <a:off x="4645114" y="3267323"/>
                <a:ext cx="94173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810" h="799" extrusionOk="0">
                    <a:moveTo>
                      <a:pt x="810" y="405"/>
                    </a:moveTo>
                    <a:cubicBezTo>
                      <a:pt x="810" y="620"/>
                      <a:pt x="631" y="798"/>
                      <a:pt x="405" y="798"/>
                    </a:cubicBezTo>
                    <a:cubicBezTo>
                      <a:pt x="191" y="798"/>
                      <a:pt x="0" y="620"/>
                      <a:pt x="0" y="405"/>
                    </a:cubicBezTo>
                    <a:cubicBezTo>
                      <a:pt x="0" y="179"/>
                      <a:pt x="191" y="0"/>
                      <a:pt x="405" y="0"/>
                    </a:cubicBezTo>
                    <a:cubicBezTo>
                      <a:pt x="631" y="0"/>
                      <a:pt x="810" y="179"/>
                      <a:pt x="810" y="405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08" name="Google Shape;1408;p11"/>
              <p:cNvSpPr/>
              <p:nvPr/>
            </p:nvSpPr>
            <p:spPr>
              <a:xfrm>
                <a:off x="1601159" y="3708885"/>
                <a:ext cx="92894" cy="91499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87" extrusionOk="0">
                    <a:moveTo>
                      <a:pt x="798" y="393"/>
                    </a:moveTo>
                    <a:cubicBezTo>
                      <a:pt x="798" y="620"/>
                      <a:pt x="619" y="786"/>
                      <a:pt x="393" y="786"/>
                    </a:cubicBezTo>
                    <a:cubicBezTo>
                      <a:pt x="179" y="786"/>
                      <a:pt x="0" y="608"/>
                      <a:pt x="0" y="393"/>
                    </a:cubicBezTo>
                    <a:cubicBezTo>
                      <a:pt x="0" y="179"/>
                      <a:pt x="179" y="0"/>
                      <a:pt x="393" y="0"/>
                    </a:cubicBezTo>
                    <a:cubicBezTo>
                      <a:pt x="619" y="0"/>
                      <a:pt x="798" y="179"/>
                      <a:pt x="798" y="393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09" name="Google Shape;1409;p11"/>
              <p:cNvSpPr/>
              <p:nvPr/>
            </p:nvSpPr>
            <p:spPr>
              <a:xfrm>
                <a:off x="2278033" y="3708885"/>
                <a:ext cx="92894" cy="91499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87" extrusionOk="0">
                    <a:moveTo>
                      <a:pt x="798" y="393"/>
                    </a:moveTo>
                    <a:cubicBezTo>
                      <a:pt x="798" y="620"/>
                      <a:pt x="620" y="786"/>
                      <a:pt x="393" y="786"/>
                    </a:cubicBezTo>
                    <a:cubicBezTo>
                      <a:pt x="179" y="786"/>
                      <a:pt x="0" y="608"/>
                      <a:pt x="0" y="393"/>
                    </a:cubicBezTo>
                    <a:cubicBezTo>
                      <a:pt x="0" y="179"/>
                      <a:pt x="179" y="0"/>
                      <a:pt x="393" y="0"/>
                    </a:cubicBezTo>
                    <a:cubicBezTo>
                      <a:pt x="620" y="0"/>
                      <a:pt x="798" y="179"/>
                      <a:pt x="798" y="393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10" name="Google Shape;1410;p11"/>
              <p:cNvSpPr/>
              <p:nvPr/>
            </p:nvSpPr>
            <p:spPr>
              <a:xfrm>
                <a:off x="2953511" y="3708885"/>
                <a:ext cx="92894" cy="91499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87" extrusionOk="0">
                    <a:moveTo>
                      <a:pt x="798" y="393"/>
                    </a:moveTo>
                    <a:cubicBezTo>
                      <a:pt x="798" y="620"/>
                      <a:pt x="620" y="786"/>
                      <a:pt x="406" y="786"/>
                    </a:cubicBezTo>
                    <a:cubicBezTo>
                      <a:pt x="179" y="786"/>
                      <a:pt x="1" y="608"/>
                      <a:pt x="1" y="393"/>
                    </a:cubicBezTo>
                    <a:cubicBezTo>
                      <a:pt x="1" y="179"/>
                      <a:pt x="179" y="0"/>
                      <a:pt x="406" y="0"/>
                    </a:cubicBezTo>
                    <a:cubicBezTo>
                      <a:pt x="620" y="0"/>
                      <a:pt x="798" y="179"/>
                      <a:pt x="798" y="393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11" name="Google Shape;1411;p11"/>
              <p:cNvSpPr/>
              <p:nvPr/>
            </p:nvSpPr>
            <p:spPr>
              <a:xfrm>
                <a:off x="3630385" y="3708885"/>
                <a:ext cx="92894" cy="91499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87" extrusionOk="0">
                    <a:moveTo>
                      <a:pt x="799" y="393"/>
                    </a:moveTo>
                    <a:cubicBezTo>
                      <a:pt x="799" y="620"/>
                      <a:pt x="620" y="786"/>
                      <a:pt x="406" y="786"/>
                    </a:cubicBezTo>
                    <a:cubicBezTo>
                      <a:pt x="179" y="786"/>
                      <a:pt x="1" y="608"/>
                      <a:pt x="1" y="393"/>
                    </a:cubicBezTo>
                    <a:cubicBezTo>
                      <a:pt x="1" y="179"/>
                      <a:pt x="179" y="0"/>
                      <a:pt x="406" y="0"/>
                    </a:cubicBezTo>
                    <a:cubicBezTo>
                      <a:pt x="620" y="0"/>
                      <a:pt x="799" y="179"/>
                      <a:pt x="799" y="393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12" name="Google Shape;1412;p11"/>
              <p:cNvSpPr/>
              <p:nvPr/>
            </p:nvSpPr>
            <p:spPr>
              <a:xfrm>
                <a:off x="4307375" y="3708885"/>
                <a:ext cx="92777" cy="91499"/>
              </a:xfrm>
              <a:custGeom>
                <a:avLst/>
                <a:gdLst/>
                <a:ahLst/>
                <a:cxnLst/>
                <a:rect l="l" t="t" r="r" b="b"/>
                <a:pathLst>
                  <a:path w="798" h="787" extrusionOk="0">
                    <a:moveTo>
                      <a:pt x="798" y="393"/>
                    </a:moveTo>
                    <a:cubicBezTo>
                      <a:pt x="798" y="620"/>
                      <a:pt x="619" y="786"/>
                      <a:pt x="405" y="786"/>
                    </a:cubicBezTo>
                    <a:cubicBezTo>
                      <a:pt x="179" y="786"/>
                      <a:pt x="0" y="608"/>
                      <a:pt x="0" y="393"/>
                    </a:cubicBezTo>
                    <a:cubicBezTo>
                      <a:pt x="0" y="179"/>
                      <a:pt x="179" y="0"/>
                      <a:pt x="405" y="0"/>
                    </a:cubicBezTo>
                    <a:cubicBezTo>
                      <a:pt x="619" y="0"/>
                      <a:pt x="798" y="179"/>
                      <a:pt x="798" y="393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13" name="Google Shape;1413;p11"/>
              <p:cNvSpPr/>
              <p:nvPr/>
            </p:nvSpPr>
            <p:spPr>
              <a:xfrm>
                <a:off x="4984248" y="3708885"/>
                <a:ext cx="92777" cy="91499"/>
              </a:xfrm>
              <a:custGeom>
                <a:avLst/>
                <a:gdLst/>
                <a:ahLst/>
                <a:cxnLst/>
                <a:rect l="l" t="t" r="r" b="b"/>
                <a:pathLst>
                  <a:path w="798" h="787" extrusionOk="0">
                    <a:moveTo>
                      <a:pt x="798" y="393"/>
                    </a:moveTo>
                    <a:cubicBezTo>
                      <a:pt x="798" y="620"/>
                      <a:pt x="619" y="786"/>
                      <a:pt x="393" y="786"/>
                    </a:cubicBezTo>
                    <a:cubicBezTo>
                      <a:pt x="179" y="786"/>
                      <a:pt x="0" y="608"/>
                      <a:pt x="0" y="393"/>
                    </a:cubicBezTo>
                    <a:cubicBezTo>
                      <a:pt x="0" y="179"/>
                      <a:pt x="179" y="0"/>
                      <a:pt x="393" y="0"/>
                    </a:cubicBezTo>
                    <a:cubicBezTo>
                      <a:pt x="619" y="0"/>
                      <a:pt x="798" y="179"/>
                      <a:pt x="798" y="393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14" name="Google Shape;1414;p11"/>
              <p:cNvSpPr/>
              <p:nvPr/>
            </p:nvSpPr>
            <p:spPr>
              <a:xfrm>
                <a:off x="1262025" y="4149053"/>
                <a:ext cx="92777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8" h="799" extrusionOk="0">
                    <a:moveTo>
                      <a:pt x="798" y="405"/>
                    </a:moveTo>
                    <a:cubicBezTo>
                      <a:pt x="798" y="620"/>
                      <a:pt x="619" y="798"/>
                      <a:pt x="405" y="798"/>
                    </a:cubicBezTo>
                    <a:cubicBezTo>
                      <a:pt x="179" y="798"/>
                      <a:pt x="0" y="620"/>
                      <a:pt x="0" y="405"/>
                    </a:cubicBezTo>
                    <a:cubicBezTo>
                      <a:pt x="0" y="179"/>
                      <a:pt x="179" y="1"/>
                      <a:pt x="405" y="1"/>
                    </a:cubicBezTo>
                    <a:cubicBezTo>
                      <a:pt x="619" y="1"/>
                      <a:pt x="798" y="179"/>
                      <a:pt x="798" y="405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15" name="Google Shape;1415;p11"/>
              <p:cNvSpPr/>
              <p:nvPr/>
            </p:nvSpPr>
            <p:spPr>
              <a:xfrm>
                <a:off x="1938899" y="4149053"/>
                <a:ext cx="92894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9" extrusionOk="0">
                    <a:moveTo>
                      <a:pt x="798" y="405"/>
                    </a:moveTo>
                    <a:cubicBezTo>
                      <a:pt x="798" y="620"/>
                      <a:pt x="620" y="798"/>
                      <a:pt x="405" y="798"/>
                    </a:cubicBezTo>
                    <a:cubicBezTo>
                      <a:pt x="179" y="798"/>
                      <a:pt x="0" y="620"/>
                      <a:pt x="0" y="405"/>
                    </a:cubicBezTo>
                    <a:cubicBezTo>
                      <a:pt x="0" y="179"/>
                      <a:pt x="179" y="1"/>
                      <a:pt x="405" y="1"/>
                    </a:cubicBezTo>
                    <a:cubicBezTo>
                      <a:pt x="620" y="1"/>
                      <a:pt x="798" y="179"/>
                      <a:pt x="798" y="405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16" name="Google Shape;1416;p11"/>
              <p:cNvSpPr/>
              <p:nvPr/>
            </p:nvSpPr>
            <p:spPr>
              <a:xfrm>
                <a:off x="2615772" y="4149053"/>
                <a:ext cx="92894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9" extrusionOk="0">
                    <a:moveTo>
                      <a:pt x="798" y="405"/>
                    </a:moveTo>
                    <a:cubicBezTo>
                      <a:pt x="798" y="620"/>
                      <a:pt x="620" y="798"/>
                      <a:pt x="405" y="798"/>
                    </a:cubicBezTo>
                    <a:cubicBezTo>
                      <a:pt x="179" y="798"/>
                      <a:pt x="1" y="620"/>
                      <a:pt x="1" y="405"/>
                    </a:cubicBezTo>
                    <a:cubicBezTo>
                      <a:pt x="1" y="179"/>
                      <a:pt x="179" y="1"/>
                      <a:pt x="405" y="1"/>
                    </a:cubicBezTo>
                    <a:cubicBezTo>
                      <a:pt x="620" y="1"/>
                      <a:pt x="798" y="179"/>
                      <a:pt x="798" y="405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17" name="Google Shape;1417;p11"/>
              <p:cNvSpPr/>
              <p:nvPr/>
            </p:nvSpPr>
            <p:spPr>
              <a:xfrm>
                <a:off x="3292646" y="4149053"/>
                <a:ext cx="92894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9" extrusionOk="0">
                    <a:moveTo>
                      <a:pt x="798" y="405"/>
                    </a:moveTo>
                    <a:cubicBezTo>
                      <a:pt x="798" y="620"/>
                      <a:pt x="620" y="798"/>
                      <a:pt x="394" y="798"/>
                    </a:cubicBezTo>
                    <a:cubicBezTo>
                      <a:pt x="179" y="798"/>
                      <a:pt x="1" y="620"/>
                      <a:pt x="1" y="405"/>
                    </a:cubicBezTo>
                    <a:cubicBezTo>
                      <a:pt x="1" y="179"/>
                      <a:pt x="179" y="1"/>
                      <a:pt x="394" y="1"/>
                    </a:cubicBezTo>
                    <a:cubicBezTo>
                      <a:pt x="620" y="1"/>
                      <a:pt x="798" y="179"/>
                      <a:pt x="798" y="405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18" name="Google Shape;1418;p11"/>
              <p:cNvSpPr/>
              <p:nvPr/>
            </p:nvSpPr>
            <p:spPr>
              <a:xfrm>
                <a:off x="3969519" y="4149053"/>
                <a:ext cx="92894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9" extrusionOk="0">
                    <a:moveTo>
                      <a:pt x="799" y="405"/>
                    </a:moveTo>
                    <a:cubicBezTo>
                      <a:pt x="799" y="620"/>
                      <a:pt x="620" y="798"/>
                      <a:pt x="394" y="798"/>
                    </a:cubicBezTo>
                    <a:cubicBezTo>
                      <a:pt x="180" y="798"/>
                      <a:pt x="1" y="620"/>
                      <a:pt x="1" y="405"/>
                    </a:cubicBezTo>
                    <a:cubicBezTo>
                      <a:pt x="1" y="179"/>
                      <a:pt x="180" y="1"/>
                      <a:pt x="394" y="1"/>
                    </a:cubicBezTo>
                    <a:cubicBezTo>
                      <a:pt x="620" y="1"/>
                      <a:pt x="799" y="179"/>
                      <a:pt x="799" y="405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19" name="Google Shape;1419;p11"/>
              <p:cNvSpPr/>
              <p:nvPr/>
            </p:nvSpPr>
            <p:spPr>
              <a:xfrm>
                <a:off x="4645114" y="4149053"/>
                <a:ext cx="94173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810" h="799" extrusionOk="0">
                    <a:moveTo>
                      <a:pt x="810" y="405"/>
                    </a:moveTo>
                    <a:cubicBezTo>
                      <a:pt x="810" y="620"/>
                      <a:pt x="631" y="798"/>
                      <a:pt x="405" y="798"/>
                    </a:cubicBezTo>
                    <a:cubicBezTo>
                      <a:pt x="191" y="798"/>
                      <a:pt x="0" y="620"/>
                      <a:pt x="0" y="405"/>
                    </a:cubicBezTo>
                    <a:cubicBezTo>
                      <a:pt x="0" y="179"/>
                      <a:pt x="191" y="1"/>
                      <a:pt x="405" y="1"/>
                    </a:cubicBezTo>
                    <a:cubicBezTo>
                      <a:pt x="631" y="1"/>
                      <a:pt x="810" y="179"/>
                      <a:pt x="810" y="405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20" name="Google Shape;1420;p11"/>
              <p:cNvSpPr/>
              <p:nvPr/>
            </p:nvSpPr>
            <p:spPr>
              <a:xfrm>
                <a:off x="1601159" y="4589220"/>
                <a:ext cx="92894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9" extrusionOk="0">
                    <a:moveTo>
                      <a:pt x="798" y="406"/>
                    </a:moveTo>
                    <a:cubicBezTo>
                      <a:pt x="798" y="620"/>
                      <a:pt x="619" y="799"/>
                      <a:pt x="393" y="799"/>
                    </a:cubicBezTo>
                    <a:cubicBezTo>
                      <a:pt x="179" y="799"/>
                      <a:pt x="0" y="620"/>
                      <a:pt x="0" y="406"/>
                    </a:cubicBezTo>
                    <a:cubicBezTo>
                      <a:pt x="0" y="179"/>
                      <a:pt x="179" y="1"/>
                      <a:pt x="393" y="1"/>
                    </a:cubicBezTo>
                    <a:cubicBezTo>
                      <a:pt x="619" y="1"/>
                      <a:pt x="798" y="179"/>
                      <a:pt x="798" y="406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21" name="Google Shape;1421;p11"/>
              <p:cNvSpPr/>
              <p:nvPr/>
            </p:nvSpPr>
            <p:spPr>
              <a:xfrm>
                <a:off x="2278033" y="4589220"/>
                <a:ext cx="92894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9" extrusionOk="0">
                    <a:moveTo>
                      <a:pt x="798" y="406"/>
                    </a:moveTo>
                    <a:cubicBezTo>
                      <a:pt x="798" y="620"/>
                      <a:pt x="620" y="799"/>
                      <a:pt x="393" y="799"/>
                    </a:cubicBezTo>
                    <a:cubicBezTo>
                      <a:pt x="179" y="799"/>
                      <a:pt x="0" y="620"/>
                      <a:pt x="0" y="406"/>
                    </a:cubicBezTo>
                    <a:cubicBezTo>
                      <a:pt x="0" y="179"/>
                      <a:pt x="179" y="1"/>
                      <a:pt x="393" y="1"/>
                    </a:cubicBezTo>
                    <a:cubicBezTo>
                      <a:pt x="620" y="1"/>
                      <a:pt x="798" y="179"/>
                      <a:pt x="798" y="406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22" name="Google Shape;1422;p11"/>
              <p:cNvSpPr/>
              <p:nvPr/>
            </p:nvSpPr>
            <p:spPr>
              <a:xfrm>
                <a:off x="2953511" y="4589220"/>
                <a:ext cx="92894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9" extrusionOk="0">
                    <a:moveTo>
                      <a:pt x="798" y="406"/>
                    </a:moveTo>
                    <a:cubicBezTo>
                      <a:pt x="798" y="620"/>
                      <a:pt x="620" y="799"/>
                      <a:pt x="406" y="799"/>
                    </a:cubicBezTo>
                    <a:cubicBezTo>
                      <a:pt x="179" y="799"/>
                      <a:pt x="1" y="620"/>
                      <a:pt x="1" y="406"/>
                    </a:cubicBezTo>
                    <a:cubicBezTo>
                      <a:pt x="1" y="179"/>
                      <a:pt x="179" y="1"/>
                      <a:pt x="406" y="1"/>
                    </a:cubicBezTo>
                    <a:cubicBezTo>
                      <a:pt x="620" y="1"/>
                      <a:pt x="798" y="179"/>
                      <a:pt x="798" y="406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23" name="Google Shape;1423;p11"/>
              <p:cNvSpPr/>
              <p:nvPr/>
            </p:nvSpPr>
            <p:spPr>
              <a:xfrm>
                <a:off x="3630385" y="4589220"/>
                <a:ext cx="92894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9" extrusionOk="0">
                    <a:moveTo>
                      <a:pt x="799" y="406"/>
                    </a:moveTo>
                    <a:cubicBezTo>
                      <a:pt x="799" y="620"/>
                      <a:pt x="620" y="799"/>
                      <a:pt x="406" y="799"/>
                    </a:cubicBezTo>
                    <a:cubicBezTo>
                      <a:pt x="179" y="799"/>
                      <a:pt x="1" y="620"/>
                      <a:pt x="1" y="406"/>
                    </a:cubicBezTo>
                    <a:cubicBezTo>
                      <a:pt x="1" y="179"/>
                      <a:pt x="179" y="1"/>
                      <a:pt x="406" y="1"/>
                    </a:cubicBezTo>
                    <a:cubicBezTo>
                      <a:pt x="620" y="1"/>
                      <a:pt x="799" y="179"/>
                      <a:pt x="799" y="406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24" name="Google Shape;1424;p11"/>
              <p:cNvSpPr/>
              <p:nvPr/>
            </p:nvSpPr>
            <p:spPr>
              <a:xfrm>
                <a:off x="4307375" y="4589220"/>
                <a:ext cx="92777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8" h="799" extrusionOk="0">
                    <a:moveTo>
                      <a:pt x="798" y="406"/>
                    </a:moveTo>
                    <a:cubicBezTo>
                      <a:pt x="798" y="620"/>
                      <a:pt x="619" y="799"/>
                      <a:pt x="405" y="799"/>
                    </a:cubicBezTo>
                    <a:cubicBezTo>
                      <a:pt x="179" y="799"/>
                      <a:pt x="0" y="620"/>
                      <a:pt x="0" y="406"/>
                    </a:cubicBezTo>
                    <a:cubicBezTo>
                      <a:pt x="0" y="179"/>
                      <a:pt x="179" y="1"/>
                      <a:pt x="405" y="1"/>
                    </a:cubicBezTo>
                    <a:cubicBezTo>
                      <a:pt x="619" y="1"/>
                      <a:pt x="798" y="179"/>
                      <a:pt x="798" y="406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25" name="Google Shape;1425;p11"/>
              <p:cNvSpPr/>
              <p:nvPr/>
            </p:nvSpPr>
            <p:spPr>
              <a:xfrm>
                <a:off x="4984248" y="4589220"/>
                <a:ext cx="92777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8" h="799" extrusionOk="0">
                    <a:moveTo>
                      <a:pt x="798" y="406"/>
                    </a:moveTo>
                    <a:cubicBezTo>
                      <a:pt x="798" y="620"/>
                      <a:pt x="619" y="799"/>
                      <a:pt x="393" y="799"/>
                    </a:cubicBezTo>
                    <a:cubicBezTo>
                      <a:pt x="179" y="799"/>
                      <a:pt x="0" y="620"/>
                      <a:pt x="0" y="406"/>
                    </a:cubicBezTo>
                    <a:cubicBezTo>
                      <a:pt x="0" y="179"/>
                      <a:pt x="179" y="1"/>
                      <a:pt x="393" y="1"/>
                    </a:cubicBezTo>
                    <a:cubicBezTo>
                      <a:pt x="619" y="1"/>
                      <a:pt x="798" y="179"/>
                      <a:pt x="798" y="406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426" name="Google Shape;1426;p11"/>
            <p:cNvSpPr/>
            <p:nvPr/>
          </p:nvSpPr>
          <p:spPr>
            <a:xfrm>
              <a:off x="3602532" y="684476"/>
              <a:ext cx="53486" cy="53553"/>
            </a:xfrm>
            <a:custGeom>
              <a:avLst/>
              <a:gdLst/>
              <a:ahLst/>
              <a:cxnLst/>
              <a:rect l="l" t="t" r="r" b="b"/>
              <a:pathLst>
                <a:path w="798" h="799" extrusionOk="0">
                  <a:moveTo>
                    <a:pt x="798" y="393"/>
                  </a:moveTo>
                  <a:cubicBezTo>
                    <a:pt x="798" y="620"/>
                    <a:pt x="619" y="798"/>
                    <a:pt x="405" y="798"/>
                  </a:cubicBezTo>
                  <a:cubicBezTo>
                    <a:pt x="179" y="798"/>
                    <a:pt x="0" y="620"/>
                    <a:pt x="0" y="393"/>
                  </a:cubicBezTo>
                  <a:cubicBezTo>
                    <a:pt x="0" y="179"/>
                    <a:pt x="179" y="0"/>
                    <a:pt x="405" y="0"/>
                  </a:cubicBezTo>
                  <a:cubicBezTo>
                    <a:pt x="619" y="0"/>
                    <a:pt x="798" y="179"/>
                    <a:pt x="798" y="393"/>
                  </a:cubicBezTo>
                  <a:close/>
                </a:path>
              </a:pathLst>
            </a:custGeom>
            <a:solidFill>
              <a:srgbClr val="F1DB58">
                <a:alpha val="477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7" name="Google Shape;1427;p11"/>
            <p:cNvSpPr/>
            <p:nvPr/>
          </p:nvSpPr>
          <p:spPr>
            <a:xfrm>
              <a:off x="3992750" y="684476"/>
              <a:ext cx="53553" cy="53553"/>
            </a:xfrm>
            <a:custGeom>
              <a:avLst/>
              <a:gdLst/>
              <a:ahLst/>
              <a:cxnLst/>
              <a:rect l="l" t="t" r="r" b="b"/>
              <a:pathLst>
                <a:path w="799" h="799" extrusionOk="0">
                  <a:moveTo>
                    <a:pt x="798" y="393"/>
                  </a:moveTo>
                  <a:cubicBezTo>
                    <a:pt x="798" y="620"/>
                    <a:pt x="620" y="798"/>
                    <a:pt x="405" y="798"/>
                  </a:cubicBezTo>
                  <a:cubicBezTo>
                    <a:pt x="179" y="798"/>
                    <a:pt x="0" y="620"/>
                    <a:pt x="0" y="393"/>
                  </a:cubicBezTo>
                  <a:cubicBezTo>
                    <a:pt x="0" y="179"/>
                    <a:pt x="179" y="0"/>
                    <a:pt x="405" y="0"/>
                  </a:cubicBezTo>
                  <a:cubicBezTo>
                    <a:pt x="620" y="0"/>
                    <a:pt x="798" y="179"/>
                    <a:pt x="798" y="393"/>
                  </a:cubicBezTo>
                  <a:close/>
                </a:path>
              </a:pathLst>
            </a:custGeom>
            <a:solidFill>
              <a:srgbClr val="F1DB58">
                <a:alpha val="477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8" name="Google Shape;1428;p11"/>
            <p:cNvSpPr/>
            <p:nvPr/>
          </p:nvSpPr>
          <p:spPr>
            <a:xfrm>
              <a:off x="4382967" y="684476"/>
              <a:ext cx="53553" cy="53553"/>
            </a:xfrm>
            <a:custGeom>
              <a:avLst/>
              <a:gdLst/>
              <a:ahLst/>
              <a:cxnLst/>
              <a:rect l="l" t="t" r="r" b="b"/>
              <a:pathLst>
                <a:path w="799" h="799" extrusionOk="0">
                  <a:moveTo>
                    <a:pt x="798" y="393"/>
                  </a:moveTo>
                  <a:cubicBezTo>
                    <a:pt x="798" y="620"/>
                    <a:pt x="620" y="798"/>
                    <a:pt x="405" y="798"/>
                  </a:cubicBezTo>
                  <a:cubicBezTo>
                    <a:pt x="179" y="798"/>
                    <a:pt x="1" y="620"/>
                    <a:pt x="1" y="393"/>
                  </a:cubicBezTo>
                  <a:cubicBezTo>
                    <a:pt x="1" y="179"/>
                    <a:pt x="179" y="0"/>
                    <a:pt x="405" y="0"/>
                  </a:cubicBezTo>
                  <a:cubicBezTo>
                    <a:pt x="620" y="0"/>
                    <a:pt x="798" y="179"/>
                    <a:pt x="798" y="393"/>
                  </a:cubicBezTo>
                  <a:close/>
                </a:path>
              </a:pathLst>
            </a:custGeom>
            <a:solidFill>
              <a:srgbClr val="F1DB58">
                <a:alpha val="477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9" name="Google Shape;1429;p11"/>
            <p:cNvSpPr/>
            <p:nvPr/>
          </p:nvSpPr>
          <p:spPr>
            <a:xfrm>
              <a:off x="4773185" y="684476"/>
              <a:ext cx="53553" cy="53553"/>
            </a:xfrm>
            <a:custGeom>
              <a:avLst/>
              <a:gdLst/>
              <a:ahLst/>
              <a:cxnLst/>
              <a:rect l="l" t="t" r="r" b="b"/>
              <a:pathLst>
                <a:path w="799" h="799" extrusionOk="0">
                  <a:moveTo>
                    <a:pt x="798" y="393"/>
                  </a:moveTo>
                  <a:cubicBezTo>
                    <a:pt x="798" y="620"/>
                    <a:pt x="620" y="798"/>
                    <a:pt x="394" y="798"/>
                  </a:cubicBezTo>
                  <a:cubicBezTo>
                    <a:pt x="179" y="798"/>
                    <a:pt x="1" y="620"/>
                    <a:pt x="1" y="393"/>
                  </a:cubicBezTo>
                  <a:cubicBezTo>
                    <a:pt x="1" y="179"/>
                    <a:pt x="179" y="0"/>
                    <a:pt x="394" y="0"/>
                  </a:cubicBezTo>
                  <a:cubicBezTo>
                    <a:pt x="620" y="0"/>
                    <a:pt x="798" y="179"/>
                    <a:pt x="798" y="393"/>
                  </a:cubicBezTo>
                  <a:close/>
                </a:path>
              </a:pathLst>
            </a:custGeom>
            <a:solidFill>
              <a:srgbClr val="F1DB58">
                <a:alpha val="477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0" name="Google Shape;1430;p11"/>
            <p:cNvSpPr/>
            <p:nvPr/>
          </p:nvSpPr>
          <p:spPr>
            <a:xfrm>
              <a:off x="5163402" y="684476"/>
              <a:ext cx="53553" cy="53553"/>
            </a:xfrm>
            <a:custGeom>
              <a:avLst/>
              <a:gdLst/>
              <a:ahLst/>
              <a:cxnLst/>
              <a:rect l="l" t="t" r="r" b="b"/>
              <a:pathLst>
                <a:path w="799" h="799" extrusionOk="0">
                  <a:moveTo>
                    <a:pt x="799" y="393"/>
                  </a:moveTo>
                  <a:cubicBezTo>
                    <a:pt x="799" y="620"/>
                    <a:pt x="620" y="798"/>
                    <a:pt x="394" y="798"/>
                  </a:cubicBezTo>
                  <a:cubicBezTo>
                    <a:pt x="180" y="798"/>
                    <a:pt x="1" y="620"/>
                    <a:pt x="1" y="393"/>
                  </a:cubicBezTo>
                  <a:cubicBezTo>
                    <a:pt x="1" y="179"/>
                    <a:pt x="180" y="0"/>
                    <a:pt x="394" y="0"/>
                  </a:cubicBezTo>
                  <a:cubicBezTo>
                    <a:pt x="620" y="0"/>
                    <a:pt x="799" y="179"/>
                    <a:pt x="799" y="393"/>
                  </a:cubicBezTo>
                  <a:close/>
                </a:path>
              </a:pathLst>
            </a:custGeom>
            <a:solidFill>
              <a:srgbClr val="F1DB58">
                <a:alpha val="477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1" name="Google Shape;1431;p11"/>
            <p:cNvSpPr/>
            <p:nvPr/>
          </p:nvSpPr>
          <p:spPr>
            <a:xfrm>
              <a:off x="5552883" y="684476"/>
              <a:ext cx="54290" cy="53553"/>
            </a:xfrm>
            <a:custGeom>
              <a:avLst/>
              <a:gdLst/>
              <a:ahLst/>
              <a:cxnLst/>
              <a:rect l="l" t="t" r="r" b="b"/>
              <a:pathLst>
                <a:path w="810" h="799" extrusionOk="0">
                  <a:moveTo>
                    <a:pt x="810" y="393"/>
                  </a:moveTo>
                  <a:cubicBezTo>
                    <a:pt x="810" y="620"/>
                    <a:pt x="631" y="798"/>
                    <a:pt x="405" y="798"/>
                  </a:cubicBezTo>
                  <a:cubicBezTo>
                    <a:pt x="191" y="798"/>
                    <a:pt x="0" y="620"/>
                    <a:pt x="0" y="393"/>
                  </a:cubicBezTo>
                  <a:cubicBezTo>
                    <a:pt x="0" y="179"/>
                    <a:pt x="191" y="0"/>
                    <a:pt x="405" y="0"/>
                  </a:cubicBezTo>
                  <a:cubicBezTo>
                    <a:pt x="631" y="0"/>
                    <a:pt x="810" y="179"/>
                    <a:pt x="810" y="393"/>
                  </a:cubicBezTo>
                  <a:close/>
                </a:path>
              </a:pathLst>
            </a:custGeom>
            <a:solidFill>
              <a:srgbClr val="F1DB58">
                <a:alpha val="477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2" name="Google Shape;1432;p11"/>
            <p:cNvSpPr/>
            <p:nvPr/>
          </p:nvSpPr>
          <p:spPr>
            <a:xfrm>
              <a:off x="3798043" y="938232"/>
              <a:ext cx="53553" cy="53553"/>
            </a:xfrm>
            <a:custGeom>
              <a:avLst/>
              <a:gdLst/>
              <a:ahLst/>
              <a:cxnLst/>
              <a:rect l="l" t="t" r="r" b="b"/>
              <a:pathLst>
                <a:path w="799" h="799" extrusionOk="0">
                  <a:moveTo>
                    <a:pt x="798" y="405"/>
                  </a:moveTo>
                  <a:cubicBezTo>
                    <a:pt x="798" y="620"/>
                    <a:pt x="619" y="798"/>
                    <a:pt x="393" y="798"/>
                  </a:cubicBezTo>
                  <a:cubicBezTo>
                    <a:pt x="179" y="798"/>
                    <a:pt x="0" y="620"/>
                    <a:pt x="0" y="405"/>
                  </a:cubicBezTo>
                  <a:cubicBezTo>
                    <a:pt x="0" y="179"/>
                    <a:pt x="179" y="1"/>
                    <a:pt x="393" y="1"/>
                  </a:cubicBezTo>
                  <a:cubicBezTo>
                    <a:pt x="619" y="1"/>
                    <a:pt x="798" y="179"/>
                    <a:pt x="798" y="405"/>
                  </a:cubicBezTo>
                  <a:close/>
                </a:path>
              </a:pathLst>
            </a:custGeom>
            <a:solidFill>
              <a:srgbClr val="F1DB58">
                <a:alpha val="477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3" name="Google Shape;1433;p11"/>
            <p:cNvSpPr/>
            <p:nvPr/>
          </p:nvSpPr>
          <p:spPr>
            <a:xfrm>
              <a:off x="4188261" y="938232"/>
              <a:ext cx="53553" cy="53553"/>
            </a:xfrm>
            <a:custGeom>
              <a:avLst/>
              <a:gdLst/>
              <a:ahLst/>
              <a:cxnLst/>
              <a:rect l="l" t="t" r="r" b="b"/>
              <a:pathLst>
                <a:path w="799" h="799" extrusionOk="0">
                  <a:moveTo>
                    <a:pt x="798" y="405"/>
                  </a:moveTo>
                  <a:cubicBezTo>
                    <a:pt x="798" y="620"/>
                    <a:pt x="620" y="798"/>
                    <a:pt x="393" y="798"/>
                  </a:cubicBezTo>
                  <a:cubicBezTo>
                    <a:pt x="179" y="798"/>
                    <a:pt x="0" y="620"/>
                    <a:pt x="0" y="405"/>
                  </a:cubicBezTo>
                  <a:cubicBezTo>
                    <a:pt x="0" y="179"/>
                    <a:pt x="179" y="1"/>
                    <a:pt x="393" y="1"/>
                  </a:cubicBezTo>
                  <a:cubicBezTo>
                    <a:pt x="620" y="1"/>
                    <a:pt x="798" y="179"/>
                    <a:pt x="798" y="405"/>
                  </a:cubicBezTo>
                  <a:close/>
                </a:path>
              </a:pathLst>
            </a:custGeom>
            <a:solidFill>
              <a:srgbClr val="F1DB58">
                <a:alpha val="477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4" name="Google Shape;1434;p11"/>
            <p:cNvSpPr/>
            <p:nvPr/>
          </p:nvSpPr>
          <p:spPr>
            <a:xfrm>
              <a:off x="4577674" y="938232"/>
              <a:ext cx="53553" cy="53553"/>
            </a:xfrm>
            <a:custGeom>
              <a:avLst/>
              <a:gdLst/>
              <a:ahLst/>
              <a:cxnLst/>
              <a:rect l="l" t="t" r="r" b="b"/>
              <a:pathLst>
                <a:path w="799" h="799" extrusionOk="0">
                  <a:moveTo>
                    <a:pt x="798" y="405"/>
                  </a:moveTo>
                  <a:cubicBezTo>
                    <a:pt x="798" y="620"/>
                    <a:pt x="620" y="798"/>
                    <a:pt x="406" y="798"/>
                  </a:cubicBezTo>
                  <a:cubicBezTo>
                    <a:pt x="179" y="798"/>
                    <a:pt x="1" y="620"/>
                    <a:pt x="1" y="405"/>
                  </a:cubicBezTo>
                  <a:cubicBezTo>
                    <a:pt x="1" y="179"/>
                    <a:pt x="179" y="1"/>
                    <a:pt x="406" y="1"/>
                  </a:cubicBezTo>
                  <a:cubicBezTo>
                    <a:pt x="620" y="1"/>
                    <a:pt x="798" y="179"/>
                    <a:pt x="798" y="405"/>
                  </a:cubicBezTo>
                  <a:close/>
                </a:path>
              </a:pathLst>
            </a:custGeom>
            <a:solidFill>
              <a:srgbClr val="F1DB58">
                <a:alpha val="477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5" name="Google Shape;1435;p11"/>
            <p:cNvSpPr/>
            <p:nvPr/>
          </p:nvSpPr>
          <p:spPr>
            <a:xfrm>
              <a:off x="4967891" y="938232"/>
              <a:ext cx="53553" cy="53553"/>
            </a:xfrm>
            <a:custGeom>
              <a:avLst/>
              <a:gdLst/>
              <a:ahLst/>
              <a:cxnLst/>
              <a:rect l="l" t="t" r="r" b="b"/>
              <a:pathLst>
                <a:path w="799" h="799" extrusionOk="0">
                  <a:moveTo>
                    <a:pt x="799" y="405"/>
                  </a:moveTo>
                  <a:cubicBezTo>
                    <a:pt x="799" y="620"/>
                    <a:pt x="620" y="798"/>
                    <a:pt x="406" y="798"/>
                  </a:cubicBezTo>
                  <a:cubicBezTo>
                    <a:pt x="179" y="798"/>
                    <a:pt x="1" y="620"/>
                    <a:pt x="1" y="405"/>
                  </a:cubicBezTo>
                  <a:cubicBezTo>
                    <a:pt x="1" y="179"/>
                    <a:pt x="179" y="1"/>
                    <a:pt x="406" y="1"/>
                  </a:cubicBezTo>
                  <a:cubicBezTo>
                    <a:pt x="620" y="1"/>
                    <a:pt x="799" y="179"/>
                    <a:pt x="799" y="405"/>
                  </a:cubicBezTo>
                  <a:close/>
                </a:path>
              </a:pathLst>
            </a:custGeom>
            <a:solidFill>
              <a:srgbClr val="F1DB58">
                <a:alpha val="477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6" name="Google Shape;1436;p11"/>
            <p:cNvSpPr/>
            <p:nvPr/>
          </p:nvSpPr>
          <p:spPr>
            <a:xfrm>
              <a:off x="5358176" y="938232"/>
              <a:ext cx="53486" cy="53553"/>
            </a:xfrm>
            <a:custGeom>
              <a:avLst/>
              <a:gdLst/>
              <a:ahLst/>
              <a:cxnLst/>
              <a:rect l="l" t="t" r="r" b="b"/>
              <a:pathLst>
                <a:path w="798" h="799" extrusionOk="0">
                  <a:moveTo>
                    <a:pt x="798" y="405"/>
                  </a:moveTo>
                  <a:cubicBezTo>
                    <a:pt x="798" y="620"/>
                    <a:pt x="619" y="798"/>
                    <a:pt x="405" y="798"/>
                  </a:cubicBezTo>
                  <a:cubicBezTo>
                    <a:pt x="179" y="798"/>
                    <a:pt x="0" y="620"/>
                    <a:pt x="0" y="405"/>
                  </a:cubicBezTo>
                  <a:cubicBezTo>
                    <a:pt x="0" y="179"/>
                    <a:pt x="179" y="1"/>
                    <a:pt x="405" y="1"/>
                  </a:cubicBezTo>
                  <a:cubicBezTo>
                    <a:pt x="619" y="1"/>
                    <a:pt x="798" y="179"/>
                    <a:pt x="798" y="405"/>
                  </a:cubicBezTo>
                  <a:close/>
                </a:path>
              </a:pathLst>
            </a:custGeom>
            <a:solidFill>
              <a:srgbClr val="F1DB58">
                <a:alpha val="477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7" name="Google Shape;1437;p11"/>
            <p:cNvSpPr/>
            <p:nvPr/>
          </p:nvSpPr>
          <p:spPr>
            <a:xfrm>
              <a:off x="5748394" y="938232"/>
              <a:ext cx="53486" cy="53553"/>
            </a:xfrm>
            <a:custGeom>
              <a:avLst/>
              <a:gdLst/>
              <a:ahLst/>
              <a:cxnLst/>
              <a:rect l="l" t="t" r="r" b="b"/>
              <a:pathLst>
                <a:path w="798" h="799" extrusionOk="0">
                  <a:moveTo>
                    <a:pt x="798" y="405"/>
                  </a:moveTo>
                  <a:cubicBezTo>
                    <a:pt x="798" y="620"/>
                    <a:pt x="619" y="798"/>
                    <a:pt x="393" y="798"/>
                  </a:cubicBezTo>
                  <a:cubicBezTo>
                    <a:pt x="179" y="798"/>
                    <a:pt x="0" y="620"/>
                    <a:pt x="0" y="405"/>
                  </a:cubicBezTo>
                  <a:cubicBezTo>
                    <a:pt x="0" y="179"/>
                    <a:pt x="179" y="1"/>
                    <a:pt x="393" y="1"/>
                  </a:cubicBezTo>
                  <a:cubicBezTo>
                    <a:pt x="619" y="1"/>
                    <a:pt x="798" y="179"/>
                    <a:pt x="798" y="405"/>
                  </a:cubicBezTo>
                  <a:close/>
                </a:path>
              </a:pathLst>
            </a:custGeom>
            <a:solidFill>
              <a:srgbClr val="F1DB58">
                <a:alpha val="477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8" name="Google Shape;1438;p11"/>
            <p:cNvSpPr/>
            <p:nvPr/>
          </p:nvSpPr>
          <p:spPr>
            <a:xfrm>
              <a:off x="3602532" y="1191989"/>
              <a:ext cx="53486" cy="53553"/>
            </a:xfrm>
            <a:custGeom>
              <a:avLst/>
              <a:gdLst/>
              <a:ahLst/>
              <a:cxnLst/>
              <a:rect l="l" t="t" r="r" b="b"/>
              <a:pathLst>
                <a:path w="798" h="799" extrusionOk="0">
                  <a:moveTo>
                    <a:pt x="798" y="406"/>
                  </a:moveTo>
                  <a:cubicBezTo>
                    <a:pt x="798" y="620"/>
                    <a:pt x="619" y="799"/>
                    <a:pt x="405" y="799"/>
                  </a:cubicBezTo>
                  <a:cubicBezTo>
                    <a:pt x="179" y="799"/>
                    <a:pt x="0" y="620"/>
                    <a:pt x="0" y="406"/>
                  </a:cubicBezTo>
                  <a:cubicBezTo>
                    <a:pt x="0" y="179"/>
                    <a:pt x="179" y="1"/>
                    <a:pt x="405" y="1"/>
                  </a:cubicBezTo>
                  <a:cubicBezTo>
                    <a:pt x="619" y="1"/>
                    <a:pt x="798" y="179"/>
                    <a:pt x="798" y="406"/>
                  </a:cubicBezTo>
                  <a:close/>
                </a:path>
              </a:pathLst>
            </a:custGeom>
            <a:solidFill>
              <a:srgbClr val="F1DB58">
                <a:alpha val="477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9" name="Google Shape;1439;p11"/>
            <p:cNvSpPr/>
            <p:nvPr/>
          </p:nvSpPr>
          <p:spPr>
            <a:xfrm>
              <a:off x="3992750" y="1191989"/>
              <a:ext cx="53553" cy="53553"/>
            </a:xfrm>
            <a:custGeom>
              <a:avLst/>
              <a:gdLst/>
              <a:ahLst/>
              <a:cxnLst/>
              <a:rect l="l" t="t" r="r" b="b"/>
              <a:pathLst>
                <a:path w="799" h="799" extrusionOk="0">
                  <a:moveTo>
                    <a:pt x="798" y="406"/>
                  </a:moveTo>
                  <a:cubicBezTo>
                    <a:pt x="798" y="620"/>
                    <a:pt x="620" y="799"/>
                    <a:pt x="405" y="799"/>
                  </a:cubicBezTo>
                  <a:cubicBezTo>
                    <a:pt x="179" y="799"/>
                    <a:pt x="0" y="620"/>
                    <a:pt x="0" y="406"/>
                  </a:cubicBezTo>
                  <a:cubicBezTo>
                    <a:pt x="0" y="179"/>
                    <a:pt x="179" y="1"/>
                    <a:pt x="405" y="1"/>
                  </a:cubicBezTo>
                  <a:cubicBezTo>
                    <a:pt x="620" y="1"/>
                    <a:pt x="798" y="179"/>
                    <a:pt x="798" y="406"/>
                  </a:cubicBezTo>
                  <a:close/>
                </a:path>
              </a:pathLst>
            </a:custGeom>
            <a:solidFill>
              <a:srgbClr val="F1DB58">
                <a:alpha val="477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0" name="Google Shape;1440;p11"/>
            <p:cNvSpPr/>
            <p:nvPr/>
          </p:nvSpPr>
          <p:spPr>
            <a:xfrm>
              <a:off x="4382967" y="1191989"/>
              <a:ext cx="53553" cy="53553"/>
            </a:xfrm>
            <a:custGeom>
              <a:avLst/>
              <a:gdLst/>
              <a:ahLst/>
              <a:cxnLst/>
              <a:rect l="l" t="t" r="r" b="b"/>
              <a:pathLst>
                <a:path w="799" h="799" extrusionOk="0">
                  <a:moveTo>
                    <a:pt x="798" y="406"/>
                  </a:moveTo>
                  <a:cubicBezTo>
                    <a:pt x="798" y="620"/>
                    <a:pt x="620" y="799"/>
                    <a:pt x="405" y="799"/>
                  </a:cubicBezTo>
                  <a:cubicBezTo>
                    <a:pt x="179" y="799"/>
                    <a:pt x="1" y="620"/>
                    <a:pt x="1" y="406"/>
                  </a:cubicBezTo>
                  <a:cubicBezTo>
                    <a:pt x="1" y="179"/>
                    <a:pt x="179" y="1"/>
                    <a:pt x="405" y="1"/>
                  </a:cubicBezTo>
                  <a:cubicBezTo>
                    <a:pt x="620" y="1"/>
                    <a:pt x="798" y="179"/>
                    <a:pt x="798" y="406"/>
                  </a:cubicBezTo>
                  <a:close/>
                </a:path>
              </a:pathLst>
            </a:custGeom>
            <a:solidFill>
              <a:srgbClr val="F1DB58">
                <a:alpha val="477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1" name="Google Shape;1441;p11"/>
            <p:cNvSpPr/>
            <p:nvPr/>
          </p:nvSpPr>
          <p:spPr>
            <a:xfrm>
              <a:off x="4773185" y="1191989"/>
              <a:ext cx="53553" cy="53553"/>
            </a:xfrm>
            <a:custGeom>
              <a:avLst/>
              <a:gdLst/>
              <a:ahLst/>
              <a:cxnLst/>
              <a:rect l="l" t="t" r="r" b="b"/>
              <a:pathLst>
                <a:path w="799" h="799" extrusionOk="0">
                  <a:moveTo>
                    <a:pt x="798" y="406"/>
                  </a:moveTo>
                  <a:cubicBezTo>
                    <a:pt x="798" y="620"/>
                    <a:pt x="620" y="799"/>
                    <a:pt x="394" y="799"/>
                  </a:cubicBezTo>
                  <a:cubicBezTo>
                    <a:pt x="179" y="799"/>
                    <a:pt x="1" y="620"/>
                    <a:pt x="1" y="406"/>
                  </a:cubicBezTo>
                  <a:cubicBezTo>
                    <a:pt x="1" y="179"/>
                    <a:pt x="179" y="1"/>
                    <a:pt x="394" y="1"/>
                  </a:cubicBezTo>
                  <a:cubicBezTo>
                    <a:pt x="620" y="1"/>
                    <a:pt x="798" y="179"/>
                    <a:pt x="798" y="406"/>
                  </a:cubicBezTo>
                  <a:close/>
                </a:path>
              </a:pathLst>
            </a:custGeom>
            <a:solidFill>
              <a:srgbClr val="F1DB58">
                <a:alpha val="477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2" name="Google Shape;1442;p11"/>
            <p:cNvSpPr/>
            <p:nvPr/>
          </p:nvSpPr>
          <p:spPr>
            <a:xfrm>
              <a:off x="5163402" y="1191989"/>
              <a:ext cx="53553" cy="53553"/>
            </a:xfrm>
            <a:custGeom>
              <a:avLst/>
              <a:gdLst/>
              <a:ahLst/>
              <a:cxnLst/>
              <a:rect l="l" t="t" r="r" b="b"/>
              <a:pathLst>
                <a:path w="799" h="799" extrusionOk="0">
                  <a:moveTo>
                    <a:pt x="799" y="406"/>
                  </a:moveTo>
                  <a:cubicBezTo>
                    <a:pt x="799" y="620"/>
                    <a:pt x="620" y="799"/>
                    <a:pt x="394" y="799"/>
                  </a:cubicBezTo>
                  <a:cubicBezTo>
                    <a:pt x="180" y="799"/>
                    <a:pt x="1" y="620"/>
                    <a:pt x="1" y="406"/>
                  </a:cubicBezTo>
                  <a:cubicBezTo>
                    <a:pt x="1" y="179"/>
                    <a:pt x="180" y="1"/>
                    <a:pt x="394" y="1"/>
                  </a:cubicBezTo>
                  <a:cubicBezTo>
                    <a:pt x="620" y="1"/>
                    <a:pt x="799" y="179"/>
                    <a:pt x="799" y="406"/>
                  </a:cubicBezTo>
                  <a:close/>
                </a:path>
              </a:pathLst>
            </a:custGeom>
            <a:solidFill>
              <a:srgbClr val="F1DB58">
                <a:alpha val="477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3" name="Google Shape;1443;p11"/>
            <p:cNvSpPr/>
            <p:nvPr/>
          </p:nvSpPr>
          <p:spPr>
            <a:xfrm>
              <a:off x="5552883" y="1191989"/>
              <a:ext cx="54290" cy="53553"/>
            </a:xfrm>
            <a:custGeom>
              <a:avLst/>
              <a:gdLst/>
              <a:ahLst/>
              <a:cxnLst/>
              <a:rect l="l" t="t" r="r" b="b"/>
              <a:pathLst>
                <a:path w="810" h="799" extrusionOk="0">
                  <a:moveTo>
                    <a:pt x="810" y="406"/>
                  </a:moveTo>
                  <a:cubicBezTo>
                    <a:pt x="810" y="620"/>
                    <a:pt x="631" y="799"/>
                    <a:pt x="405" y="799"/>
                  </a:cubicBezTo>
                  <a:cubicBezTo>
                    <a:pt x="191" y="799"/>
                    <a:pt x="0" y="620"/>
                    <a:pt x="0" y="406"/>
                  </a:cubicBezTo>
                  <a:cubicBezTo>
                    <a:pt x="0" y="179"/>
                    <a:pt x="191" y="1"/>
                    <a:pt x="405" y="1"/>
                  </a:cubicBezTo>
                  <a:cubicBezTo>
                    <a:pt x="631" y="1"/>
                    <a:pt x="810" y="179"/>
                    <a:pt x="810" y="406"/>
                  </a:cubicBezTo>
                  <a:close/>
                </a:path>
              </a:pathLst>
            </a:custGeom>
            <a:solidFill>
              <a:srgbClr val="F1DB58">
                <a:alpha val="477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4" name="Google Shape;1444;p11"/>
            <p:cNvSpPr/>
            <p:nvPr/>
          </p:nvSpPr>
          <p:spPr>
            <a:xfrm>
              <a:off x="3798043" y="1446549"/>
              <a:ext cx="53553" cy="53553"/>
            </a:xfrm>
            <a:custGeom>
              <a:avLst/>
              <a:gdLst/>
              <a:ahLst/>
              <a:cxnLst/>
              <a:rect l="l" t="t" r="r" b="b"/>
              <a:pathLst>
                <a:path w="799" h="799" extrusionOk="0">
                  <a:moveTo>
                    <a:pt x="798" y="394"/>
                  </a:moveTo>
                  <a:cubicBezTo>
                    <a:pt x="798" y="620"/>
                    <a:pt x="619" y="799"/>
                    <a:pt x="393" y="799"/>
                  </a:cubicBezTo>
                  <a:cubicBezTo>
                    <a:pt x="179" y="799"/>
                    <a:pt x="0" y="620"/>
                    <a:pt x="0" y="394"/>
                  </a:cubicBezTo>
                  <a:cubicBezTo>
                    <a:pt x="0" y="180"/>
                    <a:pt x="179" y="1"/>
                    <a:pt x="393" y="1"/>
                  </a:cubicBezTo>
                  <a:cubicBezTo>
                    <a:pt x="619" y="1"/>
                    <a:pt x="798" y="180"/>
                    <a:pt x="798" y="394"/>
                  </a:cubicBezTo>
                  <a:close/>
                </a:path>
              </a:pathLst>
            </a:custGeom>
            <a:solidFill>
              <a:srgbClr val="F1DB58">
                <a:alpha val="477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5" name="Google Shape;1445;p11"/>
            <p:cNvSpPr/>
            <p:nvPr/>
          </p:nvSpPr>
          <p:spPr>
            <a:xfrm>
              <a:off x="4188261" y="1446549"/>
              <a:ext cx="53553" cy="53553"/>
            </a:xfrm>
            <a:custGeom>
              <a:avLst/>
              <a:gdLst/>
              <a:ahLst/>
              <a:cxnLst/>
              <a:rect l="l" t="t" r="r" b="b"/>
              <a:pathLst>
                <a:path w="799" h="799" extrusionOk="0">
                  <a:moveTo>
                    <a:pt x="798" y="394"/>
                  </a:moveTo>
                  <a:cubicBezTo>
                    <a:pt x="798" y="620"/>
                    <a:pt x="620" y="799"/>
                    <a:pt x="393" y="799"/>
                  </a:cubicBezTo>
                  <a:cubicBezTo>
                    <a:pt x="179" y="799"/>
                    <a:pt x="0" y="620"/>
                    <a:pt x="0" y="394"/>
                  </a:cubicBezTo>
                  <a:cubicBezTo>
                    <a:pt x="0" y="180"/>
                    <a:pt x="179" y="1"/>
                    <a:pt x="393" y="1"/>
                  </a:cubicBezTo>
                  <a:cubicBezTo>
                    <a:pt x="620" y="1"/>
                    <a:pt x="798" y="180"/>
                    <a:pt x="798" y="394"/>
                  </a:cubicBezTo>
                  <a:close/>
                </a:path>
              </a:pathLst>
            </a:custGeom>
            <a:solidFill>
              <a:srgbClr val="F1DB58">
                <a:alpha val="477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6" name="Google Shape;1446;p11"/>
            <p:cNvSpPr/>
            <p:nvPr/>
          </p:nvSpPr>
          <p:spPr>
            <a:xfrm>
              <a:off x="4577674" y="1446549"/>
              <a:ext cx="53553" cy="53553"/>
            </a:xfrm>
            <a:custGeom>
              <a:avLst/>
              <a:gdLst/>
              <a:ahLst/>
              <a:cxnLst/>
              <a:rect l="l" t="t" r="r" b="b"/>
              <a:pathLst>
                <a:path w="799" h="799" extrusionOk="0">
                  <a:moveTo>
                    <a:pt x="798" y="394"/>
                  </a:moveTo>
                  <a:cubicBezTo>
                    <a:pt x="798" y="620"/>
                    <a:pt x="620" y="799"/>
                    <a:pt x="406" y="799"/>
                  </a:cubicBezTo>
                  <a:cubicBezTo>
                    <a:pt x="179" y="799"/>
                    <a:pt x="1" y="620"/>
                    <a:pt x="1" y="394"/>
                  </a:cubicBezTo>
                  <a:cubicBezTo>
                    <a:pt x="1" y="180"/>
                    <a:pt x="179" y="1"/>
                    <a:pt x="406" y="1"/>
                  </a:cubicBezTo>
                  <a:cubicBezTo>
                    <a:pt x="620" y="1"/>
                    <a:pt x="798" y="180"/>
                    <a:pt x="798" y="394"/>
                  </a:cubicBezTo>
                  <a:close/>
                </a:path>
              </a:pathLst>
            </a:custGeom>
            <a:solidFill>
              <a:srgbClr val="F1DB58">
                <a:alpha val="477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7" name="Google Shape;1447;p11"/>
            <p:cNvSpPr/>
            <p:nvPr/>
          </p:nvSpPr>
          <p:spPr>
            <a:xfrm>
              <a:off x="4967891" y="1446549"/>
              <a:ext cx="53553" cy="53553"/>
            </a:xfrm>
            <a:custGeom>
              <a:avLst/>
              <a:gdLst/>
              <a:ahLst/>
              <a:cxnLst/>
              <a:rect l="l" t="t" r="r" b="b"/>
              <a:pathLst>
                <a:path w="799" h="799" extrusionOk="0">
                  <a:moveTo>
                    <a:pt x="799" y="394"/>
                  </a:moveTo>
                  <a:cubicBezTo>
                    <a:pt x="799" y="620"/>
                    <a:pt x="620" y="799"/>
                    <a:pt x="406" y="799"/>
                  </a:cubicBezTo>
                  <a:cubicBezTo>
                    <a:pt x="179" y="799"/>
                    <a:pt x="1" y="620"/>
                    <a:pt x="1" y="394"/>
                  </a:cubicBezTo>
                  <a:cubicBezTo>
                    <a:pt x="1" y="180"/>
                    <a:pt x="179" y="1"/>
                    <a:pt x="406" y="1"/>
                  </a:cubicBezTo>
                  <a:cubicBezTo>
                    <a:pt x="620" y="1"/>
                    <a:pt x="799" y="180"/>
                    <a:pt x="799" y="394"/>
                  </a:cubicBezTo>
                  <a:close/>
                </a:path>
              </a:pathLst>
            </a:custGeom>
            <a:solidFill>
              <a:srgbClr val="F1DB58">
                <a:alpha val="477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8" name="Google Shape;1448;p11"/>
            <p:cNvSpPr/>
            <p:nvPr/>
          </p:nvSpPr>
          <p:spPr>
            <a:xfrm>
              <a:off x="5358176" y="1446549"/>
              <a:ext cx="53486" cy="53553"/>
            </a:xfrm>
            <a:custGeom>
              <a:avLst/>
              <a:gdLst/>
              <a:ahLst/>
              <a:cxnLst/>
              <a:rect l="l" t="t" r="r" b="b"/>
              <a:pathLst>
                <a:path w="798" h="799" extrusionOk="0">
                  <a:moveTo>
                    <a:pt x="798" y="394"/>
                  </a:moveTo>
                  <a:cubicBezTo>
                    <a:pt x="798" y="620"/>
                    <a:pt x="619" y="799"/>
                    <a:pt x="405" y="799"/>
                  </a:cubicBezTo>
                  <a:cubicBezTo>
                    <a:pt x="179" y="799"/>
                    <a:pt x="0" y="620"/>
                    <a:pt x="0" y="394"/>
                  </a:cubicBezTo>
                  <a:cubicBezTo>
                    <a:pt x="0" y="180"/>
                    <a:pt x="179" y="1"/>
                    <a:pt x="405" y="1"/>
                  </a:cubicBezTo>
                  <a:cubicBezTo>
                    <a:pt x="619" y="1"/>
                    <a:pt x="798" y="180"/>
                    <a:pt x="798" y="394"/>
                  </a:cubicBezTo>
                  <a:close/>
                </a:path>
              </a:pathLst>
            </a:custGeom>
            <a:solidFill>
              <a:srgbClr val="F1DB58">
                <a:alpha val="477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9" name="Google Shape;1449;p11"/>
            <p:cNvSpPr/>
            <p:nvPr/>
          </p:nvSpPr>
          <p:spPr>
            <a:xfrm>
              <a:off x="5748394" y="1446549"/>
              <a:ext cx="53486" cy="53553"/>
            </a:xfrm>
            <a:custGeom>
              <a:avLst/>
              <a:gdLst/>
              <a:ahLst/>
              <a:cxnLst/>
              <a:rect l="l" t="t" r="r" b="b"/>
              <a:pathLst>
                <a:path w="798" h="799" extrusionOk="0">
                  <a:moveTo>
                    <a:pt x="798" y="394"/>
                  </a:moveTo>
                  <a:cubicBezTo>
                    <a:pt x="798" y="620"/>
                    <a:pt x="619" y="799"/>
                    <a:pt x="393" y="799"/>
                  </a:cubicBezTo>
                  <a:cubicBezTo>
                    <a:pt x="179" y="799"/>
                    <a:pt x="0" y="620"/>
                    <a:pt x="0" y="394"/>
                  </a:cubicBezTo>
                  <a:cubicBezTo>
                    <a:pt x="0" y="180"/>
                    <a:pt x="179" y="1"/>
                    <a:pt x="393" y="1"/>
                  </a:cubicBezTo>
                  <a:cubicBezTo>
                    <a:pt x="619" y="1"/>
                    <a:pt x="798" y="180"/>
                    <a:pt x="798" y="394"/>
                  </a:cubicBezTo>
                  <a:close/>
                </a:path>
              </a:pathLst>
            </a:custGeom>
            <a:solidFill>
              <a:srgbClr val="F1DB58">
                <a:alpha val="477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0" name="Google Shape;1450;p11"/>
            <p:cNvSpPr/>
            <p:nvPr/>
          </p:nvSpPr>
          <p:spPr>
            <a:xfrm>
              <a:off x="3602532" y="1700373"/>
              <a:ext cx="53486" cy="53486"/>
            </a:xfrm>
            <a:custGeom>
              <a:avLst/>
              <a:gdLst/>
              <a:ahLst/>
              <a:cxnLst/>
              <a:rect l="l" t="t" r="r" b="b"/>
              <a:pathLst>
                <a:path w="798" h="798" extrusionOk="0">
                  <a:moveTo>
                    <a:pt x="798" y="405"/>
                  </a:moveTo>
                  <a:cubicBezTo>
                    <a:pt x="798" y="619"/>
                    <a:pt x="619" y="798"/>
                    <a:pt x="405" y="798"/>
                  </a:cubicBezTo>
                  <a:cubicBezTo>
                    <a:pt x="179" y="798"/>
                    <a:pt x="0" y="619"/>
                    <a:pt x="0" y="405"/>
                  </a:cubicBezTo>
                  <a:cubicBezTo>
                    <a:pt x="0" y="179"/>
                    <a:pt x="179" y="0"/>
                    <a:pt x="405" y="0"/>
                  </a:cubicBezTo>
                  <a:cubicBezTo>
                    <a:pt x="619" y="0"/>
                    <a:pt x="798" y="179"/>
                    <a:pt x="798" y="405"/>
                  </a:cubicBezTo>
                  <a:close/>
                </a:path>
              </a:pathLst>
            </a:custGeom>
            <a:solidFill>
              <a:srgbClr val="F1DB58">
                <a:alpha val="477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1" name="Google Shape;1451;p11"/>
            <p:cNvSpPr/>
            <p:nvPr/>
          </p:nvSpPr>
          <p:spPr>
            <a:xfrm>
              <a:off x="3992750" y="1700373"/>
              <a:ext cx="53553" cy="53486"/>
            </a:xfrm>
            <a:custGeom>
              <a:avLst/>
              <a:gdLst/>
              <a:ahLst/>
              <a:cxnLst/>
              <a:rect l="l" t="t" r="r" b="b"/>
              <a:pathLst>
                <a:path w="799" h="798" extrusionOk="0">
                  <a:moveTo>
                    <a:pt x="798" y="405"/>
                  </a:moveTo>
                  <a:cubicBezTo>
                    <a:pt x="798" y="619"/>
                    <a:pt x="620" y="798"/>
                    <a:pt x="405" y="798"/>
                  </a:cubicBezTo>
                  <a:cubicBezTo>
                    <a:pt x="179" y="798"/>
                    <a:pt x="0" y="619"/>
                    <a:pt x="0" y="405"/>
                  </a:cubicBezTo>
                  <a:cubicBezTo>
                    <a:pt x="0" y="179"/>
                    <a:pt x="179" y="0"/>
                    <a:pt x="405" y="0"/>
                  </a:cubicBezTo>
                  <a:cubicBezTo>
                    <a:pt x="620" y="0"/>
                    <a:pt x="798" y="179"/>
                    <a:pt x="798" y="405"/>
                  </a:cubicBezTo>
                  <a:close/>
                </a:path>
              </a:pathLst>
            </a:custGeom>
            <a:solidFill>
              <a:srgbClr val="F1DB58">
                <a:alpha val="477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2" name="Google Shape;1452;p11"/>
            <p:cNvSpPr/>
            <p:nvPr/>
          </p:nvSpPr>
          <p:spPr>
            <a:xfrm>
              <a:off x="4382967" y="1700373"/>
              <a:ext cx="53553" cy="53486"/>
            </a:xfrm>
            <a:custGeom>
              <a:avLst/>
              <a:gdLst/>
              <a:ahLst/>
              <a:cxnLst/>
              <a:rect l="l" t="t" r="r" b="b"/>
              <a:pathLst>
                <a:path w="799" h="798" extrusionOk="0">
                  <a:moveTo>
                    <a:pt x="798" y="405"/>
                  </a:moveTo>
                  <a:cubicBezTo>
                    <a:pt x="798" y="619"/>
                    <a:pt x="620" y="798"/>
                    <a:pt x="405" y="798"/>
                  </a:cubicBezTo>
                  <a:cubicBezTo>
                    <a:pt x="179" y="798"/>
                    <a:pt x="1" y="619"/>
                    <a:pt x="1" y="405"/>
                  </a:cubicBezTo>
                  <a:cubicBezTo>
                    <a:pt x="1" y="179"/>
                    <a:pt x="179" y="0"/>
                    <a:pt x="405" y="0"/>
                  </a:cubicBezTo>
                  <a:cubicBezTo>
                    <a:pt x="620" y="0"/>
                    <a:pt x="798" y="179"/>
                    <a:pt x="798" y="405"/>
                  </a:cubicBezTo>
                  <a:close/>
                </a:path>
              </a:pathLst>
            </a:custGeom>
            <a:solidFill>
              <a:srgbClr val="F1DB58">
                <a:alpha val="477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3" name="Google Shape;1453;p11"/>
            <p:cNvSpPr/>
            <p:nvPr/>
          </p:nvSpPr>
          <p:spPr>
            <a:xfrm>
              <a:off x="4773185" y="1700373"/>
              <a:ext cx="53553" cy="53486"/>
            </a:xfrm>
            <a:custGeom>
              <a:avLst/>
              <a:gdLst/>
              <a:ahLst/>
              <a:cxnLst/>
              <a:rect l="l" t="t" r="r" b="b"/>
              <a:pathLst>
                <a:path w="799" h="798" extrusionOk="0">
                  <a:moveTo>
                    <a:pt x="798" y="405"/>
                  </a:moveTo>
                  <a:cubicBezTo>
                    <a:pt x="798" y="619"/>
                    <a:pt x="620" y="798"/>
                    <a:pt x="394" y="798"/>
                  </a:cubicBezTo>
                  <a:cubicBezTo>
                    <a:pt x="179" y="798"/>
                    <a:pt x="1" y="619"/>
                    <a:pt x="1" y="405"/>
                  </a:cubicBezTo>
                  <a:cubicBezTo>
                    <a:pt x="1" y="179"/>
                    <a:pt x="179" y="0"/>
                    <a:pt x="394" y="0"/>
                  </a:cubicBezTo>
                  <a:cubicBezTo>
                    <a:pt x="620" y="0"/>
                    <a:pt x="798" y="179"/>
                    <a:pt x="798" y="405"/>
                  </a:cubicBezTo>
                  <a:close/>
                </a:path>
              </a:pathLst>
            </a:custGeom>
            <a:solidFill>
              <a:srgbClr val="F1DB58">
                <a:alpha val="477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4" name="Google Shape;1454;p11"/>
            <p:cNvSpPr/>
            <p:nvPr/>
          </p:nvSpPr>
          <p:spPr>
            <a:xfrm>
              <a:off x="5163402" y="1700373"/>
              <a:ext cx="53553" cy="53486"/>
            </a:xfrm>
            <a:custGeom>
              <a:avLst/>
              <a:gdLst/>
              <a:ahLst/>
              <a:cxnLst/>
              <a:rect l="l" t="t" r="r" b="b"/>
              <a:pathLst>
                <a:path w="799" h="798" extrusionOk="0">
                  <a:moveTo>
                    <a:pt x="799" y="405"/>
                  </a:moveTo>
                  <a:cubicBezTo>
                    <a:pt x="799" y="619"/>
                    <a:pt x="620" y="798"/>
                    <a:pt x="394" y="798"/>
                  </a:cubicBezTo>
                  <a:cubicBezTo>
                    <a:pt x="180" y="798"/>
                    <a:pt x="1" y="619"/>
                    <a:pt x="1" y="405"/>
                  </a:cubicBezTo>
                  <a:cubicBezTo>
                    <a:pt x="1" y="179"/>
                    <a:pt x="180" y="0"/>
                    <a:pt x="394" y="0"/>
                  </a:cubicBezTo>
                  <a:cubicBezTo>
                    <a:pt x="620" y="0"/>
                    <a:pt x="799" y="179"/>
                    <a:pt x="799" y="405"/>
                  </a:cubicBezTo>
                  <a:close/>
                </a:path>
              </a:pathLst>
            </a:custGeom>
            <a:solidFill>
              <a:srgbClr val="F1DB58">
                <a:alpha val="477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5" name="Google Shape;1455;p11"/>
            <p:cNvSpPr/>
            <p:nvPr/>
          </p:nvSpPr>
          <p:spPr>
            <a:xfrm>
              <a:off x="5552883" y="1700373"/>
              <a:ext cx="54290" cy="53486"/>
            </a:xfrm>
            <a:custGeom>
              <a:avLst/>
              <a:gdLst/>
              <a:ahLst/>
              <a:cxnLst/>
              <a:rect l="l" t="t" r="r" b="b"/>
              <a:pathLst>
                <a:path w="810" h="798" extrusionOk="0">
                  <a:moveTo>
                    <a:pt x="810" y="405"/>
                  </a:moveTo>
                  <a:cubicBezTo>
                    <a:pt x="810" y="619"/>
                    <a:pt x="631" y="798"/>
                    <a:pt x="405" y="798"/>
                  </a:cubicBezTo>
                  <a:cubicBezTo>
                    <a:pt x="191" y="798"/>
                    <a:pt x="0" y="619"/>
                    <a:pt x="0" y="405"/>
                  </a:cubicBezTo>
                  <a:cubicBezTo>
                    <a:pt x="0" y="179"/>
                    <a:pt x="191" y="0"/>
                    <a:pt x="405" y="0"/>
                  </a:cubicBezTo>
                  <a:cubicBezTo>
                    <a:pt x="631" y="0"/>
                    <a:pt x="810" y="179"/>
                    <a:pt x="810" y="405"/>
                  </a:cubicBezTo>
                  <a:close/>
                </a:path>
              </a:pathLst>
            </a:custGeom>
            <a:solidFill>
              <a:srgbClr val="F1DB58">
                <a:alpha val="477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6" name="Google Shape;1456;p11"/>
            <p:cNvSpPr/>
            <p:nvPr/>
          </p:nvSpPr>
          <p:spPr>
            <a:xfrm>
              <a:off x="3798043" y="1954933"/>
              <a:ext cx="53553" cy="53486"/>
            </a:xfrm>
            <a:custGeom>
              <a:avLst/>
              <a:gdLst/>
              <a:ahLst/>
              <a:cxnLst/>
              <a:rect l="l" t="t" r="r" b="b"/>
              <a:pathLst>
                <a:path w="799" h="798" extrusionOk="0">
                  <a:moveTo>
                    <a:pt x="798" y="393"/>
                  </a:moveTo>
                  <a:cubicBezTo>
                    <a:pt x="798" y="619"/>
                    <a:pt x="619" y="798"/>
                    <a:pt x="393" y="798"/>
                  </a:cubicBezTo>
                  <a:cubicBezTo>
                    <a:pt x="179" y="798"/>
                    <a:pt x="0" y="619"/>
                    <a:pt x="0" y="393"/>
                  </a:cubicBezTo>
                  <a:cubicBezTo>
                    <a:pt x="0" y="179"/>
                    <a:pt x="179" y="0"/>
                    <a:pt x="393" y="0"/>
                  </a:cubicBezTo>
                  <a:cubicBezTo>
                    <a:pt x="619" y="0"/>
                    <a:pt x="798" y="179"/>
                    <a:pt x="798" y="393"/>
                  </a:cubicBezTo>
                  <a:close/>
                </a:path>
              </a:pathLst>
            </a:custGeom>
            <a:solidFill>
              <a:srgbClr val="F1DB58">
                <a:alpha val="477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7" name="Google Shape;1457;p11"/>
            <p:cNvSpPr/>
            <p:nvPr/>
          </p:nvSpPr>
          <p:spPr>
            <a:xfrm>
              <a:off x="4188261" y="1954933"/>
              <a:ext cx="53553" cy="53486"/>
            </a:xfrm>
            <a:custGeom>
              <a:avLst/>
              <a:gdLst/>
              <a:ahLst/>
              <a:cxnLst/>
              <a:rect l="l" t="t" r="r" b="b"/>
              <a:pathLst>
                <a:path w="799" h="798" extrusionOk="0">
                  <a:moveTo>
                    <a:pt x="798" y="393"/>
                  </a:moveTo>
                  <a:cubicBezTo>
                    <a:pt x="798" y="619"/>
                    <a:pt x="620" y="798"/>
                    <a:pt x="393" y="798"/>
                  </a:cubicBezTo>
                  <a:cubicBezTo>
                    <a:pt x="179" y="798"/>
                    <a:pt x="0" y="619"/>
                    <a:pt x="0" y="393"/>
                  </a:cubicBezTo>
                  <a:cubicBezTo>
                    <a:pt x="0" y="179"/>
                    <a:pt x="179" y="0"/>
                    <a:pt x="393" y="0"/>
                  </a:cubicBezTo>
                  <a:cubicBezTo>
                    <a:pt x="620" y="0"/>
                    <a:pt x="798" y="179"/>
                    <a:pt x="798" y="393"/>
                  </a:cubicBezTo>
                  <a:close/>
                </a:path>
              </a:pathLst>
            </a:custGeom>
            <a:solidFill>
              <a:srgbClr val="F1DB58">
                <a:alpha val="477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8" name="Google Shape;1458;p11"/>
            <p:cNvSpPr/>
            <p:nvPr/>
          </p:nvSpPr>
          <p:spPr>
            <a:xfrm>
              <a:off x="4577674" y="1954933"/>
              <a:ext cx="53553" cy="53486"/>
            </a:xfrm>
            <a:custGeom>
              <a:avLst/>
              <a:gdLst/>
              <a:ahLst/>
              <a:cxnLst/>
              <a:rect l="l" t="t" r="r" b="b"/>
              <a:pathLst>
                <a:path w="799" h="798" extrusionOk="0">
                  <a:moveTo>
                    <a:pt x="798" y="393"/>
                  </a:moveTo>
                  <a:cubicBezTo>
                    <a:pt x="798" y="619"/>
                    <a:pt x="620" y="798"/>
                    <a:pt x="406" y="798"/>
                  </a:cubicBezTo>
                  <a:cubicBezTo>
                    <a:pt x="179" y="798"/>
                    <a:pt x="1" y="619"/>
                    <a:pt x="1" y="393"/>
                  </a:cubicBezTo>
                  <a:cubicBezTo>
                    <a:pt x="1" y="179"/>
                    <a:pt x="179" y="0"/>
                    <a:pt x="406" y="0"/>
                  </a:cubicBezTo>
                  <a:cubicBezTo>
                    <a:pt x="620" y="0"/>
                    <a:pt x="798" y="179"/>
                    <a:pt x="798" y="393"/>
                  </a:cubicBezTo>
                  <a:close/>
                </a:path>
              </a:pathLst>
            </a:custGeom>
            <a:solidFill>
              <a:srgbClr val="F1DB58">
                <a:alpha val="477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9" name="Google Shape;1459;p11"/>
            <p:cNvSpPr/>
            <p:nvPr/>
          </p:nvSpPr>
          <p:spPr>
            <a:xfrm>
              <a:off x="4967891" y="1954933"/>
              <a:ext cx="53553" cy="53486"/>
            </a:xfrm>
            <a:custGeom>
              <a:avLst/>
              <a:gdLst/>
              <a:ahLst/>
              <a:cxnLst/>
              <a:rect l="l" t="t" r="r" b="b"/>
              <a:pathLst>
                <a:path w="799" h="798" extrusionOk="0">
                  <a:moveTo>
                    <a:pt x="799" y="393"/>
                  </a:moveTo>
                  <a:cubicBezTo>
                    <a:pt x="799" y="619"/>
                    <a:pt x="620" y="798"/>
                    <a:pt x="406" y="798"/>
                  </a:cubicBezTo>
                  <a:cubicBezTo>
                    <a:pt x="179" y="798"/>
                    <a:pt x="1" y="619"/>
                    <a:pt x="1" y="393"/>
                  </a:cubicBezTo>
                  <a:cubicBezTo>
                    <a:pt x="1" y="179"/>
                    <a:pt x="179" y="0"/>
                    <a:pt x="406" y="0"/>
                  </a:cubicBezTo>
                  <a:cubicBezTo>
                    <a:pt x="620" y="0"/>
                    <a:pt x="799" y="179"/>
                    <a:pt x="799" y="393"/>
                  </a:cubicBezTo>
                  <a:close/>
                </a:path>
              </a:pathLst>
            </a:custGeom>
            <a:solidFill>
              <a:srgbClr val="F1DB58">
                <a:alpha val="477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0" name="Google Shape;1460;p11"/>
            <p:cNvSpPr/>
            <p:nvPr/>
          </p:nvSpPr>
          <p:spPr>
            <a:xfrm>
              <a:off x="5358176" y="1954933"/>
              <a:ext cx="53486" cy="53486"/>
            </a:xfrm>
            <a:custGeom>
              <a:avLst/>
              <a:gdLst/>
              <a:ahLst/>
              <a:cxnLst/>
              <a:rect l="l" t="t" r="r" b="b"/>
              <a:pathLst>
                <a:path w="798" h="798" extrusionOk="0">
                  <a:moveTo>
                    <a:pt x="798" y="393"/>
                  </a:moveTo>
                  <a:cubicBezTo>
                    <a:pt x="798" y="619"/>
                    <a:pt x="619" y="798"/>
                    <a:pt x="405" y="798"/>
                  </a:cubicBezTo>
                  <a:cubicBezTo>
                    <a:pt x="179" y="798"/>
                    <a:pt x="0" y="619"/>
                    <a:pt x="0" y="393"/>
                  </a:cubicBezTo>
                  <a:cubicBezTo>
                    <a:pt x="0" y="179"/>
                    <a:pt x="179" y="0"/>
                    <a:pt x="405" y="0"/>
                  </a:cubicBezTo>
                  <a:cubicBezTo>
                    <a:pt x="619" y="0"/>
                    <a:pt x="798" y="179"/>
                    <a:pt x="798" y="393"/>
                  </a:cubicBezTo>
                  <a:close/>
                </a:path>
              </a:pathLst>
            </a:custGeom>
            <a:solidFill>
              <a:srgbClr val="F1DB58">
                <a:alpha val="477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1" name="Google Shape;1461;p11"/>
            <p:cNvSpPr/>
            <p:nvPr/>
          </p:nvSpPr>
          <p:spPr>
            <a:xfrm>
              <a:off x="5748394" y="1954933"/>
              <a:ext cx="53486" cy="53486"/>
            </a:xfrm>
            <a:custGeom>
              <a:avLst/>
              <a:gdLst/>
              <a:ahLst/>
              <a:cxnLst/>
              <a:rect l="l" t="t" r="r" b="b"/>
              <a:pathLst>
                <a:path w="798" h="798" extrusionOk="0">
                  <a:moveTo>
                    <a:pt x="798" y="393"/>
                  </a:moveTo>
                  <a:cubicBezTo>
                    <a:pt x="798" y="619"/>
                    <a:pt x="619" y="798"/>
                    <a:pt x="393" y="798"/>
                  </a:cubicBezTo>
                  <a:cubicBezTo>
                    <a:pt x="179" y="798"/>
                    <a:pt x="0" y="619"/>
                    <a:pt x="0" y="393"/>
                  </a:cubicBezTo>
                  <a:cubicBezTo>
                    <a:pt x="0" y="179"/>
                    <a:pt x="179" y="0"/>
                    <a:pt x="393" y="0"/>
                  </a:cubicBezTo>
                  <a:cubicBezTo>
                    <a:pt x="619" y="0"/>
                    <a:pt x="798" y="179"/>
                    <a:pt x="798" y="393"/>
                  </a:cubicBezTo>
                  <a:close/>
                </a:path>
              </a:pathLst>
            </a:custGeom>
            <a:solidFill>
              <a:srgbClr val="F1DB58">
                <a:alpha val="477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62" name="Google Shape;1462;p11"/>
            <p:cNvGrpSpPr/>
            <p:nvPr/>
          </p:nvGrpSpPr>
          <p:grpSpPr>
            <a:xfrm>
              <a:off x="3602532" y="2342026"/>
              <a:ext cx="2199348" cy="2339841"/>
              <a:chOff x="1262025" y="623413"/>
              <a:chExt cx="3815001" cy="4058701"/>
            </a:xfrm>
          </p:grpSpPr>
          <p:sp>
            <p:nvSpPr>
              <p:cNvPr id="1463" name="Google Shape;1463;p11"/>
              <p:cNvSpPr/>
              <p:nvPr/>
            </p:nvSpPr>
            <p:spPr>
              <a:xfrm>
                <a:off x="1262025" y="623413"/>
                <a:ext cx="92777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8" h="799" extrusionOk="0">
                    <a:moveTo>
                      <a:pt x="798" y="393"/>
                    </a:moveTo>
                    <a:cubicBezTo>
                      <a:pt x="798" y="620"/>
                      <a:pt x="619" y="798"/>
                      <a:pt x="405" y="798"/>
                    </a:cubicBezTo>
                    <a:cubicBezTo>
                      <a:pt x="179" y="798"/>
                      <a:pt x="0" y="620"/>
                      <a:pt x="0" y="393"/>
                    </a:cubicBezTo>
                    <a:cubicBezTo>
                      <a:pt x="0" y="179"/>
                      <a:pt x="179" y="0"/>
                      <a:pt x="405" y="0"/>
                    </a:cubicBezTo>
                    <a:cubicBezTo>
                      <a:pt x="619" y="0"/>
                      <a:pt x="798" y="179"/>
                      <a:pt x="798" y="393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64" name="Google Shape;1464;p11"/>
              <p:cNvSpPr/>
              <p:nvPr/>
            </p:nvSpPr>
            <p:spPr>
              <a:xfrm>
                <a:off x="1938899" y="623413"/>
                <a:ext cx="92894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9" extrusionOk="0">
                    <a:moveTo>
                      <a:pt x="798" y="393"/>
                    </a:moveTo>
                    <a:cubicBezTo>
                      <a:pt x="798" y="620"/>
                      <a:pt x="620" y="798"/>
                      <a:pt x="405" y="798"/>
                    </a:cubicBezTo>
                    <a:cubicBezTo>
                      <a:pt x="179" y="798"/>
                      <a:pt x="0" y="620"/>
                      <a:pt x="0" y="393"/>
                    </a:cubicBezTo>
                    <a:cubicBezTo>
                      <a:pt x="0" y="179"/>
                      <a:pt x="179" y="0"/>
                      <a:pt x="405" y="0"/>
                    </a:cubicBezTo>
                    <a:cubicBezTo>
                      <a:pt x="620" y="0"/>
                      <a:pt x="798" y="179"/>
                      <a:pt x="798" y="393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65" name="Google Shape;1465;p11"/>
              <p:cNvSpPr/>
              <p:nvPr/>
            </p:nvSpPr>
            <p:spPr>
              <a:xfrm>
                <a:off x="2615772" y="623413"/>
                <a:ext cx="92894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9" extrusionOk="0">
                    <a:moveTo>
                      <a:pt x="798" y="393"/>
                    </a:moveTo>
                    <a:cubicBezTo>
                      <a:pt x="798" y="620"/>
                      <a:pt x="620" y="798"/>
                      <a:pt x="405" y="798"/>
                    </a:cubicBezTo>
                    <a:cubicBezTo>
                      <a:pt x="179" y="798"/>
                      <a:pt x="1" y="620"/>
                      <a:pt x="1" y="393"/>
                    </a:cubicBezTo>
                    <a:cubicBezTo>
                      <a:pt x="1" y="179"/>
                      <a:pt x="179" y="0"/>
                      <a:pt x="405" y="0"/>
                    </a:cubicBezTo>
                    <a:cubicBezTo>
                      <a:pt x="620" y="0"/>
                      <a:pt x="798" y="179"/>
                      <a:pt x="798" y="393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66" name="Google Shape;1466;p11"/>
              <p:cNvSpPr/>
              <p:nvPr/>
            </p:nvSpPr>
            <p:spPr>
              <a:xfrm>
                <a:off x="3292646" y="623413"/>
                <a:ext cx="92894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9" extrusionOk="0">
                    <a:moveTo>
                      <a:pt x="798" y="393"/>
                    </a:moveTo>
                    <a:cubicBezTo>
                      <a:pt x="798" y="620"/>
                      <a:pt x="620" y="798"/>
                      <a:pt x="394" y="798"/>
                    </a:cubicBezTo>
                    <a:cubicBezTo>
                      <a:pt x="179" y="798"/>
                      <a:pt x="1" y="620"/>
                      <a:pt x="1" y="393"/>
                    </a:cubicBezTo>
                    <a:cubicBezTo>
                      <a:pt x="1" y="179"/>
                      <a:pt x="179" y="0"/>
                      <a:pt x="394" y="0"/>
                    </a:cubicBezTo>
                    <a:cubicBezTo>
                      <a:pt x="620" y="0"/>
                      <a:pt x="798" y="179"/>
                      <a:pt x="798" y="393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67" name="Google Shape;1467;p11"/>
              <p:cNvSpPr/>
              <p:nvPr/>
            </p:nvSpPr>
            <p:spPr>
              <a:xfrm>
                <a:off x="3969519" y="623413"/>
                <a:ext cx="92894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9" extrusionOk="0">
                    <a:moveTo>
                      <a:pt x="799" y="393"/>
                    </a:moveTo>
                    <a:cubicBezTo>
                      <a:pt x="799" y="620"/>
                      <a:pt x="620" y="798"/>
                      <a:pt x="394" y="798"/>
                    </a:cubicBezTo>
                    <a:cubicBezTo>
                      <a:pt x="180" y="798"/>
                      <a:pt x="1" y="620"/>
                      <a:pt x="1" y="393"/>
                    </a:cubicBezTo>
                    <a:cubicBezTo>
                      <a:pt x="1" y="179"/>
                      <a:pt x="180" y="0"/>
                      <a:pt x="394" y="0"/>
                    </a:cubicBezTo>
                    <a:cubicBezTo>
                      <a:pt x="620" y="0"/>
                      <a:pt x="799" y="179"/>
                      <a:pt x="799" y="393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68" name="Google Shape;1468;p11"/>
              <p:cNvSpPr/>
              <p:nvPr/>
            </p:nvSpPr>
            <p:spPr>
              <a:xfrm>
                <a:off x="4645114" y="623413"/>
                <a:ext cx="94173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810" h="799" extrusionOk="0">
                    <a:moveTo>
                      <a:pt x="810" y="393"/>
                    </a:moveTo>
                    <a:cubicBezTo>
                      <a:pt x="810" y="620"/>
                      <a:pt x="631" y="798"/>
                      <a:pt x="405" y="798"/>
                    </a:cubicBezTo>
                    <a:cubicBezTo>
                      <a:pt x="191" y="798"/>
                      <a:pt x="0" y="620"/>
                      <a:pt x="0" y="393"/>
                    </a:cubicBezTo>
                    <a:cubicBezTo>
                      <a:pt x="0" y="179"/>
                      <a:pt x="191" y="0"/>
                      <a:pt x="405" y="0"/>
                    </a:cubicBezTo>
                    <a:cubicBezTo>
                      <a:pt x="631" y="0"/>
                      <a:pt x="810" y="179"/>
                      <a:pt x="810" y="393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69" name="Google Shape;1469;p11"/>
              <p:cNvSpPr/>
              <p:nvPr/>
            </p:nvSpPr>
            <p:spPr>
              <a:xfrm>
                <a:off x="1601159" y="1063580"/>
                <a:ext cx="92894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9" extrusionOk="0">
                    <a:moveTo>
                      <a:pt x="798" y="405"/>
                    </a:moveTo>
                    <a:cubicBezTo>
                      <a:pt x="798" y="620"/>
                      <a:pt x="619" y="798"/>
                      <a:pt x="393" y="798"/>
                    </a:cubicBezTo>
                    <a:cubicBezTo>
                      <a:pt x="179" y="798"/>
                      <a:pt x="0" y="620"/>
                      <a:pt x="0" y="405"/>
                    </a:cubicBezTo>
                    <a:cubicBezTo>
                      <a:pt x="0" y="179"/>
                      <a:pt x="179" y="1"/>
                      <a:pt x="393" y="1"/>
                    </a:cubicBezTo>
                    <a:cubicBezTo>
                      <a:pt x="619" y="1"/>
                      <a:pt x="798" y="179"/>
                      <a:pt x="798" y="405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70" name="Google Shape;1470;p11"/>
              <p:cNvSpPr/>
              <p:nvPr/>
            </p:nvSpPr>
            <p:spPr>
              <a:xfrm>
                <a:off x="2278033" y="1063580"/>
                <a:ext cx="92894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9" extrusionOk="0">
                    <a:moveTo>
                      <a:pt x="798" y="405"/>
                    </a:moveTo>
                    <a:cubicBezTo>
                      <a:pt x="798" y="620"/>
                      <a:pt x="620" y="798"/>
                      <a:pt x="393" y="798"/>
                    </a:cubicBezTo>
                    <a:cubicBezTo>
                      <a:pt x="179" y="798"/>
                      <a:pt x="0" y="620"/>
                      <a:pt x="0" y="405"/>
                    </a:cubicBezTo>
                    <a:cubicBezTo>
                      <a:pt x="0" y="179"/>
                      <a:pt x="179" y="1"/>
                      <a:pt x="393" y="1"/>
                    </a:cubicBezTo>
                    <a:cubicBezTo>
                      <a:pt x="620" y="1"/>
                      <a:pt x="798" y="179"/>
                      <a:pt x="798" y="405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71" name="Google Shape;1471;p11"/>
              <p:cNvSpPr/>
              <p:nvPr/>
            </p:nvSpPr>
            <p:spPr>
              <a:xfrm>
                <a:off x="2953511" y="1063580"/>
                <a:ext cx="92894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9" extrusionOk="0">
                    <a:moveTo>
                      <a:pt x="798" y="405"/>
                    </a:moveTo>
                    <a:cubicBezTo>
                      <a:pt x="798" y="620"/>
                      <a:pt x="620" y="798"/>
                      <a:pt x="406" y="798"/>
                    </a:cubicBezTo>
                    <a:cubicBezTo>
                      <a:pt x="179" y="798"/>
                      <a:pt x="1" y="620"/>
                      <a:pt x="1" y="405"/>
                    </a:cubicBezTo>
                    <a:cubicBezTo>
                      <a:pt x="1" y="179"/>
                      <a:pt x="179" y="1"/>
                      <a:pt x="406" y="1"/>
                    </a:cubicBezTo>
                    <a:cubicBezTo>
                      <a:pt x="620" y="1"/>
                      <a:pt x="798" y="179"/>
                      <a:pt x="798" y="405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72" name="Google Shape;1472;p11"/>
              <p:cNvSpPr/>
              <p:nvPr/>
            </p:nvSpPr>
            <p:spPr>
              <a:xfrm>
                <a:off x="3630385" y="1063580"/>
                <a:ext cx="92894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9" extrusionOk="0">
                    <a:moveTo>
                      <a:pt x="799" y="405"/>
                    </a:moveTo>
                    <a:cubicBezTo>
                      <a:pt x="799" y="620"/>
                      <a:pt x="620" y="798"/>
                      <a:pt x="406" y="798"/>
                    </a:cubicBezTo>
                    <a:cubicBezTo>
                      <a:pt x="179" y="798"/>
                      <a:pt x="1" y="620"/>
                      <a:pt x="1" y="405"/>
                    </a:cubicBezTo>
                    <a:cubicBezTo>
                      <a:pt x="1" y="179"/>
                      <a:pt x="179" y="1"/>
                      <a:pt x="406" y="1"/>
                    </a:cubicBezTo>
                    <a:cubicBezTo>
                      <a:pt x="620" y="1"/>
                      <a:pt x="799" y="179"/>
                      <a:pt x="799" y="405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73" name="Google Shape;1473;p11"/>
              <p:cNvSpPr/>
              <p:nvPr/>
            </p:nvSpPr>
            <p:spPr>
              <a:xfrm>
                <a:off x="4307375" y="1063580"/>
                <a:ext cx="92777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8" h="799" extrusionOk="0">
                    <a:moveTo>
                      <a:pt x="798" y="405"/>
                    </a:moveTo>
                    <a:cubicBezTo>
                      <a:pt x="798" y="620"/>
                      <a:pt x="619" y="798"/>
                      <a:pt x="405" y="798"/>
                    </a:cubicBezTo>
                    <a:cubicBezTo>
                      <a:pt x="179" y="798"/>
                      <a:pt x="0" y="620"/>
                      <a:pt x="0" y="405"/>
                    </a:cubicBezTo>
                    <a:cubicBezTo>
                      <a:pt x="0" y="179"/>
                      <a:pt x="179" y="1"/>
                      <a:pt x="405" y="1"/>
                    </a:cubicBezTo>
                    <a:cubicBezTo>
                      <a:pt x="619" y="1"/>
                      <a:pt x="798" y="179"/>
                      <a:pt x="798" y="405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74" name="Google Shape;1474;p11"/>
              <p:cNvSpPr/>
              <p:nvPr/>
            </p:nvSpPr>
            <p:spPr>
              <a:xfrm>
                <a:off x="4984248" y="1063580"/>
                <a:ext cx="92777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8" h="799" extrusionOk="0">
                    <a:moveTo>
                      <a:pt x="798" y="405"/>
                    </a:moveTo>
                    <a:cubicBezTo>
                      <a:pt x="798" y="620"/>
                      <a:pt x="619" y="798"/>
                      <a:pt x="393" y="798"/>
                    </a:cubicBezTo>
                    <a:cubicBezTo>
                      <a:pt x="179" y="798"/>
                      <a:pt x="0" y="620"/>
                      <a:pt x="0" y="405"/>
                    </a:cubicBezTo>
                    <a:cubicBezTo>
                      <a:pt x="0" y="179"/>
                      <a:pt x="179" y="1"/>
                      <a:pt x="393" y="1"/>
                    </a:cubicBezTo>
                    <a:cubicBezTo>
                      <a:pt x="619" y="1"/>
                      <a:pt x="798" y="179"/>
                      <a:pt x="798" y="405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75" name="Google Shape;1475;p11"/>
              <p:cNvSpPr/>
              <p:nvPr/>
            </p:nvSpPr>
            <p:spPr>
              <a:xfrm>
                <a:off x="1262025" y="1503747"/>
                <a:ext cx="92777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8" h="799" extrusionOk="0">
                    <a:moveTo>
                      <a:pt x="798" y="406"/>
                    </a:moveTo>
                    <a:cubicBezTo>
                      <a:pt x="798" y="620"/>
                      <a:pt x="619" y="799"/>
                      <a:pt x="405" y="799"/>
                    </a:cubicBezTo>
                    <a:cubicBezTo>
                      <a:pt x="179" y="799"/>
                      <a:pt x="0" y="620"/>
                      <a:pt x="0" y="406"/>
                    </a:cubicBezTo>
                    <a:cubicBezTo>
                      <a:pt x="0" y="179"/>
                      <a:pt x="179" y="1"/>
                      <a:pt x="405" y="1"/>
                    </a:cubicBezTo>
                    <a:cubicBezTo>
                      <a:pt x="619" y="1"/>
                      <a:pt x="798" y="179"/>
                      <a:pt x="798" y="406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76" name="Google Shape;1476;p11"/>
              <p:cNvSpPr/>
              <p:nvPr/>
            </p:nvSpPr>
            <p:spPr>
              <a:xfrm>
                <a:off x="1938899" y="1503747"/>
                <a:ext cx="92894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9" extrusionOk="0">
                    <a:moveTo>
                      <a:pt x="798" y="406"/>
                    </a:moveTo>
                    <a:cubicBezTo>
                      <a:pt x="798" y="620"/>
                      <a:pt x="620" y="799"/>
                      <a:pt x="405" y="799"/>
                    </a:cubicBezTo>
                    <a:cubicBezTo>
                      <a:pt x="179" y="799"/>
                      <a:pt x="0" y="620"/>
                      <a:pt x="0" y="406"/>
                    </a:cubicBezTo>
                    <a:cubicBezTo>
                      <a:pt x="0" y="179"/>
                      <a:pt x="179" y="1"/>
                      <a:pt x="405" y="1"/>
                    </a:cubicBezTo>
                    <a:cubicBezTo>
                      <a:pt x="620" y="1"/>
                      <a:pt x="798" y="179"/>
                      <a:pt x="798" y="406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77" name="Google Shape;1477;p11"/>
              <p:cNvSpPr/>
              <p:nvPr/>
            </p:nvSpPr>
            <p:spPr>
              <a:xfrm>
                <a:off x="2615772" y="1503747"/>
                <a:ext cx="92894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9" extrusionOk="0">
                    <a:moveTo>
                      <a:pt x="798" y="406"/>
                    </a:moveTo>
                    <a:cubicBezTo>
                      <a:pt x="798" y="620"/>
                      <a:pt x="620" y="799"/>
                      <a:pt x="405" y="799"/>
                    </a:cubicBezTo>
                    <a:cubicBezTo>
                      <a:pt x="179" y="799"/>
                      <a:pt x="1" y="620"/>
                      <a:pt x="1" y="406"/>
                    </a:cubicBezTo>
                    <a:cubicBezTo>
                      <a:pt x="1" y="179"/>
                      <a:pt x="179" y="1"/>
                      <a:pt x="405" y="1"/>
                    </a:cubicBezTo>
                    <a:cubicBezTo>
                      <a:pt x="620" y="1"/>
                      <a:pt x="798" y="179"/>
                      <a:pt x="798" y="406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78" name="Google Shape;1478;p11"/>
              <p:cNvSpPr/>
              <p:nvPr/>
            </p:nvSpPr>
            <p:spPr>
              <a:xfrm>
                <a:off x="3292646" y="1503747"/>
                <a:ext cx="92894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9" extrusionOk="0">
                    <a:moveTo>
                      <a:pt x="798" y="406"/>
                    </a:moveTo>
                    <a:cubicBezTo>
                      <a:pt x="798" y="620"/>
                      <a:pt x="620" y="799"/>
                      <a:pt x="394" y="799"/>
                    </a:cubicBezTo>
                    <a:cubicBezTo>
                      <a:pt x="179" y="799"/>
                      <a:pt x="1" y="620"/>
                      <a:pt x="1" y="406"/>
                    </a:cubicBezTo>
                    <a:cubicBezTo>
                      <a:pt x="1" y="179"/>
                      <a:pt x="179" y="1"/>
                      <a:pt x="394" y="1"/>
                    </a:cubicBezTo>
                    <a:cubicBezTo>
                      <a:pt x="620" y="1"/>
                      <a:pt x="798" y="179"/>
                      <a:pt x="798" y="406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79" name="Google Shape;1479;p11"/>
              <p:cNvSpPr/>
              <p:nvPr/>
            </p:nvSpPr>
            <p:spPr>
              <a:xfrm>
                <a:off x="3969519" y="1503747"/>
                <a:ext cx="92894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9" extrusionOk="0">
                    <a:moveTo>
                      <a:pt x="799" y="406"/>
                    </a:moveTo>
                    <a:cubicBezTo>
                      <a:pt x="799" y="620"/>
                      <a:pt x="620" y="799"/>
                      <a:pt x="394" y="799"/>
                    </a:cubicBezTo>
                    <a:cubicBezTo>
                      <a:pt x="180" y="799"/>
                      <a:pt x="1" y="620"/>
                      <a:pt x="1" y="406"/>
                    </a:cubicBezTo>
                    <a:cubicBezTo>
                      <a:pt x="1" y="179"/>
                      <a:pt x="180" y="1"/>
                      <a:pt x="394" y="1"/>
                    </a:cubicBezTo>
                    <a:cubicBezTo>
                      <a:pt x="620" y="1"/>
                      <a:pt x="799" y="179"/>
                      <a:pt x="799" y="406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80" name="Google Shape;1480;p11"/>
              <p:cNvSpPr/>
              <p:nvPr/>
            </p:nvSpPr>
            <p:spPr>
              <a:xfrm>
                <a:off x="4645114" y="1503747"/>
                <a:ext cx="94173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810" h="799" extrusionOk="0">
                    <a:moveTo>
                      <a:pt x="810" y="406"/>
                    </a:moveTo>
                    <a:cubicBezTo>
                      <a:pt x="810" y="620"/>
                      <a:pt x="631" y="799"/>
                      <a:pt x="405" y="799"/>
                    </a:cubicBezTo>
                    <a:cubicBezTo>
                      <a:pt x="191" y="799"/>
                      <a:pt x="0" y="620"/>
                      <a:pt x="0" y="406"/>
                    </a:cubicBezTo>
                    <a:cubicBezTo>
                      <a:pt x="0" y="179"/>
                      <a:pt x="191" y="1"/>
                      <a:pt x="405" y="1"/>
                    </a:cubicBezTo>
                    <a:cubicBezTo>
                      <a:pt x="631" y="1"/>
                      <a:pt x="810" y="179"/>
                      <a:pt x="810" y="406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81" name="Google Shape;1481;p11"/>
              <p:cNvSpPr/>
              <p:nvPr/>
            </p:nvSpPr>
            <p:spPr>
              <a:xfrm>
                <a:off x="1601159" y="1945310"/>
                <a:ext cx="92894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9" extrusionOk="0">
                    <a:moveTo>
                      <a:pt x="798" y="394"/>
                    </a:moveTo>
                    <a:cubicBezTo>
                      <a:pt x="798" y="620"/>
                      <a:pt x="619" y="799"/>
                      <a:pt x="393" y="799"/>
                    </a:cubicBezTo>
                    <a:cubicBezTo>
                      <a:pt x="179" y="799"/>
                      <a:pt x="0" y="620"/>
                      <a:pt x="0" y="394"/>
                    </a:cubicBezTo>
                    <a:cubicBezTo>
                      <a:pt x="0" y="180"/>
                      <a:pt x="179" y="1"/>
                      <a:pt x="393" y="1"/>
                    </a:cubicBezTo>
                    <a:cubicBezTo>
                      <a:pt x="619" y="1"/>
                      <a:pt x="798" y="180"/>
                      <a:pt x="798" y="394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82" name="Google Shape;1482;p11"/>
              <p:cNvSpPr/>
              <p:nvPr/>
            </p:nvSpPr>
            <p:spPr>
              <a:xfrm>
                <a:off x="2278033" y="1945310"/>
                <a:ext cx="92894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9" extrusionOk="0">
                    <a:moveTo>
                      <a:pt x="798" y="394"/>
                    </a:moveTo>
                    <a:cubicBezTo>
                      <a:pt x="798" y="620"/>
                      <a:pt x="620" y="799"/>
                      <a:pt x="393" y="799"/>
                    </a:cubicBezTo>
                    <a:cubicBezTo>
                      <a:pt x="179" y="799"/>
                      <a:pt x="0" y="620"/>
                      <a:pt x="0" y="394"/>
                    </a:cubicBezTo>
                    <a:cubicBezTo>
                      <a:pt x="0" y="180"/>
                      <a:pt x="179" y="1"/>
                      <a:pt x="393" y="1"/>
                    </a:cubicBezTo>
                    <a:cubicBezTo>
                      <a:pt x="620" y="1"/>
                      <a:pt x="798" y="180"/>
                      <a:pt x="798" y="394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83" name="Google Shape;1483;p11"/>
              <p:cNvSpPr/>
              <p:nvPr/>
            </p:nvSpPr>
            <p:spPr>
              <a:xfrm>
                <a:off x="2953511" y="1945310"/>
                <a:ext cx="92894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9" extrusionOk="0">
                    <a:moveTo>
                      <a:pt x="798" y="394"/>
                    </a:moveTo>
                    <a:cubicBezTo>
                      <a:pt x="798" y="620"/>
                      <a:pt x="620" y="799"/>
                      <a:pt x="406" y="799"/>
                    </a:cubicBezTo>
                    <a:cubicBezTo>
                      <a:pt x="179" y="799"/>
                      <a:pt x="1" y="620"/>
                      <a:pt x="1" y="394"/>
                    </a:cubicBezTo>
                    <a:cubicBezTo>
                      <a:pt x="1" y="180"/>
                      <a:pt x="179" y="1"/>
                      <a:pt x="406" y="1"/>
                    </a:cubicBezTo>
                    <a:cubicBezTo>
                      <a:pt x="620" y="1"/>
                      <a:pt x="798" y="180"/>
                      <a:pt x="798" y="394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84" name="Google Shape;1484;p11"/>
              <p:cNvSpPr/>
              <p:nvPr/>
            </p:nvSpPr>
            <p:spPr>
              <a:xfrm>
                <a:off x="3630385" y="1945310"/>
                <a:ext cx="92894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9" extrusionOk="0">
                    <a:moveTo>
                      <a:pt x="799" y="394"/>
                    </a:moveTo>
                    <a:cubicBezTo>
                      <a:pt x="799" y="620"/>
                      <a:pt x="620" y="799"/>
                      <a:pt x="406" y="799"/>
                    </a:cubicBezTo>
                    <a:cubicBezTo>
                      <a:pt x="179" y="799"/>
                      <a:pt x="1" y="620"/>
                      <a:pt x="1" y="394"/>
                    </a:cubicBezTo>
                    <a:cubicBezTo>
                      <a:pt x="1" y="180"/>
                      <a:pt x="179" y="1"/>
                      <a:pt x="406" y="1"/>
                    </a:cubicBezTo>
                    <a:cubicBezTo>
                      <a:pt x="620" y="1"/>
                      <a:pt x="799" y="180"/>
                      <a:pt x="799" y="394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85" name="Google Shape;1485;p11"/>
              <p:cNvSpPr/>
              <p:nvPr/>
            </p:nvSpPr>
            <p:spPr>
              <a:xfrm>
                <a:off x="4307375" y="1945310"/>
                <a:ext cx="92777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8" h="799" extrusionOk="0">
                    <a:moveTo>
                      <a:pt x="798" y="394"/>
                    </a:moveTo>
                    <a:cubicBezTo>
                      <a:pt x="798" y="620"/>
                      <a:pt x="619" y="799"/>
                      <a:pt x="405" y="799"/>
                    </a:cubicBezTo>
                    <a:cubicBezTo>
                      <a:pt x="179" y="799"/>
                      <a:pt x="0" y="620"/>
                      <a:pt x="0" y="394"/>
                    </a:cubicBezTo>
                    <a:cubicBezTo>
                      <a:pt x="0" y="180"/>
                      <a:pt x="179" y="1"/>
                      <a:pt x="405" y="1"/>
                    </a:cubicBezTo>
                    <a:cubicBezTo>
                      <a:pt x="619" y="1"/>
                      <a:pt x="798" y="180"/>
                      <a:pt x="798" y="394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86" name="Google Shape;1486;p11"/>
              <p:cNvSpPr/>
              <p:nvPr/>
            </p:nvSpPr>
            <p:spPr>
              <a:xfrm>
                <a:off x="4984248" y="1945310"/>
                <a:ext cx="92777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8" h="799" extrusionOk="0">
                    <a:moveTo>
                      <a:pt x="798" y="394"/>
                    </a:moveTo>
                    <a:cubicBezTo>
                      <a:pt x="798" y="620"/>
                      <a:pt x="619" y="799"/>
                      <a:pt x="393" y="799"/>
                    </a:cubicBezTo>
                    <a:cubicBezTo>
                      <a:pt x="179" y="799"/>
                      <a:pt x="0" y="620"/>
                      <a:pt x="0" y="394"/>
                    </a:cubicBezTo>
                    <a:cubicBezTo>
                      <a:pt x="0" y="180"/>
                      <a:pt x="179" y="1"/>
                      <a:pt x="393" y="1"/>
                    </a:cubicBezTo>
                    <a:cubicBezTo>
                      <a:pt x="619" y="1"/>
                      <a:pt x="798" y="180"/>
                      <a:pt x="798" y="394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87" name="Google Shape;1487;p11"/>
              <p:cNvSpPr/>
              <p:nvPr/>
            </p:nvSpPr>
            <p:spPr>
              <a:xfrm>
                <a:off x="1262025" y="2385593"/>
                <a:ext cx="92777" cy="92777"/>
              </a:xfrm>
              <a:custGeom>
                <a:avLst/>
                <a:gdLst/>
                <a:ahLst/>
                <a:cxnLst/>
                <a:rect l="l" t="t" r="r" b="b"/>
                <a:pathLst>
                  <a:path w="798" h="798" extrusionOk="0">
                    <a:moveTo>
                      <a:pt x="798" y="405"/>
                    </a:moveTo>
                    <a:cubicBezTo>
                      <a:pt x="798" y="619"/>
                      <a:pt x="619" y="798"/>
                      <a:pt x="405" y="798"/>
                    </a:cubicBezTo>
                    <a:cubicBezTo>
                      <a:pt x="179" y="798"/>
                      <a:pt x="0" y="619"/>
                      <a:pt x="0" y="405"/>
                    </a:cubicBezTo>
                    <a:cubicBezTo>
                      <a:pt x="0" y="179"/>
                      <a:pt x="179" y="0"/>
                      <a:pt x="405" y="0"/>
                    </a:cubicBezTo>
                    <a:cubicBezTo>
                      <a:pt x="619" y="0"/>
                      <a:pt x="798" y="179"/>
                      <a:pt x="798" y="405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88" name="Google Shape;1488;p11"/>
              <p:cNvSpPr/>
              <p:nvPr/>
            </p:nvSpPr>
            <p:spPr>
              <a:xfrm>
                <a:off x="1938899" y="2385593"/>
                <a:ext cx="92894" cy="92777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8" extrusionOk="0">
                    <a:moveTo>
                      <a:pt x="798" y="405"/>
                    </a:moveTo>
                    <a:cubicBezTo>
                      <a:pt x="798" y="619"/>
                      <a:pt x="620" y="798"/>
                      <a:pt x="405" y="798"/>
                    </a:cubicBezTo>
                    <a:cubicBezTo>
                      <a:pt x="179" y="798"/>
                      <a:pt x="0" y="619"/>
                      <a:pt x="0" y="405"/>
                    </a:cubicBezTo>
                    <a:cubicBezTo>
                      <a:pt x="0" y="179"/>
                      <a:pt x="179" y="0"/>
                      <a:pt x="405" y="0"/>
                    </a:cubicBezTo>
                    <a:cubicBezTo>
                      <a:pt x="620" y="0"/>
                      <a:pt x="798" y="179"/>
                      <a:pt x="798" y="405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89" name="Google Shape;1489;p11"/>
              <p:cNvSpPr/>
              <p:nvPr/>
            </p:nvSpPr>
            <p:spPr>
              <a:xfrm>
                <a:off x="2615772" y="2385593"/>
                <a:ext cx="92894" cy="92777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8" extrusionOk="0">
                    <a:moveTo>
                      <a:pt x="798" y="405"/>
                    </a:moveTo>
                    <a:cubicBezTo>
                      <a:pt x="798" y="619"/>
                      <a:pt x="620" y="798"/>
                      <a:pt x="405" y="798"/>
                    </a:cubicBezTo>
                    <a:cubicBezTo>
                      <a:pt x="179" y="798"/>
                      <a:pt x="1" y="619"/>
                      <a:pt x="1" y="405"/>
                    </a:cubicBezTo>
                    <a:cubicBezTo>
                      <a:pt x="1" y="179"/>
                      <a:pt x="179" y="0"/>
                      <a:pt x="405" y="0"/>
                    </a:cubicBezTo>
                    <a:cubicBezTo>
                      <a:pt x="620" y="0"/>
                      <a:pt x="798" y="179"/>
                      <a:pt x="798" y="405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90" name="Google Shape;1490;p11"/>
              <p:cNvSpPr/>
              <p:nvPr/>
            </p:nvSpPr>
            <p:spPr>
              <a:xfrm>
                <a:off x="3292646" y="2385593"/>
                <a:ext cx="92894" cy="92777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8" extrusionOk="0">
                    <a:moveTo>
                      <a:pt x="798" y="405"/>
                    </a:moveTo>
                    <a:cubicBezTo>
                      <a:pt x="798" y="619"/>
                      <a:pt x="620" y="798"/>
                      <a:pt x="394" y="798"/>
                    </a:cubicBezTo>
                    <a:cubicBezTo>
                      <a:pt x="179" y="798"/>
                      <a:pt x="1" y="619"/>
                      <a:pt x="1" y="405"/>
                    </a:cubicBezTo>
                    <a:cubicBezTo>
                      <a:pt x="1" y="179"/>
                      <a:pt x="179" y="0"/>
                      <a:pt x="394" y="0"/>
                    </a:cubicBezTo>
                    <a:cubicBezTo>
                      <a:pt x="620" y="0"/>
                      <a:pt x="798" y="179"/>
                      <a:pt x="798" y="405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91" name="Google Shape;1491;p11"/>
              <p:cNvSpPr/>
              <p:nvPr/>
            </p:nvSpPr>
            <p:spPr>
              <a:xfrm>
                <a:off x="3969519" y="2385593"/>
                <a:ext cx="92894" cy="92777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8" extrusionOk="0">
                    <a:moveTo>
                      <a:pt x="799" y="405"/>
                    </a:moveTo>
                    <a:cubicBezTo>
                      <a:pt x="799" y="619"/>
                      <a:pt x="620" y="798"/>
                      <a:pt x="394" y="798"/>
                    </a:cubicBezTo>
                    <a:cubicBezTo>
                      <a:pt x="180" y="798"/>
                      <a:pt x="1" y="619"/>
                      <a:pt x="1" y="405"/>
                    </a:cubicBezTo>
                    <a:cubicBezTo>
                      <a:pt x="1" y="179"/>
                      <a:pt x="180" y="0"/>
                      <a:pt x="394" y="0"/>
                    </a:cubicBezTo>
                    <a:cubicBezTo>
                      <a:pt x="620" y="0"/>
                      <a:pt x="799" y="179"/>
                      <a:pt x="799" y="405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92" name="Google Shape;1492;p11"/>
              <p:cNvSpPr/>
              <p:nvPr/>
            </p:nvSpPr>
            <p:spPr>
              <a:xfrm>
                <a:off x="4645114" y="2385593"/>
                <a:ext cx="94173" cy="92777"/>
              </a:xfrm>
              <a:custGeom>
                <a:avLst/>
                <a:gdLst/>
                <a:ahLst/>
                <a:cxnLst/>
                <a:rect l="l" t="t" r="r" b="b"/>
                <a:pathLst>
                  <a:path w="810" h="798" extrusionOk="0">
                    <a:moveTo>
                      <a:pt x="810" y="405"/>
                    </a:moveTo>
                    <a:cubicBezTo>
                      <a:pt x="810" y="619"/>
                      <a:pt x="631" y="798"/>
                      <a:pt x="405" y="798"/>
                    </a:cubicBezTo>
                    <a:cubicBezTo>
                      <a:pt x="191" y="798"/>
                      <a:pt x="0" y="619"/>
                      <a:pt x="0" y="405"/>
                    </a:cubicBezTo>
                    <a:cubicBezTo>
                      <a:pt x="0" y="179"/>
                      <a:pt x="191" y="0"/>
                      <a:pt x="405" y="0"/>
                    </a:cubicBezTo>
                    <a:cubicBezTo>
                      <a:pt x="631" y="0"/>
                      <a:pt x="810" y="179"/>
                      <a:pt x="810" y="405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93" name="Google Shape;1493;p11"/>
              <p:cNvSpPr/>
              <p:nvPr/>
            </p:nvSpPr>
            <p:spPr>
              <a:xfrm>
                <a:off x="1601159" y="2827156"/>
                <a:ext cx="92894" cy="92777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8" extrusionOk="0">
                    <a:moveTo>
                      <a:pt x="798" y="393"/>
                    </a:moveTo>
                    <a:cubicBezTo>
                      <a:pt x="798" y="619"/>
                      <a:pt x="619" y="798"/>
                      <a:pt x="393" y="798"/>
                    </a:cubicBezTo>
                    <a:cubicBezTo>
                      <a:pt x="179" y="798"/>
                      <a:pt x="0" y="619"/>
                      <a:pt x="0" y="393"/>
                    </a:cubicBezTo>
                    <a:cubicBezTo>
                      <a:pt x="0" y="179"/>
                      <a:pt x="179" y="0"/>
                      <a:pt x="393" y="0"/>
                    </a:cubicBezTo>
                    <a:cubicBezTo>
                      <a:pt x="619" y="0"/>
                      <a:pt x="798" y="179"/>
                      <a:pt x="798" y="393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94" name="Google Shape;1494;p11"/>
              <p:cNvSpPr/>
              <p:nvPr/>
            </p:nvSpPr>
            <p:spPr>
              <a:xfrm>
                <a:off x="2278033" y="2827156"/>
                <a:ext cx="92894" cy="92777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8" extrusionOk="0">
                    <a:moveTo>
                      <a:pt x="798" y="393"/>
                    </a:moveTo>
                    <a:cubicBezTo>
                      <a:pt x="798" y="619"/>
                      <a:pt x="620" y="798"/>
                      <a:pt x="393" y="798"/>
                    </a:cubicBezTo>
                    <a:cubicBezTo>
                      <a:pt x="179" y="798"/>
                      <a:pt x="0" y="619"/>
                      <a:pt x="0" y="393"/>
                    </a:cubicBezTo>
                    <a:cubicBezTo>
                      <a:pt x="0" y="179"/>
                      <a:pt x="179" y="0"/>
                      <a:pt x="393" y="0"/>
                    </a:cubicBezTo>
                    <a:cubicBezTo>
                      <a:pt x="620" y="0"/>
                      <a:pt x="798" y="179"/>
                      <a:pt x="798" y="393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95" name="Google Shape;1495;p11"/>
              <p:cNvSpPr/>
              <p:nvPr/>
            </p:nvSpPr>
            <p:spPr>
              <a:xfrm>
                <a:off x="2953511" y="2827156"/>
                <a:ext cx="92894" cy="92777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8" extrusionOk="0">
                    <a:moveTo>
                      <a:pt x="798" y="393"/>
                    </a:moveTo>
                    <a:cubicBezTo>
                      <a:pt x="798" y="619"/>
                      <a:pt x="620" y="798"/>
                      <a:pt x="406" y="798"/>
                    </a:cubicBezTo>
                    <a:cubicBezTo>
                      <a:pt x="179" y="798"/>
                      <a:pt x="1" y="619"/>
                      <a:pt x="1" y="393"/>
                    </a:cubicBezTo>
                    <a:cubicBezTo>
                      <a:pt x="1" y="179"/>
                      <a:pt x="179" y="0"/>
                      <a:pt x="406" y="0"/>
                    </a:cubicBezTo>
                    <a:cubicBezTo>
                      <a:pt x="620" y="0"/>
                      <a:pt x="798" y="179"/>
                      <a:pt x="798" y="393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96" name="Google Shape;1496;p11"/>
              <p:cNvSpPr/>
              <p:nvPr/>
            </p:nvSpPr>
            <p:spPr>
              <a:xfrm>
                <a:off x="3630385" y="2827156"/>
                <a:ext cx="92894" cy="92777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8" extrusionOk="0">
                    <a:moveTo>
                      <a:pt x="799" y="393"/>
                    </a:moveTo>
                    <a:cubicBezTo>
                      <a:pt x="799" y="619"/>
                      <a:pt x="620" y="798"/>
                      <a:pt x="406" y="798"/>
                    </a:cubicBezTo>
                    <a:cubicBezTo>
                      <a:pt x="179" y="798"/>
                      <a:pt x="1" y="619"/>
                      <a:pt x="1" y="393"/>
                    </a:cubicBezTo>
                    <a:cubicBezTo>
                      <a:pt x="1" y="179"/>
                      <a:pt x="179" y="0"/>
                      <a:pt x="406" y="0"/>
                    </a:cubicBezTo>
                    <a:cubicBezTo>
                      <a:pt x="620" y="0"/>
                      <a:pt x="799" y="179"/>
                      <a:pt x="799" y="393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97" name="Google Shape;1497;p11"/>
              <p:cNvSpPr/>
              <p:nvPr/>
            </p:nvSpPr>
            <p:spPr>
              <a:xfrm>
                <a:off x="4307375" y="2827156"/>
                <a:ext cx="92777" cy="92777"/>
              </a:xfrm>
              <a:custGeom>
                <a:avLst/>
                <a:gdLst/>
                <a:ahLst/>
                <a:cxnLst/>
                <a:rect l="l" t="t" r="r" b="b"/>
                <a:pathLst>
                  <a:path w="798" h="798" extrusionOk="0">
                    <a:moveTo>
                      <a:pt x="798" y="393"/>
                    </a:moveTo>
                    <a:cubicBezTo>
                      <a:pt x="798" y="619"/>
                      <a:pt x="619" y="798"/>
                      <a:pt x="405" y="798"/>
                    </a:cubicBezTo>
                    <a:cubicBezTo>
                      <a:pt x="179" y="798"/>
                      <a:pt x="0" y="619"/>
                      <a:pt x="0" y="393"/>
                    </a:cubicBezTo>
                    <a:cubicBezTo>
                      <a:pt x="0" y="179"/>
                      <a:pt x="179" y="0"/>
                      <a:pt x="405" y="0"/>
                    </a:cubicBezTo>
                    <a:cubicBezTo>
                      <a:pt x="619" y="0"/>
                      <a:pt x="798" y="179"/>
                      <a:pt x="798" y="393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98" name="Google Shape;1498;p11"/>
              <p:cNvSpPr/>
              <p:nvPr/>
            </p:nvSpPr>
            <p:spPr>
              <a:xfrm>
                <a:off x="4984248" y="2827156"/>
                <a:ext cx="92777" cy="92777"/>
              </a:xfrm>
              <a:custGeom>
                <a:avLst/>
                <a:gdLst/>
                <a:ahLst/>
                <a:cxnLst/>
                <a:rect l="l" t="t" r="r" b="b"/>
                <a:pathLst>
                  <a:path w="798" h="798" extrusionOk="0">
                    <a:moveTo>
                      <a:pt x="798" y="393"/>
                    </a:moveTo>
                    <a:cubicBezTo>
                      <a:pt x="798" y="619"/>
                      <a:pt x="619" y="798"/>
                      <a:pt x="393" y="798"/>
                    </a:cubicBezTo>
                    <a:cubicBezTo>
                      <a:pt x="179" y="798"/>
                      <a:pt x="0" y="619"/>
                      <a:pt x="0" y="393"/>
                    </a:cubicBezTo>
                    <a:cubicBezTo>
                      <a:pt x="0" y="179"/>
                      <a:pt x="179" y="0"/>
                      <a:pt x="393" y="0"/>
                    </a:cubicBezTo>
                    <a:cubicBezTo>
                      <a:pt x="619" y="0"/>
                      <a:pt x="798" y="179"/>
                      <a:pt x="798" y="393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99" name="Google Shape;1499;p11"/>
              <p:cNvSpPr/>
              <p:nvPr/>
            </p:nvSpPr>
            <p:spPr>
              <a:xfrm>
                <a:off x="1262025" y="3267323"/>
                <a:ext cx="92777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8" h="799" extrusionOk="0">
                    <a:moveTo>
                      <a:pt x="798" y="405"/>
                    </a:moveTo>
                    <a:cubicBezTo>
                      <a:pt x="798" y="620"/>
                      <a:pt x="619" y="798"/>
                      <a:pt x="405" y="798"/>
                    </a:cubicBezTo>
                    <a:cubicBezTo>
                      <a:pt x="179" y="798"/>
                      <a:pt x="0" y="620"/>
                      <a:pt x="0" y="405"/>
                    </a:cubicBezTo>
                    <a:cubicBezTo>
                      <a:pt x="0" y="179"/>
                      <a:pt x="179" y="0"/>
                      <a:pt x="405" y="0"/>
                    </a:cubicBezTo>
                    <a:cubicBezTo>
                      <a:pt x="619" y="0"/>
                      <a:pt x="798" y="179"/>
                      <a:pt x="798" y="405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00" name="Google Shape;1500;p11"/>
              <p:cNvSpPr/>
              <p:nvPr/>
            </p:nvSpPr>
            <p:spPr>
              <a:xfrm>
                <a:off x="1938899" y="3267323"/>
                <a:ext cx="92894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9" extrusionOk="0">
                    <a:moveTo>
                      <a:pt x="798" y="405"/>
                    </a:moveTo>
                    <a:cubicBezTo>
                      <a:pt x="798" y="620"/>
                      <a:pt x="620" y="798"/>
                      <a:pt x="405" y="798"/>
                    </a:cubicBezTo>
                    <a:cubicBezTo>
                      <a:pt x="179" y="798"/>
                      <a:pt x="0" y="620"/>
                      <a:pt x="0" y="405"/>
                    </a:cubicBezTo>
                    <a:cubicBezTo>
                      <a:pt x="0" y="179"/>
                      <a:pt x="179" y="0"/>
                      <a:pt x="405" y="0"/>
                    </a:cubicBezTo>
                    <a:cubicBezTo>
                      <a:pt x="620" y="0"/>
                      <a:pt x="798" y="179"/>
                      <a:pt x="798" y="405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01" name="Google Shape;1501;p11"/>
              <p:cNvSpPr/>
              <p:nvPr/>
            </p:nvSpPr>
            <p:spPr>
              <a:xfrm>
                <a:off x="2615772" y="3267323"/>
                <a:ext cx="92894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9" extrusionOk="0">
                    <a:moveTo>
                      <a:pt x="798" y="405"/>
                    </a:moveTo>
                    <a:cubicBezTo>
                      <a:pt x="798" y="620"/>
                      <a:pt x="620" y="798"/>
                      <a:pt x="405" y="798"/>
                    </a:cubicBezTo>
                    <a:cubicBezTo>
                      <a:pt x="179" y="798"/>
                      <a:pt x="1" y="620"/>
                      <a:pt x="1" y="405"/>
                    </a:cubicBezTo>
                    <a:cubicBezTo>
                      <a:pt x="1" y="179"/>
                      <a:pt x="179" y="0"/>
                      <a:pt x="405" y="0"/>
                    </a:cubicBezTo>
                    <a:cubicBezTo>
                      <a:pt x="620" y="0"/>
                      <a:pt x="798" y="179"/>
                      <a:pt x="798" y="405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02" name="Google Shape;1502;p11"/>
              <p:cNvSpPr/>
              <p:nvPr/>
            </p:nvSpPr>
            <p:spPr>
              <a:xfrm>
                <a:off x="3292646" y="3267323"/>
                <a:ext cx="92894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9" extrusionOk="0">
                    <a:moveTo>
                      <a:pt x="798" y="405"/>
                    </a:moveTo>
                    <a:cubicBezTo>
                      <a:pt x="798" y="620"/>
                      <a:pt x="620" y="798"/>
                      <a:pt x="394" y="798"/>
                    </a:cubicBezTo>
                    <a:cubicBezTo>
                      <a:pt x="179" y="798"/>
                      <a:pt x="1" y="620"/>
                      <a:pt x="1" y="405"/>
                    </a:cubicBezTo>
                    <a:cubicBezTo>
                      <a:pt x="1" y="179"/>
                      <a:pt x="179" y="0"/>
                      <a:pt x="394" y="0"/>
                    </a:cubicBezTo>
                    <a:cubicBezTo>
                      <a:pt x="620" y="0"/>
                      <a:pt x="798" y="179"/>
                      <a:pt x="798" y="405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03" name="Google Shape;1503;p11"/>
              <p:cNvSpPr/>
              <p:nvPr/>
            </p:nvSpPr>
            <p:spPr>
              <a:xfrm>
                <a:off x="3969519" y="3267323"/>
                <a:ext cx="92894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9" extrusionOk="0">
                    <a:moveTo>
                      <a:pt x="799" y="405"/>
                    </a:moveTo>
                    <a:cubicBezTo>
                      <a:pt x="799" y="620"/>
                      <a:pt x="620" y="798"/>
                      <a:pt x="394" y="798"/>
                    </a:cubicBezTo>
                    <a:cubicBezTo>
                      <a:pt x="180" y="798"/>
                      <a:pt x="1" y="620"/>
                      <a:pt x="1" y="405"/>
                    </a:cubicBezTo>
                    <a:cubicBezTo>
                      <a:pt x="1" y="179"/>
                      <a:pt x="180" y="0"/>
                      <a:pt x="394" y="0"/>
                    </a:cubicBezTo>
                    <a:cubicBezTo>
                      <a:pt x="620" y="0"/>
                      <a:pt x="799" y="179"/>
                      <a:pt x="799" y="405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04" name="Google Shape;1504;p11"/>
              <p:cNvSpPr/>
              <p:nvPr/>
            </p:nvSpPr>
            <p:spPr>
              <a:xfrm>
                <a:off x="4645114" y="3267323"/>
                <a:ext cx="94173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810" h="799" extrusionOk="0">
                    <a:moveTo>
                      <a:pt x="810" y="405"/>
                    </a:moveTo>
                    <a:cubicBezTo>
                      <a:pt x="810" y="620"/>
                      <a:pt x="631" y="798"/>
                      <a:pt x="405" y="798"/>
                    </a:cubicBezTo>
                    <a:cubicBezTo>
                      <a:pt x="191" y="798"/>
                      <a:pt x="0" y="620"/>
                      <a:pt x="0" y="405"/>
                    </a:cubicBezTo>
                    <a:cubicBezTo>
                      <a:pt x="0" y="179"/>
                      <a:pt x="191" y="0"/>
                      <a:pt x="405" y="0"/>
                    </a:cubicBezTo>
                    <a:cubicBezTo>
                      <a:pt x="631" y="0"/>
                      <a:pt x="810" y="179"/>
                      <a:pt x="810" y="405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05" name="Google Shape;1505;p11"/>
              <p:cNvSpPr/>
              <p:nvPr/>
            </p:nvSpPr>
            <p:spPr>
              <a:xfrm>
                <a:off x="1601159" y="3708885"/>
                <a:ext cx="92894" cy="91499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87" extrusionOk="0">
                    <a:moveTo>
                      <a:pt x="798" y="393"/>
                    </a:moveTo>
                    <a:cubicBezTo>
                      <a:pt x="798" y="620"/>
                      <a:pt x="619" y="786"/>
                      <a:pt x="393" y="786"/>
                    </a:cubicBezTo>
                    <a:cubicBezTo>
                      <a:pt x="179" y="786"/>
                      <a:pt x="0" y="608"/>
                      <a:pt x="0" y="393"/>
                    </a:cubicBezTo>
                    <a:cubicBezTo>
                      <a:pt x="0" y="179"/>
                      <a:pt x="179" y="0"/>
                      <a:pt x="393" y="0"/>
                    </a:cubicBezTo>
                    <a:cubicBezTo>
                      <a:pt x="619" y="0"/>
                      <a:pt x="798" y="179"/>
                      <a:pt x="798" y="393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06" name="Google Shape;1506;p11"/>
              <p:cNvSpPr/>
              <p:nvPr/>
            </p:nvSpPr>
            <p:spPr>
              <a:xfrm>
                <a:off x="2278033" y="3708885"/>
                <a:ext cx="92894" cy="91499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87" extrusionOk="0">
                    <a:moveTo>
                      <a:pt x="798" y="393"/>
                    </a:moveTo>
                    <a:cubicBezTo>
                      <a:pt x="798" y="620"/>
                      <a:pt x="620" y="786"/>
                      <a:pt x="393" y="786"/>
                    </a:cubicBezTo>
                    <a:cubicBezTo>
                      <a:pt x="179" y="786"/>
                      <a:pt x="0" y="608"/>
                      <a:pt x="0" y="393"/>
                    </a:cubicBezTo>
                    <a:cubicBezTo>
                      <a:pt x="0" y="179"/>
                      <a:pt x="179" y="0"/>
                      <a:pt x="393" y="0"/>
                    </a:cubicBezTo>
                    <a:cubicBezTo>
                      <a:pt x="620" y="0"/>
                      <a:pt x="798" y="179"/>
                      <a:pt x="798" y="393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07" name="Google Shape;1507;p11"/>
              <p:cNvSpPr/>
              <p:nvPr/>
            </p:nvSpPr>
            <p:spPr>
              <a:xfrm>
                <a:off x="2953511" y="3708885"/>
                <a:ext cx="92894" cy="91499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87" extrusionOk="0">
                    <a:moveTo>
                      <a:pt x="798" y="393"/>
                    </a:moveTo>
                    <a:cubicBezTo>
                      <a:pt x="798" y="620"/>
                      <a:pt x="620" y="786"/>
                      <a:pt x="406" y="786"/>
                    </a:cubicBezTo>
                    <a:cubicBezTo>
                      <a:pt x="179" y="786"/>
                      <a:pt x="1" y="608"/>
                      <a:pt x="1" y="393"/>
                    </a:cubicBezTo>
                    <a:cubicBezTo>
                      <a:pt x="1" y="179"/>
                      <a:pt x="179" y="0"/>
                      <a:pt x="406" y="0"/>
                    </a:cubicBezTo>
                    <a:cubicBezTo>
                      <a:pt x="620" y="0"/>
                      <a:pt x="798" y="179"/>
                      <a:pt x="798" y="393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08" name="Google Shape;1508;p11"/>
              <p:cNvSpPr/>
              <p:nvPr/>
            </p:nvSpPr>
            <p:spPr>
              <a:xfrm>
                <a:off x="3630385" y="3708885"/>
                <a:ext cx="92894" cy="91499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87" extrusionOk="0">
                    <a:moveTo>
                      <a:pt x="799" y="393"/>
                    </a:moveTo>
                    <a:cubicBezTo>
                      <a:pt x="799" y="620"/>
                      <a:pt x="620" y="786"/>
                      <a:pt x="406" y="786"/>
                    </a:cubicBezTo>
                    <a:cubicBezTo>
                      <a:pt x="179" y="786"/>
                      <a:pt x="1" y="608"/>
                      <a:pt x="1" y="393"/>
                    </a:cubicBezTo>
                    <a:cubicBezTo>
                      <a:pt x="1" y="179"/>
                      <a:pt x="179" y="0"/>
                      <a:pt x="406" y="0"/>
                    </a:cubicBezTo>
                    <a:cubicBezTo>
                      <a:pt x="620" y="0"/>
                      <a:pt x="799" y="179"/>
                      <a:pt x="799" y="393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09" name="Google Shape;1509;p11"/>
              <p:cNvSpPr/>
              <p:nvPr/>
            </p:nvSpPr>
            <p:spPr>
              <a:xfrm>
                <a:off x="4307375" y="3708885"/>
                <a:ext cx="92777" cy="91499"/>
              </a:xfrm>
              <a:custGeom>
                <a:avLst/>
                <a:gdLst/>
                <a:ahLst/>
                <a:cxnLst/>
                <a:rect l="l" t="t" r="r" b="b"/>
                <a:pathLst>
                  <a:path w="798" h="787" extrusionOk="0">
                    <a:moveTo>
                      <a:pt x="798" y="393"/>
                    </a:moveTo>
                    <a:cubicBezTo>
                      <a:pt x="798" y="620"/>
                      <a:pt x="619" y="786"/>
                      <a:pt x="405" y="786"/>
                    </a:cubicBezTo>
                    <a:cubicBezTo>
                      <a:pt x="179" y="786"/>
                      <a:pt x="0" y="608"/>
                      <a:pt x="0" y="393"/>
                    </a:cubicBezTo>
                    <a:cubicBezTo>
                      <a:pt x="0" y="179"/>
                      <a:pt x="179" y="0"/>
                      <a:pt x="405" y="0"/>
                    </a:cubicBezTo>
                    <a:cubicBezTo>
                      <a:pt x="619" y="0"/>
                      <a:pt x="798" y="179"/>
                      <a:pt x="798" y="393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10" name="Google Shape;1510;p11"/>
              <p:cNvSpPr/>
              <p:nvPr/>
            </p:nvSpPr>
            <p:spPr>
              <a:xfrm>
                <a:off x="4984248" y="3708885"/>
                <a:ext cx="92777" cy="91499"/>
              </a:xfrm>
              <a:custGeom>
                <a:avLst/>
                <a:gdLst/>
                <a:ahLst/>
                <a:cxnLst/>
                <a:rect l="l" t="t" r="r" b="b"/>
                <a:pathLst>
                  <a:path w="798" h="787" extrusionOk="0">
                    <a:moveTo>
                      <a:pt x="798" y="393"/>
                    </a:moveTo>
                    <a:cubicBezTo>
                      <a:pt x="798" y="620"/>
                      <a:pt x="619" y="786"/>
                      <a:pt x="393" y="786"/>
                    </a:cubicBezTo>
                    <a:cubicBezTo>
                      <a:pt x="179" y="786"/>
                      <a:pt x="0" y="608"/>
                      <a:pt x="0" y="393"/>
                    </a:cubicBezTo>
                    <a:cubicBezTo>
                      <a:pt x="0" y="179"/>
                      <a:pt x="179" y="0"/>
                      <a:pt x="393" y="0"/>
                    </a:cubicBezTo>
                    <a:cubicBezTo>
                      <a:pt x="619" y="0"/>
                      <a:pt x="798" y="179"/>
                      <a:pt x="798" y="393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11" name="Google Shape;1511;p11"/>
              <p:cNvSpPr/>
              <p:nvPr/>
            </p:nvSpPr>
            <p:spPr>
              <a:xfrm>
                <a:off x="1262025" y="4149053"/>
                <a:ext cx="92777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8" h="799" extrusionOk="0">
                    <a:moveTo>
                      <a:pt x="798" y="405"/>
                    </a:moveTo>
                    <a:cubicBezTo>
                      <a:pt x="798" y="620"/>
                      <a:pt x="619" y="798"/>
                      <a:pt x="405" y="798"/>
                    </a:cubicBezTo>
                    <a:cubicBezTo>
                      <a:pt x="179" y="798"/>
                      <a:pt x="0" y="620"/>
                      <a:pt x="0" y="405"/>
                    </a:cubicBezTo>
                    <a:cubicBezTo>
                      <a:pt x="0" y="179"/>
                      <a:pt x="179" y="1"/>
                      <a:pt x="405" y="1"/>
                    </a:cubicBezTo>
                    <a:cubicBezTo>
                      <a:pt x="619" y="1"/>
                      <a:pt x="798" y="179"/>
                      <a:pt x="798" y="405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12" name="Google Shape;1512;p11"/>
              <p:cNvSpPr/>
              <p:nvPr/>
            </p:nvSpPr>
            <p:spPr>
              <a:xfrm>
                <a:off x="1938899" y="4149053"/>
                <a:ext cx="92894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9" extrusionOk="0">
                    <a:moveTo>
                      <a:pt x="798" y="405"/>
                    </a:moveTo>
                    <a:cubicBezTo>
                      <a:pt x="798" y="620"/>
                      <a:pt x="620" y="798"/>
                      <a:pt x="405" y="798"/>
                    </a:cubicBezTo>
                    <a:cubicBezTo>
                      <a:pt x="179" y="798"/>
                      <a:pt x="0" y="620"/>
                      <a:pt x="0" y="405"/>
                    </a:cubicBezTo>
                    <a:cubicBezTo>
                      <a:pt x="0" y="179"/>
                      <a:pt x="179" y="1"/>
                      <a:pt x="405" y="1"/>
                    </a:cubicBezTo>
                    <a:cubicBezTo>
                      <a:pt x="620" y="1"/>
                      <a:pt x="798" y="179"/>
                      <a:pt x="798" y="405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13" name="Google Shape;1513;p11"/>
              <p:cNvSpPr/>
              <p:nvPr/>
            </p:nvSpPr>
            <p:spPr>
              <a:xfrm>
                <a:off x="2615772" y="4149053"/>
                <a:ext cx="92894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9" extrusionOk="0">
                    <a:moveTo>
                      <a:pt x="798" y="405"/>
                    </a:moveTo>
                    <a:cubicBezTo>
                      <a:pt x="798" y="620"/>
                      <a:pt x="620" y="798"/>
                      <a:pt x="405" y="798"/>
                    </a:cubicBezTo>
                    <a:cubicBezTo>
                      <a:pt x="179" y="798"/>
                      <a:pt x="1" y="620"/>
                      <a:pt x="1" y="405"/>
                    </a:cubicBezTo>
                    <a:cubicBezTo>
                      <a:pt x="1" y="179"/>
                      <a:pt x="179" y="1"/>
                      <a:pt x="405" y="1"/>
                    </a:cubicBezTo>
                    <a:cubicBezTo>
                      <a:pt x="620" y="1"/>
                      <a:pt x="798" y="179"/>
                      <a:pt x="798" y="405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14" name="Google Shape;1514;p11"/>
              <p:cNvSpPr/>
              <p:nvPr/>
            </p:nvSpPr>
            <p:spPr>
              <a:xfrm>
                <a:off x="3292646" y="4149053"/>
                <a:ext cx="92894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9" extrusionOk="0">
                    <a:moveTo>
                      <a:pt x="798" y="405"/>
                    </a:moveTo>
                    <a:cubicBezTo>
                      <a:pt x="798" y="620"/>
                      <a:pt x="620" y="798"/>
                      <a:pt x="394" y="798"/>
                    </a:cubicBezTo>
                    <a:cubicBezTo>
                      <a:pt x="179" y="798"/>
                      <a:pt x="1" y="620"/>
                      <a:pt x="1" y="405"/>
                    </a:cubicBezTo>
                    <a:cubicBezTo>
                      <a:pt x="1" y="179"/>
                      <a:pt x="179" y="1"/>
                      <a:pt x="394" y="1"/>
                    </a:cubicBezTo>
                    <a:cubicBezTo>
                      <a:pt x="620" y="1"/>
                      <a:pt x="798" y="179"/>
                      <a:pt x="798" y="405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15" name="Google Shape;1515;p11"/>
              <p:cNvSpPr/>
              <p:nvPr/>
            </p:nvSpPr>
            <p:spPr>
              <a:xfrm>
                <a:off x="3969519" y="4149053"/>
                <a:ext cx="92894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9" extrusionOk="0">
                    <a:moveTo>
                      <a:pt x="799" y="405"/>
                    </a:moveTo>
                    <a:cubicBezTo>
                      <a:pt x="799" y="620"/>
                      <a:pt x="620" y="798"/>
                      <a:pt x="394" y="798"/>
                    </a:cubicBezTo>
                    <a:cubicBezTo>
                      <a:pt x="180" y="798"/>
                      <a:pt x="1" y="620"/>
                      <a:pt x="1" y="405"/>
                    </a:cubicBezTo>
                    <a:cubicBezTo>
                      <a:pt x="1" y="179"/>
                      <a:pt x="180" y="1"/>
                      <a:pt x="394" y="1"/>
                    </a:cubicBezTo>
                    <a:cubicBezTo>
                      <a:pt x="620" y="1"/>
                      <a:pt x="799" y="179"/>
                      <a:pt x="799" y="405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16" name="Google Shape;1516;p11"/>
              <p:cNvSpPr/>
              <p:nvPr/>
            </p:nvSpPr>
            <p:spPr>
              <a:xfrm>
                <a:off x="4645114" y="4149053"/>
                <a:ext cx="94173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810" h="799" extrusionOk="0">
                    <a:moveTo>
                      <a:pt x="810" y="405"/>
                    </a:moveTo>
                    <a:cubicBezTo>
                      <a:pt x="810" y="620"/>
                      <a:pt x="631" y="798"/>
                      <a:pt x="405" y="798"/>
                    </a:cubicBezTo>
                    <a:cubicBezTo>
                      <a:pt x="191" y="798"/>
                      <a:pt x="0" y="620"/>
                      <a:pt x="0" y="405"/>
                    </a:cubicBezTo>
                    <a:cubicBezTo>
                      <a:pt x="0" y="179"/>
                      <a:pt x="191" y="1"/>
                      <a:pt x="405" y="1"/>
                    </a:cubicBezTo>
                    <a:cubicBezTo>
                      <a:pt x="631" y="1"/>
                      <a:pt x="810" y="179"/>
                      <a:pt x="810" y="405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17" name="Google Shape;1517;p11"/>
              <p:cNvSpPr/>
              <p:nvPr/>
            </p:nvSpPr>
            <p:spPr>
              <a:xfrm>
                <a:off x="1601159" y="4589220"/>
                <a:ext cx="92894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9" extrusionOk="0">
                    <a:moveTo>
                      <a:pt x="798" y="406"/>
                    </a:moveTo>
                    <a:cubicBezTo>
                      <a:pt x="798" y="620"/>
                      <a:pt x="619" y="799"/>
                      <a:pt x="393" y="799"/>
                    </a:cubicBezTo>
                    <a:cubicBezTo>
                      <a:pt x="179" y="799"/>
                      <a:pt x="0" y="620"/>
                      <a:pt x="0" y="406"/>
                    </a:cubicBezTo>
                    <a:cubicBezTo>
                      <a:pt x="0" y="179"/>
                      <a:pt x="179" y="1"/>
                      <a:pt x="393" y="1"/>
                    </a:cubicBezTo>
                    <a:cubicBezTo>
                      <a:pt x="619" y="1"/>
                      <a:pt x="798" y="179"/>
                      <a:pt x="798" y="406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18" name="Google Shape;1518;p11"/>
              <p:cNvSpPr/>
              <p:nvPr/>
            </p:nvSpPr>
            <p:spPr>
              <a:xfrm>
                <a:off x="2278033" y="4589220"/>
                <a:ext cx="92894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9" extrusionOk="0">
                    <a:moveTo>
                      <a:pt x="798" y="406"/>
                    </a:moveTo>
                    <a:cubicBezTo>
                      <a:pt x="798" y="620"/>
                      <a:pt x="620" y="799"/>
                      <a:pt x="393" y="799"/>
                    </a:cubicBezTo>
                    <a:cubicBezTo>
                      <a:pt x="179" y="799"/>
                      <a:pt x="0" y="620"/>
                      <a:pt x="0" y="406"/>
                    </a:cubicBezTo>
                    <a:cubicBezTo>
                      <a:pt x="0" y="179"/>
                      <a:pt x="179" y="1"/>
                      <a:pt x="393" y="1"/>
                    </a:cubicBezTo>
                    <a:cubicBezTo>
                      <a:pt x="620" y="1"/>
                      <a:pt x="798" y="179"/>
                      <a:pt x="798" y="406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19" name="Google Shape;1519;p11"/>
              <p:cNvSpPr/>
              <p:nvPr/>
            </p:nvSpPr>
            <p:spPr>
              <a:xfrm>
                <a:off x="2953511" y="4589220"/>
                <a:ext cx="92894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9" extrusionOk="0">
                    <a:moveTo>
                      <a:pt x="798" y="406"/>
                    </a:moveTo>
                    <a:cubicBezTo>
                      <a:pt x="798" y="620"/>
                      <a:pt x="620" y="799"/>
                      <a:pt x="406" y="799"/>
                    </a:cubicBezTo>
                    <a:cubicBezTo>
                      <a:pt x="179" y="799"/>
                      <a:pt x="1" y="620"/>
                      <a:pt x="1" y="406"/>
                    </a:cubicBezTo>
                    <a:cubicBezTo>
                      <a:pt x="1" y="179"/>
                      <a:pt x="179" y="1"/>
                      <a:pt x="406" y="1"/>
                    </a:cubicBezTo>
                    <a:cubicBezTo>
                      <a:pt x="620" y="1"/>
                      <a:pt x="798" y="179"/>
                      <a:pt x="798" y="406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20" name="Google Shape;1520;p11"/>
              <p:cNvSpPr/>
              <p:nvPr/>
            </p:nvSpPr>
            <p:spPr>
              <a:xfrm>
                <a:off x="3630385" y="4589220"/>
                <a:ext cx="92894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9" extrusionOk="0">
                    <a:moveTo>
                      <a:pt x="799" y="406"/>
                    </a:moveTo>
                    <a:cubicBezTo>
                      <a:pt x="799" y="620"/>
                      <a:pt x="620" y="799"/>
                      <a:pt x="406" y="799"/>
                    </a:cubicBezTo>
                    <a:cubicBezTo>
                      <a:pt x="179" y="799"/>
                      <a:pt x="1" y="620"/>
                      <a:pt x="1" y="406"/>
                    </a:cubicBezTo>
                    <a:cubicBezTo>
                      <a:pt x="1" y="179"/>
                      <a:pt x="179" y="1"/>
                      <a:pt x="406" y="1"/>
                    </a:cubicBezTo>
                    <a:cubicBezTo>
                      <a:pt x="620" y="1"/>
                      <a:pt x="799" y="179"/>
                      <a:pt x="799" y="406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21" name="Google Shape;1521;p11"/>
              <p:cNvSpPr/>
              <p:nvPr/>
            </p:nvSpPr>
            <p:spPr>
              <a:xfrm>
                <a:off x="4307375" y="4589220"/>
                <a:ext cx="92777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8" h="799" extrusionOk="0">
                    <a:moveTo>
                      <a:pt x="798" y="406"/>
                    </a:moveTo>
                    <a:cubicBezTo>
                      <a:pt x="798" y="620"/>
                      <a:pt x="619" y="799"/>
                      <a:pt x="405" y="799"/>
                    </a:cubicBezTo>
                    <a:cubicBezTo>
                      <a:pt x="179" y="799"/>
                      <a:pt x="0" y="620"/>
                      <a:pt x="0" y="406"/>
                    </a:cubicBezTo>
                    <a:cubicBezTo>
                      <a:pt x="0" y="179"/>
                      <a:pt x="179" y="1"/>
                      <a:pt x="405" y="1"/>
                    </a:cubicBezTo>
                    <a:cubicBezTo>
                      <a:pt x="619" y="1"/>
                      <a:pt x="798" y="179"/>
                      <a:pt x="798" y="406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22" name="Google Shape;1522;p11"/>
              <p:cNvSpPr/>
              <p:nvPr/>
            </p:nvSpPr>
            <p:spPr>
              <a:xfrm>
                <a:off x="4984248" y="4589220"/>
                <a:ext cx="92777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8" h="799" extrusionOk="0">
                    <a:moveTo>
                      <a:pt x="798" y="406"/>
                    </a:moveTo>
                    <a:cubicBezTo>
                      <a:pt x="798" y="620"/>
                      <a:pt x="619" y="799"/>
                      <a:pt x="393" y="799"/>
                    </a:cubicBezTo>
                    <a:cubicBezTo>
                      <a:pt x="179" y="799"/>
                      <a:pt x="0" y="620"/>
                      <a:pt x="0" y="406"/>
                    </a:cubicBezTo>
                    <a:cubicBezTo>
                      <a:pt x="0" y="179"/>
                      <a:pt x="179" y="1"/>
                      <a:pt x="393" y="1"/>
                    </a:cubicBezTo>
                    <a:cubicBezTo>
                      <a:pt x="619" y="1"/>
                      <a:pt x="798" y="179"/>
                      <a:pt x="798" y="406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523" name="Google Shape;1523;p11"/>
            <p:cNvSpPr/>
            <p:nvPr/>
          </p:nvSpPr>
          <p:spPr>
            <a:xfrm>
              <a:off x="5801882" y="663651"/>
              <a:ext cx="53486" cy="53553"/>
            </a:xfrm>
            <a:custGeom>
              <a:avLst/>
              <a:gdLst/>
              <a:ahLst/>
              <a:cxnLst/>
              <a:rect l="l" t="t" r="r" b="b"/>
              <a:pathLst>
                <a:path w="798" h="799" extrusionOk="0">
                  <a:moveTo>
                    <a:pt x="798" y="393"/>
                  </a:moveTo>
                  <a:cubicBezTo>
                    <a:pt x="798" y="620"/>
                    <a:pt x="619" y="798"/>
                    <a:pt x="405" y="798"/>
                  </a:cubicBezTo>
                  <a:cubicBezTo>
                    <a:pt x="179" y="798"/>
                    <a:pt x="0" y="620"/>
                    <a:pt x="0" y="393"/>
                  </a:cubicBezTo>
                  <a:cubicBezTo>
                    <a:pt x="0" y="179"/>
                    <a:pt x="179" y="0"/>
                    <a:pt x="405" y="0"/>
                  </a:cubicBezTo>
                  <a:cubicBezTo>
                    <a:pt x="619" y="0"/>
                    <a:pt x="798" y="179"/>
                    <a:pt x="798" y="393"/>
                  </a:cubicBezTo>
                  <a:close/>
                </a:path>
              </a:pathLst>
            </a:custGeom>
            <a:solidFill>
              <a:srgbClr val="F1DB58">
                <a:alpha val="477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4" name="Google Shape;1524;p11"/>
            <p:cNvSpPr/>
            <p:nvPr/>
          </p:nvSpPr>
          <p:spPr>
            <a:xfrm>
              <a:off x="6192100" y="663651"/>
              <a:ext cx="53553" cy="53553"/>
            </a:xfrm>
            <a:custGeom>
              <a:avLst/>
              <a:gdLst/>
              <a:ahLst/>
              <a:cxnLst/>
              <a:rect l="l" t="t" r="r" b="b"/>
              <a:pathLst>
                <a:path w="799" h="799" extrusionOk="0">
                  <a:moveTo>
                    <a:pt x="798" y="393"/>
                  </a:moveTo>
                  <a:cubicBezTo>
                    <a:pt x="798" y="620"/>
                    <a:pt x="620" y="798"/>
                    <a:pt x="405" y="798"/>
                  </a:cubicBezTo>
                  <a:cubicBezTo>
                    <a:pt x="179" y="798"/>
                    <a:pt x="0" y="620"/>
                    <a:pt x="0" y="393"/>
                  </a:cubicBezTo>
                  <a:cubicBezTo>
                    <a:pt x="0" y="179"/>
                    <a:pt x="179" y="0"/>
                    <a:pt x="405" y="0"/>
                  </a:cubicBezTo>
                  <a:cubicBezTo>
                    <a:pt x="620" y="0"/>
                    <a:pt x="798" y="179"/>
                    <a:pt x="798" y="393"/>
                  </a:cubicBezTo>
                  <a:close/>
                </a:path>
              </a:pathLst>
            </a:custGeom>
            <a:solidFill>
              <a:srgbClr val="F1DB58">
                <a:alpha val="477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5" name="Google Shape;1525;p11"/>
            <p:cNvSpPr/>
            <p:nvPr/>
          </p:nvSpPr>
          <p:spPr>
            <a:xfrm>
              <a:off x="6582317" y="663651"/>
              <a:ext cx="53553" cy="53553"/>
            </a:xfrm>
            <a:custGeom>
              <a:avLst/>
              <a:gdLst/>
              <a:ahLst/>
              <a:cxnLst/>
              <a:rect l="l" t="t" r="r" b="b"/>
              <a:pathLst>
                <a:path w="799" h="799" extrusionOk="0">
                  <a:moveTo>
                    <a:pt x="798" y="393"/>
                  </a:moveTo>
                  <a:cubicBezTo>
                    <a:pt x="798" y="620"/>
                    <a:pt x="620" y="798"/>
                    <a:pt x="405" y="798"/>
                  </a:cubicBezTo>
                  <a:cubicBezTo>
                    <a:pt x="179" y="798"/>
                    <a:pt x="1" y="620"/>
                    <a:pt x="1" y="393"/>
                  </a:cubicBezTo>
                  <a:cubicBezTo>
                    <a:pt x="1" y="179"/>
                    <a:pt x="179" y="0"/>
                    <a:pt x="405" y="0"/>
                  </a:cubicBezTo>
                  <a:cubicBezTo>
                    <a:pt x="620" y="0"/>
                    <a:pt x="798" y="179"/>
                    <a:pt x="798" y="393"/>
                  </a:cubicBezTo>
                  <a:close/>
                </a:path>
              </a:pathLst>
            </a:custGeom>
            <a:solidFill>
              <a:srgbClr val="F1DB58">
                <a:alpha val="477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6" name="Google Shape;1526;p11"/>
            <p:cNvSpPr/>
            <p:nvPr/>
          </p:nvSpPr>
          <p:spPr>
            <a:xfrm>
              <a:off x="6972535" y="663651"/>
              <a:ext cx="53553" cy="53553"/>
            </a:xfrm>
            <a:custGeom>
              <a:avLst/>
              <a:gdLst/>
              <a:ahLst/>
              <a:cxnLst/>
              <a:rect l="l" t="t" r="r" b="b"/>
              <a:pathLst>
                <a:path w="799" h="799" extrusionOk="0">
                  <a:moveTo>
                    <a:pt x="798" y="393"/>
                  </a:moveTo>
                  <a:cubicBezTo>
                    <a:pt x="798" y="620"/>
                    <a:pt x="620" y="798"/>
                    <a:pt x="394" y="798"/>
                  </a:cubicBezTo>
                  <a:cubicBezTo>
                    <a:pt x="179" y="798"/>
                    <a:pt x="1" y="620"/>
                    <a:pt x="1" y="393"/>
                  </a:cubicBezTo>
                  <a:cubicBezTo>
                    <a:pt x="1" y="179"/>
                    <a:pt x="179" y="0"/>
                    <a:pt x="394" y="0"/>
                  </a:cubicBezTo>
                  <a:cubicBezTo>
                    <a:pt x="620" y="0"/>
                    <a:pt x="798" y="179"/>
                    <a:pt x="798" y="393"/>
                  </a:cubicBezTo>
                  <a:close/>
                </a:path>
              </a:pathLst>
            </a:custGeom>
            <a:solidFill>
              <a:srgbClr val="F1DB58">
                <a:alpha val="477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7" name="Google Shape;1527;p11"/>
            <p:cNvSpPr/>
            <p:nvPr/>
          </p:nvSpPr>
          <p:spPr>
            <a:xfrm>
              <a:off x="7362752" y="663651"/>
              <a:ext cx="53553" cy="53553"/>
            </a:xfrm>
            <a:custGeom>
              <a:avLst/>
              <a:gdLst/>
              <a:ahLst/>
              <a:cxnLst/>
              <a:rect l="l" t="t" r="r" b="b"/>
              <a:pathLst>
                <a:path w="799" h="799" extrusionOk="0">
                  <a:moveTo>
                    <a:pt x="799" y="393"/>
                  </a:moveTo>
                  <a:cubicBezTo>
                    <a:pt x="799" y="620"/>
                    <a:pt x="620" y="798"/>
                    <a:pt x="394" y="798"/>
                  </a:cubicBezTo>
                  <a:cubicBezTo>
                    <a:pt x="180" y="798"/>
                    <a:pt x="1" y="620"/>
                    <a:pt x="1" y="393"/>
                  </a:cubicBezTo>
                  <a:cubicBezTo>
                    <a:pt x="1" y="179"/>
                    <a:pt x="180" y="0"/>
                    <a:pt x="394" y="0"/>
                  </a:cubicBezTo>
                  <a:cubicBezTo>
                    <a:pt x="620" y="0"/>
                    <a:pt x="799" y="179"/>
                    <a:pt x="799" y="393"/>
                  </a:cubicBezTo>
                  <a:close/>
                </a:path>
              </a:pathLst>
            </a:custGeom>
            <a:solidFill>
              <a:srgbClr val="F1DB58">
                <a:alpha val="477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8" name="Google Shape;1528;p11"/>
            <p:cNvSpPr/>
            <p:nvPr/>
          </p:nvSpPr>
          <p:spPr>
            <a:xfrm>
              <a:off x="7752233" y="663651"/>
              <a:ext cx="54290" cy="53553"/>
            </a:xfrm>
            <a:custGeom>
              <a:avLst/>
              <a:gdLst/>
              <a:ahLst/>
              <a:cxnLst/>
              <a:rect l="l" t="t" r="r" b="b"/>
              <a:pathLst>
                <a:path w="810" h="799" extrusionOk="0">
                  <a:moveTo>
                    <a:pt x="810" y="393"/>
                  </a:moveTo>
                  <a:cubicBezTo>
                    <a:pt x="810" y="620"/>
                    <a:pt x="631" y="798"/>
                    <a:pt x="405" y="798"/>
                  </a:cubicBezTo>
                  <a:cubicBezTo>
                    <a:pt x="191" y="798"/>
                    <a:pt x="0" y="620"/>
                    <a:pt x="0" y="393"/>
                  </a:cubicBezTo>
                  <a:cubicBezTo>
                    <a:pt x="0" y="179"/>
                    <a:pt x="191" y="0"/>
                    <a:pt x="405" y="0"/>
                  </a:cubicBezTo>
                  <a:cubicBezTo>
                    <a:pt x="631" y="0"/>
                    <a:pt x="810" y="179"/>
                    <a:pt x="810" y="393"/>
                  </a:cubicBezTo>
                  <a:close/>
                </a:path>
              </a:pathLst>
            </a:custGeom>
            <a:solidFill>
              <a:srgbClr val="F1DB58">
                <a:alpha val="477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9" name="Google Shape;1529;p11"/>
            <p:cNvSpPr/>
            <p:nvPr/>
          </p:nvSpPr>
          <p:spPr>
            <a:xfrm>
              <a:off x="5997393" y="917407"/>
              <a:ext cx="53553" cy="53553"/>
            </a:xfrm>
            <a:custGeom>
              <a:avLst/>
              <a:gdLst/>
              <a:ahLst/>
              <a:cxnLst/>
              <a:rect l="l" t="t" r="r" b="b"/>
              <a:pathLst>
                <a:path w="799" h="799" extrusionOk="0">
                  <a:moveTo>
                    <a:pt x="798" y="405"/>
                  </a:moveTo>
                  <a:cubicBezTo>
                    <a:pt x="798" y="620"/>
                    <a:pt x="619" y="798"/>
                    <a:pt x="393" y="798"/>
                  </a:cubicBezTo>
                  <a:cubicBezTo>
                    <a:pt x="179" y="798"/>
                    <a:pt x="0" y="620"/>
                    <a:pt x="0" y="405"/>
                  </a:cubicBezTo>
                  <a:cubicBezTo>
                    <a:pt x="0" y="179"/>
                    <a:pt x="179" y="1"/>
                    <a:pt x="393" y="1"/>
                  </a:cubicBezTo>
                  <a:cubicBezTo>
                    <a:pt x="619" y="1"/>
                    <a:pt x="798" y="179"/>
                    <a:pt x="798" y="405"/>
                  </a:cubicBezTo>
                  <a:close/>
                </a:path>
              </a:pathLst>
            </a:custGeom>
            <a:solidFill>
              <a:srgbClr val="F1DB58">
                <a:alpha val="477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0" name="Google Shape;1530;p11"/>
            <p:cNvSpPr/>
            <p:nvPr/>
          </p:nvSpPr>
          <p:spPr>
            <a:xfrm>
              <a:off x="6387611" y="917407"/>
              <a:ext cx="53553" cy="53553"/>
            </a:xfrm>
            <a:custGeom>
              <a:avLst/>
              <a:gdLst/>
              <a:ahLst/>
              <a:cxnLst/>
              <a:rect l="l" t="t" r="r" b="b"/>
              <a:pathLst>
                <a:path w="799" h="799" extrusionOk="0">
                  <a:moveTo>
                    <a:pt x="798" y="405"/>
                  </a:moveTo>
                  <a:cubicBezTo>
                    <a:pt x="798" y="620"/>
                    <a:pt x="620" y="798"/>
                    <a:pt x="393" y="798"/>
                  </a:cubicBezTo>
                  <a:cubicBezTo>
                    <a:pt x="179" y="798"/>
                    <a:pt x="0" y="620"/>
                    <a:pt x="0" y="405"/>
                  </a:cubicBezTo>
                  <a:cubicBezTo>
                    <a:pt x="0" y="179"/>
                    <a:pt x="179" y="1"/>
                    <a:pt x="393" y="1"/>
                  </a:cubicBezTo>
                  <a:cubicBezTo>
                    <a:pt x="620" y="1"/>
                    <a:pt x="798" y="179"/>
                    <a:pt x="798" y="405"/>
                  </a:cubicBezTo>
                  <a:close/>
                </a:path>
              </a:pathLst>
            </a:custGeom>
            <a:solidFill>
              <a:srgbClr val="F1DB58">
                <a:alpha val="477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1" name="Google Shape;1531;p11"/>
            <p:cNvSpPr/>
            <p:nvPr/>
          </p:nvSpPr>
          <p:spPr>
            <a:xfrm>
              <a:off x="6777024" y="917407"/>
              <a:ext cx="53553" cy="53553"/>
            </a:xfrm>
            <a:custGeom>
              <a:avLst/>
              <a:gdLst/>
              <a:ahLst/>
              <a:cxnLst/>
              <a:rect l="l" t="t" r="r" b="b"/>
              <a:pathLst>
                <a:path w="799" h="799" extrusionOk="0">
                  <a:moveTo>
                    <a:pt x="798" y="405"/>
                  </a:moveTo>
                  <a:cubicBezTo>
                    <a:pt x="798" y="620"/>
                    <a:pt x="620" y="798"/>
                    <a:pt x="406" y="798"/>
                  </a:cubicBezTo>
                  <a:cubicBezTo>
                    <a:pt x="179" y="798"/>
                    <a:pt x="1" y="620"/>
                    <a:pt x="1" y="405"/>
                  </a:cubicBezTo>
                  <a:cubicBezTo>
                    <a:pt x="1" y="179"/>
                    <a:pt x="179" y="1"/>
                    <a:pt x="406" y="1"/>
                  </a:cubicBezTo>
                  <a:cubicBezTo>
                    <a:pt x="620" y="1"/>
                    <a:pt x="798" y="179"/>
                    <a:pt x="798" y="405"/>
                  </a:cubicBezTo>
                  <a:close/>
                </a:path>
              </a:pathLst>
            </a:custGeom>
            <a:solidFill>
              <a:srgbClr val="F1DB58">
                <a:alpha val="477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2" name="Google Shape;1532;p11"/>
            <p:cNvSpPr/>
            <p:nvPr/>
          </p:nvSpPr>
          <p:spPr>
            <a:xfrm>
              <a:off x="7167241" y="917407"/>
              <a:ext cx="53553" cy="53553"/>
            </a:xfrm>
            <a:custGeom>
              <a:avLst/>
              <a:gdLst/>
              <a:ahLst/>
              <a:cxnLst/>
              <a:rect l="l" t="t" r="r" b="b"/>
              <a:pathLst>
                <a:path w="799" h="799" extrusionOk="0">
                  <a:moveTo>
                    <a:pt x="799" y="405"/>
                  </a:moveTo>
                  <a:cubicBezTo>
                    <a:pt x="799" y="620"/>
                    <a:pt x="620" y="798"/>
                    <a:pt x="406" y="798"/>
                  </a:cubicBezTo>
                  <a:cubicBezTo>
                    <a:pt x="179" y="798"/>
                    <a:pt x="1" y="620"/>
                    <a:pt x="1" y="405"/>
                  </a:cubicBezTo>
                  <a:cubicBezTo>
                    <a:pt x="1" y="179"/>
                    <a:pt x="179" y="1"/>
                    <a:pt x="406" y="1"/>
                  </a:cubicBezTo>
                  <a:cubicBezTo>
                    <a:pt x="620" y="1"/>
                    <a:pt x="799" y="179"/>
                    <a:pt x="799" y="405"/>
                  </a:cubicBezTo>
                  <a:close/>
                </a:path>
              </a:pathLst>
            </a:custGeom>
            <a:solidFill>
              <a:srgbClr val="F1DB58">
                <a:alpha val="477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3" name="Google Shape;1533;p11"/>
            <p:cNvSpPr/>
            <p:nvPr/>
          </p:nvSpPr>
          <p:spPr>
            <a:xfrm>
              <a:off x="7557526" y="917407"/>
              <a:ext cx="53486" cy="53553"/>
            </a:xfrm>
            <a:custGeom>
              <a:avLst/>
              <a:gdLst/>
              <a:ahLst/>
              <a:cxnLst/>
              <a:rect l="l" t="t" r="r" b="b"/>
              <a:pathLst>
                <a:path w="798" h="799" extrusionOk="0">
                  <a:moveTo>
                    <a:pt x="798" y="405"/>
                  </a:moveTo>
                  <a:cubicBezTo>
                    <a:pt x="798" y="620"/>
                    <a:pt x="619" y="798"/>
                    <a:pt x="405" y="798"/>
                  </a:cubicBezTo>
                  <a:cubicBezTo>
                    <a:pt x="179" y="798"/>
                    <a:pt x="0" y="620"/>
                    <a:pt x="0" y="405"/>
                  </a:cubicBezTo>
                  <a:cubicBezTo>
                    <a:pt x="0" y="179"/>
                    <a:pt x="179" y="1"/>
                    <a:pt x="405" y="1"/>
                  </a:cubicBezTo>
                  <a:cubicBezTo>
                    <a:pt x="619" y="1"/>
                    <a:pt x="798" y="179"/>
                    <a:pt x="798" y="405"/>
                  </a:cubicBezTo>
                  <a:close/>
                </a:path>
              </a:pathLst>
            </a:custGeom>
            <a:solidFill>
              <a:srgbClr val="F1DB58">
                <a:alpha val="477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4" name="Google Shape;1534;p11"/>
            <p:cNvSpPr/>
            <p:nvPr/>
          </p:nvSpPr>
          <p:spPr>
            <a:xfrm>
              <a:off x="7947744" y="917407"/>
              <a:ext cx="53486" cy="53553"/>
            </a:xfrm>
            <a:custGeom>
              <a:avLst/>
              <a:gdLst/>
              <a:ahLst/>
              <a:cxnLst/>
              <a:rect l="l" t="t" r="r" b="b"/>
              <a:pathLst>
                <a:path w="798" h="799" extrusionOk="0">
                  <a:moveTo>
                    <a:pt x="798" y="405"/>
                  </a:moveTo>
                  <a:cubicBezTo>
                    <a:pt x="798" y="620"/>
                    <a:pt x="619" y="798"/>
                    <a:pt x="393" y="798"/>
                  </a:cubicBezTo>
                  <a:cubicBezTo>
                    <a:pt x="179" y="798"/>
                    <a:pt x="0" y="620"/>
                    <a:pt x="0" y="405"/>
                  </a:cubicBezTo>
                  <a:cubicBezTo>
                    <a:pt x="0" y="179"/>
                    <a:pt x="179" y="1"/>
                    <a:pt x="393" y="1"/>
                  </a:cubicBezTo>
                  <a:cubicBezTo>
                    <a:pt x="619" y="1"/>
                    <a:pt x="798" y="179"/>
                    <a:pt x="798" y="405"/>
                  </a:cubicBezTo>
                  <a:close/>
                </a:path>
              </a:pathLst>
            </a:custGeom>
            <a:solidFill>
              <a:srgbClr val="F1DB58">
                <a:alpha val="477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5" name="Google Shape;1535;p11"/>
            <p:cNvSpPr/>
            <p:nvPr/>
          </p:nvSpPr>
          <p:spPr>
            <a:xfrm>
              <a:off x="5801882" y="1171164"/>
              <a:ext cx="53486" cy="53553"/>
            </a:xfrm>
            <a:custGeom>
              <a:avLst/>
              <a:gdLst/>
              <a:ahLst/>
              <a:cxnLst/>
              <a:rect l="l" t="t" r="r" b="b"/>
              <a:pathLst>
                <a:path w="798" h="799" extrusionOk="0">
                  <a:moveTo>
                    <a:pt x="798" y="406"/>
                  </a:moveTo>
                  <a:cubicBezTo>
                    <a:pt x="798" y="620"/>
                    <a:pt x="619" y="799"/>
                    <a:pt x="405" y="799"/>
                  </a:cubicBezTo>
                  <a:cubicBezTo>
                    <a:pt x="179" y="799"/>
                    <a:pt x="0" y="620"/>
                    <a:pt x="0" y="406"/>
                  </a:cubicBezTo>
                  <a:cubicBezTo>
                    <a:pt x="0" y="179"/>
                    <a:pt x="179" y="1"/>
                    <a:pt x="405" y="1"/>
                  </a:cubicBezTo>
                  <a:cubicBezTo>
                    <a:pt x="619" y="1"/>
                    <a:pt x="798" y="179"/>
                    <a:pt x="798" y="406"/>
                  </a:cubicBezTo>
                  <a:close/>
                </a:path>
              </a:pathLst>
            </a:custGeom>
            <a:solidFill>
              <a:srgbClr val="F1DB58">
                <a:alpha val="477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6" name="Google Shape;1536;p11"/>
            <p:cNvSpPr/>
            <p:nvPr/>
          </p:nvSpPr>
          <p:spPr>
            <a:xfrm>
              <a:off x="6192100" y="1171164"/>
              <a:ext cx="53553" cy="53553"/>
            </a:xfrm>
            <a:custGeom>
              <a:avLst/>
              <a:gdLst/>
              <a:ahLst/>
              <a:cxnLst/>
              <a:rect l="l" t="t" r="r" b="b"/>
              <a:pathLst>
                <a:path w="799" h="799" extrusionOk="0">
                  <a:moveTo>
                    <a:pt x="798" y="406"/>
                  </a:moveTo>
                  <a:cubicBezTo>
                    <a:pt x="798" y="620"/>
                    <a:pt x="620" y="799"/>
                    <a:pt x="405" y="799"/>
                  </a:cubicBezTo>
                  <a:cubicBezTo>
                    <a:pt x="179" y="799"/>
                    <a:pt x="0" y="620"/>
                    <a:pt x="0" y="406"/>
                  </a:cubicBezTo>
                  <a:cubicBezTo>
                    <a:pt x="0" y="179"/>
                    <a:pt x="179" y="1"/>
                    <a:pt x="405" y="1"/>
                  </a:cubicBezTo>
                  <a:cubicBezTo>
                    <a:pt x="620" y="1"/>
                    <a:pt x="798" y="179"/>
                    <a:pt x="798" y="406"/>
                  </a:cubicBezTo>
                  <a:close/>
                </a:path>
              </a:pathLst>
            </a:custGeom>
            <a:solidFill>
              <a:srgbClr val="F1DB58">
                <a:alpha val="477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7" name="Google Shape;1537;p11"/>
            <p:cNvSpPr/>
            <p:nvPr/>
          </p:nvSpPr>
          <p:spPr>
            <a:xfrm>
              <a:off x="6582317" y="1171164"/>
              <a:ext cx="53553" cy="53553"/>
            </a:xfrm>
            <a:custGeom>
              <a:avLst/>
              <a:gdLst/>
              <a:ahLst/>
              <a:cxnLst/>
              <a:rect l="l" t="t" r="r" b="b"/>
              <a:pathLst>
                <a:path w="799" h="799" extrusionOk="0">
                  <a:moveTo>
                    <a:pt x="798" y="406"/>
                  </a:moveTo>
                  <a:cubicBezTo>
                    <a:pt x="798" y="620"/>
                    <a:pt x="620" y="799"/>
                    <a:pt x="405" y="799"/>
                  </a:cubicBezTo>
                  <a:cubicBezTo>
                    <a:pt x="179" y="799"/>
                    <a:pt x="1" y="620"/>
                    <a:pt x="1" y="406"/>
                  </a:cubicBezTo>
                  <a:cubicBezTo>
                    <a:pt x="1" y="179"/>
                    <a:pt x="179" y="1"/>
                    <a:pt x="405" y="1"/>
                  </a:cubicBezTo>
                  <a:cubicBezTo>
                    <a:pt x="620" y="1"/>
                    <a:pt x="798" y="179"/>
                    <a:pt x="798" y="406"/>
                  </a:cubicBezTo>
                  <a:close/>
                </a:path>
              </a:pathLst>
            </a:custGeom>
            <a:solidFill>
              <a:srgbClr val="F1DB58">
                <a:alpha val="477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8" name="Google Shape;1538;p11"/>
            <p:cNvSpPr/>
            <p:nvPr/>
          </p:nvSpPr>
          <p:spPr>
            <a:xfrm>
              <a:off x="6972535" y="1171164"/>
              <a:ext cx="53553" cy="53553"/>
            </a:xfrm>
            <a:custGeom>
              <a:avLst/>
              <a:gdLst/>
              <a:ahLst/>
              <a:cxnLst/>
              <a:rect l="l" t="t" r="r" b="b"/>
              <a:pathLst>
                <a:path w="799" h="799" extrusionOk="0">
                  <a:moveTo>
                    <a:pt x="798" y="406"/>
                  </a:moveTo>
                  <a:cubicBezTo>
                    <a:pt x="798" y="620"/>
                    <a:pt x="620" y="799"/>
                    <a:pt x="394" y="799"/>
                  </a:cubicBezTo>
                  <a:cubicBezTo>
                    <a:pt x="179" y="799"/>
                    <a:pt x="1" y="620"/>
                    <a:pt x="1" y="406"/>
                  </a:cubicBezTo>
                  <a:cubicBezTo>
                    <a:pt x="1" y="179"/>
                    <a:pt x="179" y="1"/>
                    <a:pt x="394" y="1"/>
                  </a:cubicBezTo>
                  <a:cubicBezTo>
                    <a:pt x="620" y="1"/>
                    <a:pt x="798" y="179"/>
                    <a:pt x="798" y="406"/>
                  </a:cubicBezTo>
                  <a:close/>
                </a:path>
              </a:pathLst>
            </a:custGeom>
            <a:solidFill>
              <a:srgbClr val="F1DB58">
                <a:alpha val="477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9" name="Google Shape;1539;p11"/>
            <p:cNvSpPr/>
            <p:nvPr/>
          </p:nvSpPr>
          <p:spPr>
            <a:xfrm>
              <a:off x="7362752" y="1171164"/>
              <a:ext cx="53553" cy="53553"/>
            </a:xfrm>
            <a:custGeom>
              <a:avLst/>
              <a:gdLst/>
              <a:ahLst/>
              <a:cxnLst/>
              <a:rect l="l" t="t" r="r" b="b"/>
              <a:pathLst>
                <a:path w="799" h="799" extrusionOk="0">
                  <a:moveTo>
                    <a:pt x="799" y="406"/>
                  </a:moveTo>
                  <a:cubicBezTo>
                    <a:pt x="799" y="620"/>
                    <a:pt x="620" y="799"/>
                    <a:pt x="394" y="799"/>
                  </a:cubicBezTo>
                  <a:cubicBezTo>
                    <a:pt x="180" y="799"/>
                    <a:pt x="1" y="620"/>
                    <a:pt x="1" y="406"/>
                  </a:cubicBezTo>
                  <a:cubicBezTo>
                    <a:pt x="1" y="179"/>
                    <a:pt x="180" y="1"/>
                    <a:pt x="394" y="1"/>
                  </a:cubicBezTo>
                  <a:cubicBezTo>
                    <a:pt x="620" y="1"/>
                    <a:pt x="799" y="179"/>
                    <a:pt x="799" y="406"/>
                  </a:cubicBezTo>
                  <a:close/>
                </a:path>
              </a:pathLst>
            </a:custGeom>
            <a:solidFill>
              <a:srgbClr val="F1DB58">
                <a:alpha val="477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0" name="Google Shape;1540;p11"/>
            <p:cNvSpPr/>
            <p:nvPr/>
          </p:nvSpPr>
          <p:spPr>
            <a:xfrm>
              <a:off x="7752233" y="1171164"/>
              <a:ext cx="54290" cy="53553"/>
            </a:xfrm>
            <a:custGeom>
              <a:avLst/>
              <a:gdLst/>
              <a:ahLst/>
              <a:cxnLst/>
              <a:rect l="l" t="t" r="r" b="b"/>
              <a:pathLst>
                <a:path w="810" h="799" extrusionOk="0">
                  <a:moveTo>
                    <a:pt x="810" y="406"/>
                  </a:moveTo>
                  <a:cubicBezTo>
                    <a:pt x="810" y="620"/>
                    <a:pt x="631" y="799"/>
                    <a:pt x="405" y="799"/>
                  </a:cubicBezTo>
                  <a:cubicBezTo>
                    <a:pt x="191" y="799"/>
                    <a:pt x="0" y="620"/>
                    <a:pt x="0" y="406"/>
                  </a:cubicBezTo>
                  <a:cubicBezTo>
                    <a:pt x="0" y="179"/>
                    <a:pt x="191" y="1"/>
                    <a:pt x="405" y="1"/>
                  </a:cubicBezTo>
                  <a:cubicBezTo>
                    <a:pt x="631" y="1"/>
                    <a:pt x="810" y="179"/>
                    <a:pt x="810" y="406"/>
                  </a:cubicBezTo>
                  <a:close/>
                </a:path>
              </a:pathLst>
            </a:custGeom>
            <a:solidFill>
              <a:srgbClr val="F1DB58">
                <a:alpha val="477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1" name="Google Shape;1541;p11"/>
            <p:cNvSpPr/>
            <p:nvPr/>
          </p:nvSpPr>
          <p:spPr>
            <a:xfrm>
              <a:off x="5997393" y="1425724"/>
              <a:ext cx="53553" cy="53553"/>
            </a:xfrm>
            <a:custGeom>
              <a:avLst/>
              <a:gdLst/>
              <a:ahLst/>
              <a:cxnLst/>
              <a:rect l="l" t="t" r="r" b="b"/>
              <a:pathLst>
                <a:path w="799" h="799" extrusionOk="0">
                  <a:moveTo>
                    <a:pt x="798" y="394"/>
                  </a:moveTo>
                  <a:cubicBezTo>
                    <a:pt x="798" y="620"/>
                    <a:pt x="619" y="799"/>
                    <a:pt x="393" y="799"/>
                  </a:cubicBezTo>
                  <a:cubicBezTo>
                    <a:pt x="179" y="799"/>
                    <a:pt x="0" y="620"/>
                    <a:pt x="0" y="394"/>
                  </a:cubicBezTo>
                  <a:cubicBezTo>
                    <a:pt x="0" y="180"/>
                    <a:pt x="179" y="1"/>
                    <a:pt x="393" y="1"/>
                  </a:cubicBezTo>
                  <a:cubicBezTo>
                    <a:pt x="619" y="1"/>
                    <a:pt x="798" y="180"/>
                    <a:pt x="798" y="394"/>
                  </a:cubicBezTo>
                  <a:close/>
                </a:path>
              </a:pathLst>
            </a:custGeom>
            <a:solidFill>
              <a:srgbClr val="F1DB58">
                <a:alpha val="477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2" name="Google Shape;1542;p11"/>
            <p:cNvSpPr/>
            <p:nvPr/>
          </p:nvSpPr>
          <p:spPr>
            <a:xfrm>
              <a:off x="6387611" y="1425724"/>
              <a:ext cx="53553" cy="53553"/>
            </a:xfrm>
            <a:custGeom>
              <a:avLst/>
              <a:gdLst/>
              <a:ahLst/>
              <a:cxnLst/>
              <a:rect l="l" t="t" r="r" b="b"/>
              <a:pathLst>
                <a:path w="799" h="799" extrusionOk="0">
                  <a:moveTo>
                    <a:pt x="798" y="394"/>
                  </a:moveTo>
                  <a:cubicBezTo>
                    <a:pt x="798" y="620"/>
                    <a:pt x="620" y="799"/>
                    <a:pt x="393" y="799"/>
                  </a:cubicBezTo>
                  <a:cubicBezTo>
                    <a:pt x="179" y="799"/>
                    <a:pt x="0" y="620"/>
                    <a:pt x="0" y="394"/>
                  </a:cubicBezTo>
                  <a:cubicBezTo>
                    <a:pt x="0" y="180"/>
                    <a:pt x="179" y="1"/>
                    <a:pt x="393" y="1"/>
                  </a:cubicBezTo>
                  <a:cubicBezTo>
                    <a:pt x="620" y="1"/>
                    <a:pt x="798" y="180"/>
                    <a:pt x="798" y="394"/>
                  </a:cubicBezTo>
                  <a:close/>
                </a:path>
              </a:pathLst>
            </a:custGeom>
            <a:solidFill>
              <a:srgbClr val="F1DB58">
                <a:alpha val="477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3" name="Google Shape;1543;p11"/>
            <p:cNvSpPr/>
            <p:nvPr/>
          </p:nvSpPr>
          <p:spPr>
            <a:xfrm>
              <a:off x="6777024" y="1425724"/>
              <a:ext cx="53553" cy="53553"/>
            </a:xfrm>
            <a:custGeom>
              <a:avLst/>
              <a:gdLst/>
              <a:ahLst/>
              <a:cxnLst/>
              <a:rect l="l" t="t" r="r" b="b"/>
              <a:pathLst>
                <a:path w="799" h="799" extrusionOk="0">
                  <a:moveTo>
                    <a:pt x="798" y="394"/>
                  </a:moveTo>
                  <a:cubicBezTo>
                    <a:pt x="798" y="620"/>
                    <a:pt x="620" y="799"/>
                    <a:pt x="406" y="799"/>
                  </a:cubicBezTo>
                  <a:cubicBezTo>
                    <a:pt x="179" y="799"/>
                    <a:pt x="1" y="620"/>
                    <a:pt x="1" y="394"/>
                  </a:cubicBezTo>
                  <a:cubicBezTo>
                    <a:pt x="1" y="180"/>
                    <a:pt x="179" y="1"/>
                    <a:pt x="406" y="1"/>
                  </a:cubicBezTo>
                  <a:cubicBezTo>
                    <a:pt x="620" y="1"/>
                    <a:pt x="798" y="180"/>
                    <a:pt x="798" y="394"/>
                  </a:cubicBezTo>
                  <a:close/>
                </a:path>
              </a:pathLst>
            </a:custGeom>
            <a:solidFill>
              <a:srgbClr val="F1DB58">
                <a:alpha val="477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4" name="Google Shape;1544;p11"/>
            <p:cNvSpPr/>
            <p:nvPr/>
          </p:nvSpPr>
          <p:spPr>
            <a:xfrm>
              <a:off x="7167241" y="1425724"/>
              <a:ext cx="53553" cy="53553"/>
            </a:xfrm>
            <a:custGeom>
              <a:avLst/>
              <a:gdLst/>
              <a:ahLst/>
              <a:cxnLst/>
              <a:rect l="l" t="t" r="r" b="b"/>
              <a:pathLst>
                <a:path w="799" h="799" extrusionOk="0">
                  <a:moveTo>
                    <a:pt x="799" y="394"/>
                  </a:moveTo>
                  <a:cubicBezTo>
                    <a:pt x="799" y="620"/>
                    <a:pt x="620" y="799"/>
                    <a:pt x="406" y="799"/>
                  </a:cubicBezTo>
                  <a:cubicBezTo>
                    <a:pt x="179" y="799"/>
                    <a:pt x="1" y="620"/>
                    <a:pt x="1" y="394"/>
                  </a:cubicBezTo>
                  <a:cubicBezTo>
                    <a:pt x="1" y="180"/>
                    <a:pt x="179" y="1"/>
                    <a:pt x="406" y="1"/>
                  </a:cubicBezTo>
                  <a:cubicBezTo>
                    <a:pt x="620" y="1"/>
                    <a:pt x="799" y="180"/>
                    <a:pt x="799" y="394"/>
                  </a:cubicBezTo>
                  <a:close/>
                </a:path>
              </a:pathLst>
            </a:custGeom>
            <a:solidFill>
              <a:srgbClr val="F1DB58">
                <a:alpha val="477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5" name="Google Shape;1545;p11"/>
            <p:cNvSpPr/>
            <p:nvPr/>
          </p:nvSpPr>
          <p:spPr>
            <a:xfrm>
              <a:off x="7557526" y="1425724"/>
              <a:ext cx="53486" cy="53553"/>
            </a:xfrm>
            <a:custGeom>
              <a:avLst/>
              <a:gdLst/>
              <a:ahLst/>
              <a:cxnLst/>
              <a:rect l="l" t="t" r="r" b="b"/>
              <a:pathLst>
                <a:path w="798" h="799" extrusionOk="0">
                  <a:moveTo>
                    <a:pt x="798" y="394"/>
                  </a:moveTo>
                  <a:cubicBezTo>
                    <a:pt x="798" y="620"/>
                    <a:pt x="619" y="799"/>
                    <a:pt x="405" y="799"/>
                  </a:cubicBezTo>
                  <a:cubicBezTo>
                    <a:pt x="179" y="799"/>
                    <a:pt x="0" y="620"/>
                    <a:pt x="0" y="394"/>
                  </a:cubicBezTo>
                  <a:cubicBezTo>
                    <a:pt x="0" y="180"/>
                    <a:pt x="179" y="1"/>
                    <a:pt x="405" y="1"/>
                  </a:cubicBezTo>
                  <a:cubicBezTo>
                    <a:pt x="619" y="1"/>
                    <a:pt x="798" y="180"/>
                    <a:pt x="798" y="394"/>
                  </a:cubicBezTo>
                  <a:close/>
                </a:path>
              </a:pathLst>
            </a:custGeom>
            <a:solidFill>
              <a:srgbClr val="F1DB58">
                <a:alpha val="477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6" name="Google Shape;1546;p11"/>
            <p:cNvSpPr/>
            <p:nvPr/>
          </p:nvSpPr>
          <p:spPr>
            <a:xfrm>
              <a:off x="7947744" y="1425724"/>
              <a:ext cx="53486" cy="53553"/>
            </a:xfrm>
            <a:custGeom>
              <a:avLst/>
              <a:gdLst/>
              <a:ahLst/>
              <a:cxnLst/>
              <a:rect l="l" t="t" r="r" b="b"/>
              <a:pathLst>
                <a:path w="798" h="799" extrusionOk="0">
                  <a:moveTo>
                    <a:pt x="798" y="394"/>
                  </a:moveTo>
                  <a:cubicBezTo>
                    <a:pt x="798" y="620"/>
                    <a:pt x="619" y="799"/>
                    <a:pt x="393" y="799"/>
                  </a:cubicBezTo>
                  <a:cubicBezTo>
                    <a:pt x="179" y="799"/>
                    <a:pt x="0" y="620"/>
                    <a:pt x="0" y="394"/>
                  </a:cubicBezTo>
                  <a:cubicBezTo>
                    <a:pt x="0" y="180"/>
                    <a:pt x="179" y="1"/>
                    <a:pt x="393" y="1"/>
                  </a:cubicBezTo>
                  <a:cubicBezTo>
                    <a:pt x="619" y="1"/>
                    <a:pt x="798" y="180"/>
                    <a:pt x="798" y="394"/>
                  </a:cubicBezTo>
                  <a:close/>
                </a:path>
              </a:pathLst>
            </a:custGeom>
            <a:solidFill>
              <a:srgbClr val="F1DB58">
                <a:alpha val="477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7" name="Google Shape;1547;p11"/>
            <p:cNvSpPr/>
            <p:nvPr/>
          </p:nvSpPr>
          <p:spPr>
            <a:xfrm>
              <a:off x="5801882" y="1679548"/>
              <a:ext cx="53486" cy="53486"/>
            </a:xfrm>
            <a:custGeom>
              <a:avLst/>
              <a:gdLst/>
              <a:ahLst/>
              <a:cxnLst/>
              <a:rect l="l" t="t" r="r" b="b"/>
              <a:pathLst>
                <a:path w="798" h="798" extrusionOk="0">
                  <a:moveTo>
                    <a:pt x="798" y="405"/>
                  </a:moveTo>
                  <a:cubicBezTo>
                    <a:pt x="798" y="619"/>
                    <a:pt x="619" y="798"/>
                    <a:pt x="405" y="798"/>
                  </a:cubicBezTo>
                  <a:cubicBezTo>
                    <a:pt x="179" y="798"/>
                    <a:pt x="0" y="619"/>
                    <a:pt x="0" y="405"/>
                  </a:cubicBezTo>
                  <a:cubicBezTo>
                    <a:pt x="0" y="179"/>
                    <a:pt x="179" y="0"/>
                    <a:pt x="405" y="0"/>
                  </a:cubicBezTo>
                  <a:cubicBezTo>
                    <a:pt x="619" y="0"/>
                    <a:pt x="798" y="179"/>
                    <a:pt x="798" y="405"/>
                  </a:cubicBezTo>
                  <a:close/>
                </a:path>
              </a:pathLst>
            </a:custGeom>
            <a:solidFill>
              <a:srgbClr val="F1DB58">
                <a:alpha val="477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8" name="Google Shape;1548;p11"/>
            <p:cNvSpPr/>
            <p:nvPr/>
          </p:nvSpPr>
          <p:spPr>
            <a:xfrm>
              <a:off x="6192100" y="1679548"/>
              <a:ext cx="53553" cy="53486"/>
            </a:xfrm>
            <a:custGeom>
              <a:avLst/>
              <a:gdLst/>
              <a:ahLst/>
              <a:cxnLst/>
              <a:rect l="l" t="t" r="r" b="b"/>
              <a:pathLst>
                <a:path w="799" h="798" extrusionOk="0">
                  <a:moveTo>
                    <a:pt x="798" y="405"/>
                  </a:moveTo>
                  <a:cubicBezTo>
                    <a:pt x="798" y="619"/>
                    <a:pt x="620" y="798"/>
                    <a:pt x="405" y="798"/>
                  </a:cubicBezTo>
                  <a:cubicBezTo>
                    <a:pt x="179" y="798"/>
                    <a:pt x="0" y="619"/>
                    <a:pt x="0" y="405"/>
                  </a:cubicBezTo>
                  <a:cubicBezTo>
                    <a:pt x="0" y="179"/>
                    <a:pt x="179" y="0"/>
                    <a:pt x="405" y="0"/>
                  </a:cubicBezTo>
                  <a:cubicBezTo>
                    <a:pt x="620" y="0"/>
                    <a:pt x="798" y="179"/>
                    <a:pt x="798" y="405"/>
                  </a:cubicBezTo>
                  <a:close/>
                </a:path>
              </a:pathLst>
            </a:custGeom>
            <a:solidFill>
              <a:srgbClr val="F1DB58">
                <a:alpha val="477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9" name="Google Shape;1549;p11"/>
            <p:cNvSpPr/>
            <p:nvPr/>
          </p:nvSpPr>
          <p:spPr>
            <a:xfrm>
              <a:off x="6582317" y="1679548"/>
              <a:ext cx="53553" cy="53486"/>
            </a:xfrm>
            <a:custGeom>
              <a:avLst/>
              <a:gdLst/>
              <a:ahLst/>
              <a:cxnLst/>
              <a:rect l="l" t="t" r="r" b="b"/>
              <a:pathLst>
                <a:path w="799" h="798" extrusionOk="0">
                  <a:moveTo>
                    <a:pt x="798" y="405"/>
                  </a:moveTo>
                  <a:cubicBezTo>
                    <a:pt x="798" y="619"/>
                    <a:pt x="620" y="798"/>
                    <a:pt x="405" y="798"/>
                  </a:cubicBezTo>
                  <a:cubicBezTo>
                    <a:pt x="179" y="798"/>
                    <a:pt x="1" y="619"/>
                    <a:pt x="1" y="405"/>
                  </a:cubicBezTo>
                  <a:cubicBezTo>
                    <a:pt x="1" y="179"/>
                    <a:pt x="179" y="0"/>
                    <a:pt x="405" y="0"/>
                  </a:cubicBezTo>
                  <a:cubicBezTo>
                    <a:pt x="620" y="0"/>
                    <a:pt x="798" y="179"/>
                    <a:pt x="798" y="405"/>
                  </a:cubicBezTo>
                  <a:close/>
                </a:path>
              </a:pathLst>
            </a:custGeom>
            <a:solidFill>
              <a:srgbClr val="F1DB58">
                <a:alpha val="477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0" name="Google Shape;1550;p11"/>
            <p:cNvSpPr/>
            <p:nvPr/>
          </p:nvSpPr>
          <p:spPr>
            <a:xfrm>
              <a:off x="6972535" y="1679548"/>
              <a:ext cx="53553" cy="53486"/>
            </a:xfrm>
            <a:custGeom>
              <a:avLst/>
              <a:gdLst/>
              <a:ahLst/>
              <a:cxnLst/>
              <a:rect l="l" t="t" r="r" b="b"/>
              <a:pathLst>
                <a:path w="799" h="798" extrusionOk="0">
                  <a:moveTo>
                    <a:pt x="798" y="405"/>
                  </a:moveTo>
                  <a:cubicBezTo>
                    <a:pt x="798" y="619"/>
                    <a:pt x="620" y="798"/>
                    <a:pt x="394" y="798"/>
                  </a:cubicBezTo>
                  <a:cubicBezTo>
                    <a:pt x="179" y="798"/>
                    <a:pt x="1" y="619"/>
                    <a:pt x="1" y="405"/>
                  </a:cubicBezTo>
                  <a:cubicBezTo>
                    <a:pt x="1" y="179"/>
                    <a:pt x="179" y="0"/>
                    <a:pt x="394" y="0"/>
                  </a:cubicBezTo>
                  <a:cubicBezTo>
                    <a:pt x="620" y="0"/>
                    <a:pt x="798" y="179"/>
                    <a:pt x="798" y="405"/>
                  </a:cubicBezTo>
                  <a:close/>
                </a:path>
              </a:pathLst>
            </a:custGeom>
            <a:solidFill>
              <a:srgbClr val="F1DB58">
                <a:alpha val="477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1" name="Google Shape;1551;p11"/>
            <p:cNvSpPr/>
            <p:nvPr/>
          </p:nvSpPr>
          <p:spPr>
            <a:xfrm>
              <a:off x="7362752" y="1679548"/>
              <a:ext cx="53553" cy="53486"/>
            </a:xfrm>
            <a:custGeom>
              <a:avLst/>
              <a:gdLst/>
              <a:ahLst/>
              <a:cxnLst/>
              <a:rect l="l" t="t" r="r" b="b"/>
              <a:pathLst>
                <a:path w="799" h="798" extrusionOk="0">
                  <a:moveTo>
                    <a:pt x="799" y="405"/>
                  </a:moveTo>
                  <a:cubicBezTo>
                    <a:pt x="799" y="619"/>
                    <a:pt x="620" y="798"/>
                    <a:pt x="394" y="798"/>
                  </a:cubicBezTo>
                  <a:cubicBezTo>
                    <a:pt x="180" y="798"/>
                    <a:pt x="1" y="619"/>
                    <a:pt x="1" y="405"/>
                  </a:cubicBezTo>
                  <a:cubicBezTo>
                    <a:pt x="1" y="179"/>
                    <a:pt x="180" y="0"/>
                    <a:pt x="394" y="0"/>
                  </a:cubicBezTo>
                  <a:cubicBezTo>
                    <a:pt x="620" y="0"/>
                    <a:pt x="799" y="179"/>
                    <a:pt x="799" y="405"/>
                  </a:cubicBezTo>
                  <a:close/>
                </a:path>
              </a:pathLst>
            </a:custGeom>
            <a:solidFill>
              <a:srgbClr val="F1DB58">
                <a:alpha val="477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2" name="Google Shape;1552;p11"/>
            <p:cNvSpPr/>
            <p:nvPr/>
          </p:nvSpPr>
          <p:spPr>
            <a:xfrm>
              <a:off x="7752233" y="1679548"/>
              <a:ext cx="54290" cy="53486"/>
            </a:xfrm>
            <a:custGeom>
              <a:avLst/>
              <a:gdLst/>
              <a:ahLst/>
              <a:cxnLst/>
              <a:rect l="l" t="t" r="r" b="b"/>
              <a:pathLst>
                <a:path w="810" h="798" extrusionOk="0">
                  <a:moveTo>
                    <a:pt x="810" y="405"/>
                  </a:moveTo>
                  <a:cubicBezTo>
                    <a:pt x="810" y="619"/>
                    <a:pt x="631" y="798"/>
                    <a:pt x="405" y="798"/>
                  </a:cubicBezTo>
                  <a:cubicBezTo>
                    <a:pt x="191" y="798"/>
                    <a:pt x="0" y="619"/>
                    <a:pt x="0" y="405"/>
                  </a:cubicBezTo>
                  <a:cubicBezTo>
                    <a:pt x="0" y="179"/>
                    <a:pt x="191" y="0"/>
                    <a:pt x="405" y="0"/>
                  </a:cubicBezTo>
                  <a:cubicBezTo>
                    <a:pt x="631" y="0"/>
                    <a:pt x="810" y="179"/>
                    <a:pt x="810" y="405"/>
                  </a:cubicBezTo>
                  <a:close/>
                </a:path>
              </a:pathLst>
            </a:custGeom>
            <a:solidFill>
              <a:srgbClr val="F1DB58">
                <a:alpha val="477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3" name="Google Shape;1553;p11"/>
            <p:cNvSpPr/>
            <p:nvPr/>
          </p:nvSpPr>
          <p:spPr>
            <a:xfrm>
              <a:off x="5997393" y="1934108"/>
              <a:ext cx="53553" cy="53486"/>
            </a:xfrm>
            <a:custGeom>
              <a:avLst/>
              <a:gdLst/>
              <a:ahLst/>
              <a:cxnLst/>
              <a:rect l="l" t="t" r="r" b="b"/>
              <a:pathLst>
                <a:path w="799" h="798" extrusionOk="0">
                  <a:moveTo>
                    <a:pt x="798" y="393"/>
                  </a:moveTo>
                  <a:cubicBezTo>
                    <a:pt x="798" y="619"/>
                    <a:pt x="619" y="798"/>
                    <a:pt x="393" y="798"/>
                  </a:cubicBezTo>
                  <a:cubicBezTo>
                    <a:pt x="179" y="798"/>
                    <a:pt x="0" y="619"/>
                    <a:pt x="0" y="393"/>
                  </a:cubicBezTo>
                  <a:cubicBezTo>
                    <a:pt x="0" y="179"/>
                    <a:pt x="179" y="0"/>
                    <a:pt x="393" y="0"/>
                  </a:cubicBezTo>
                  <a:cubicBezTo>
                    <a:pt x="619" y="0"/>
                    <a:pt x="798" y="179"/>
                    <a:pt x="798" y="393"/>
                  </a:cubicBezTo>
                  <a:close/>
                </a:path>
              </a:pathLst>
            </a:custGeom>
            <a:solidFill>
              <a:srgbClr val="F1DB58">
                <a:alpha val="477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4" name="Google Shape;1554;p11"/>
            <p:cNvSpPr/>
            <p:nvPr/>
          </p:nvSpPr>
          <p:spPr>
            <a:xfrm>
              <a:off x="6387611" y="1934108"/>
              <a:ext cx="53553" cy="53486"/>
            </a:xfrm>
            <a:custGeom>
              <a:avLst/>
              <a:gdLst/>
              <a:ahLst/>
              <a:cxnLst/>
              <a:rect l="l" t="t" r="r" b="b"/>
              <a:pathLst>
                <a:path w="799" h="798" extrusionOk="0">
                  <a:moveTo>
                    <a:pt x="798" y="393"/>
                  </a:moveTo>
                  <a:cubicBezTo>
                    <a:pt x="798" y="619"/>
                    <a:pt x="620" y="798"/>
                    <a:pt x="393" y="798"/>
                  </a:cubicBezTo>
                  <a:cubicBezTo>
                    <a:pt x="179" y="798"/>
                    <a:pt x="0" y="619"/>
                    <a:pt x="0" y="393"/>
                  </a:cubicBezTo>
                  <a:cubicBezTo>
                    <a:pt x="0" y="179"/>
                    <a:pt x="179" y="0"/>
                    <a:pt x="393" y="0"/>
                  </a:cubicBezTo>
                  <a:cubicBezTo>
                    <a:pt x="620" y="0"/>
                    <a:pt x="798" y="179"/>
                    <a:pt x="798" y="393"/>
                  </a:cubicBezTo>
                  <a:close/>
                </a:path>
              </a:pathLst>
            </a:custGeom>
            <a:solidFill>
              <a:srgbClr val="F1DB58">
                <a:alpha val="477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5" name="Google Shape;1555;p11"/>
            <p:cNvSpPr/>
            <p:nvPr/>
          </p:nvSpPr>
          <p:spPr>
            <a:xfrm>
              <a:off x="6777024" y="1934108"/>
              <a:ext cx="53553" cy="53486"/>
            </a:xfrm>
            <a:custGeom>
              <a:avLst/>
              <a:gdLst/>
              <a:ahLst/>
              <a:cxnLst/>
              <a:rect l="l" t="t" r="r" b="b"/>
              <a:pathLst>
                <a:path w="799" h="798" extrusionOk="0">
                  <a:moveTo>
                    <a:pt x="798" y="393"/>
                  </a:moveTo>
                  <a:cubicBezTo>
                    <a:pt x="798" y="619"/>
                    <a:pt x="620" y="798"/>
                    <a:pt x="406" y="798"/>
                  </a:cubicBezTo>
                  <a:cubicBezTo>
                    <a:pt x="179" y="798"/>
                    <a:pt x="1" y="619"/>
                    <a:pt x="1" y="393"/>
                  </a:cubicBezTo>
                  <a:cubicBezTo>
                    <a:pt x="1" y="179"/>
                    <a:pt x="179" y="0"/>
                    <a:pt x="406" y="0"/>
                  </a:cubicBezTo>
                  <a:cubicBezTo>
                    <a:pt x="620" y="0"/>
                    <a:pt x="798" y="179"/>
                    <a:pt x="798" y="393"/>
                  </a:cubicBezTo>
                  <a:close/>
                </a:path>
              </a:pathLst>
            </a:custGeom>
            <a:solidFill>
              <a:srgbClr val="F1DB58">
                <a:alpha val="477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6" name="Google Shape;1556;p11"/>
            <p:cNvSpPr/>
            <p:nvPr/>
          </p:nvSpPr>
          <p:spPr>
            <a:xfrm>
              <a:off x="7167241" y="1934108"/>
              <a:ext cx="53553" cy="53486"/>
            </a:xfrm>
            <a:custGeom>
              <a:avLst/>
              <a:gdLst/>
              <a:ahLst/>
              <a:cxnLst/>
              <a:rect l="l" t="t" r="r" b="b"/>
              <a:pathLst>
                <a:path w="799" h="798" extrusionOk="0">
                  <a:moveTo>
                    <a:pt x="799" y="393"/>
                  </a:moveTo>
                  <a:cubicBezTo>
                    <a:pt x="799" y="619"/>
                    <a:pt x="620" y="798"/>
                    <a:pt x="406" y="798"/>
                  </a:cubicBezTo>
                  <a:cubicBezTo>
                    <a:pt x="179" y="798"/>
                    <a:pt x="1" y="619"/>
                    <a:pt x="1" y="393"/>
                  </a:cubicBezTo>
                  <a:cubicBezTo>
                    <a:pt x="1" y="179"/>
                    <a:pt x="179" y="0"/>
                    <a:pt x="406" y="0"/>
                  </a:cubicBezTo>
                  <a:cubicBezTo>
                    <a:pt x="620" y="0"/>
                    <a:pt x="799" y="179"/>
                    <a:pt x="799" y="393"/>
                  </a:cubicBezTo>
                  <a:close/>
                </a:path>
              </a:pathLst>
            </a:custGeom>
            <a:solidFill>
              <a:srgbClr val="F1DB58">
                <a:alpha val="477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7" name="Google Shape;1557;p11"/>
            <p:cNvSpPr/>
            <p:nvPr/>
          </p:nvSpPr>
          <p:spPr>
            <a:xfrm>
              <a:off x="7557526" y="1934108"/>
              <a:ext cx="53486" cy="53486"/>
            </a:xfrm>
            <a:custGeom>
              <a:avLst/>
              <a:gdLst/>
              <a:ahLst/>
              <a:cxnLst/>
              <a:rect l="l" t="t" r="r" b="b"/>
              <a:pathLst>
                <a:path w="798" h="798" extrusionOk="0">
                  <a:moveTo>
                    <a:pt x="798" y="393"/>
                  </a:moveTo>
                  <a:cubicBezTo>
                    <a:pt x="798" y="619"/>
                    <a:pt x="619" y="798"/>
                    <a:pt x="405" y="798"/>
                  </a:cubicBezTo>
                  <a:cubicBezTo>
                    <a:pt x="179" y="798"/>
                    <a:pt x="0" y="619"/>
                    <a:pt x="0" y="393"/>
                  </a:cubicBezTo>
                  <a:cubicBezTo>
                    <a:pt x="0" y="179"/>
                    <a:pt x="179" y="0"/>
                    <a:pt x="405" y="0"/>
                  </a:cubicBezTo>
                  <a:cubicBezTo>
                    <a:pt x="619" y="0"/>
                    <a:pt x="798" y="179"/>
                    <a:pt x="798" y="393"/>
                  </a:cubicBezTo>
                  <a:close/>
                </a:path>
              </a:pathLst>
            </a:custGeom>
            <a:solidFill>
              <a:srgbClr val="F1DB58">
                <a:alpha val="477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8" name="Google Shape;1558;p11"/>
            <p:cNvSpPr/>
            <p:nvPr/>
          </p:nvSpPr>
          <p:spPr>
            <a:xfrm>
              <a:off x="7947744" y="1934108"/>
              <a:ext cx="53486" cy="53486"/>
            </a:xfrm>
            <a:custGeom>
              <a:avLst/>
              <a:gdLst/>
              <a:ahLst/>
              <a:cxnLst/>
              <a:rect l="l" t="t" r="r" b="b"/>
              <a:pathLst>
                <a:path w="798" h="798" extrusionOk="0">
                  <a:moveTo>
                    <a:pt x="798" y="393"/>
                  </a:moveTo>
                  <a:cubicBezTo>
                    <a:pt x="798" y="619"/>
                    <a:pt x="619" y="798"/>
                    <a:pt x="393" y="798"/>
                  </a:cubicBezTo>
                  <a:cubicBezTo>
                    <a:pt x="179" y="798"/>
                    <a:pt x="0" y="619"/>
                    <a:pt x="0" y="393"/>
                  </a:cubicBezTo>
                  <a:cubicBezTo>
                    <a:pt x="0" y="179"/>
                    <a:pt x="179" y="0"/>
                    <a:pt x="393" y="0"/>
                  </a:cubicBezTo>
                  <a:cubicBezTo>
                    <a:pt x="619" y="0"/>
                    <a:pt x="798" y="179"/>
                    <a:pt x="798" y="393"/>
                  </a:cubicBezTo>
                  <a:close/>
                </a:path>
              </a:pathLst>
            </a:custGeom>
            <a:solidFill>
              <a:srgbClr val="F1DB58">
                <a:alpha val="477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559" name="Google Shape;1559;p11"/>
            <p:cNvGrpSpPr/>
            <p:nvPr/>
          </p:nvGrpSpPr>
          <p:grpSpPr>
            <a:xfrm>
              <a:off x="5801882" y="2321201"/>
              <a:ext cx="2199348" cy="2339841"/>
              <a:chOff x="1262025" y="623413"/>
              <a:chExt cx="3815001" cy="4058701"/>
            </a:xfrm>
          </p:grpSpPr>
          <p:sp>
            <p:nvSpPr>
              <p:cNvPr id="1560" name="Google Shape;1560;p11"/>
              <p:cNvSpPr/>
              <p:nvPr/>
            </p:nvSpPr>
            <p:spPr>
              <a:xfrm>
                <a:off x="1262025" y="623413"/>
                <a:ext cx="92777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8" h="799" extrusionOk="0">
                    <a:moveTo>
                      <a:pt x="798" y="393"/>
                    </a:moveTo>
                    <a:cubicBezTo>
                      <a:pt x="798" y="620"/>
                      <a:pt x="619" y="798"/>
                      <a:pt x="405" y="798"/>
                    </a:cubicBezTo>
                    <a:cubicBezTo>
                      <a:pt x="179" y="798"/>
                      <a:pt x="0" y="620"/>
                      <a:pt x="0" y="393"/>
                    </a:cubicBezTo>
                    <a:cubicBezTo>
                      <a:pt x="0" y="179"/>
                      <a:pt x="179" y="0"/>
                      <a:pt x="405" y="0"/>
                    </a:cubicBezTo>
                    <a:cubicBezTo>
                      <a:pt x="619" y="0"/>
                      <a:pt x="798" y="179"/>
                      <a:pt x="798" y="393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61" name="Google Shape;1561;p11"/>
              <p:cNvSpPr/>
              <p:nvPr/>
            </p:nvSpPr>
            <p:spPr>
              <a:xfrm>
                <a:off x="1938899" y="623413"/>
                <a:ext cx="92894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9" extrusionOk="0">
                    <a:moveTo>
                      <a:pt x="798" y="393"/>
                    </a:moveTo>
                    <a:cubicBezTo>
                      <a:pt x="798" y="620"/>
                      <a:pt x="620" y="798"/>
                      <a:pt x="405" y="798"/>
                    </a:cubicBezTo>
                    <a:cubicBezTo>
                      <a:pt x="179" y="798"/>
                      <a:pt x="0" y="620"/>
                      <a:pt x="0" y="393"/>
                    </a:cubicBezTo>
                    <a:cubicBezTo>
                      <a:pt x="0" y="179"/>
                      <a:pt x="179" y="0"/>
                      <a:pt x="405" y="0"/>
                    </a:cubicBezTo>
                    <a:cubicBezTo>
                      <a:pt x="620" y="0"/>
                      <a:pt x="798" y="179"/>
                      <a:pt x="798" y="393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62" name="Google Shape;1562;p11"/>
              <p:cNvSpPr/>
              <p:nvPr/>
            </p:nvSpPr>
            <p:spPr>
              <a:xfrm>
                <a:off x="2615772" y="623413"/>
                <a:ext cx="92894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9" extrusionOk="0">
                    <a:moveTo>
                      <a:pt x="798" y="393"/>
                    </a:moveTo>
                    <a:cubicBezTo>
                      <a:pt x="798" y="620"/>
                      <a:pt x="620" y="798"/>
                      <a:pt x="405" y="798"/>
                    </a:cubicBezTo>
                    <a:cubicBezTo>
                      <a:pt x="179" y="798"/>
                      <a:pt x="1" y="620"/>
                      <a:pt x="1" y="393"/>
                    </a:cubicBezTo>
                    <a:cubicBezTo>
                      <a:pt x="1" y="179"/>
                      <a:pt x="179" y="0"/>
                      <a:pt x="405" y="0"/>
                    </a:cubicBezTo>
                    <a:cubicBezTo>
                      <a:pt x="620" y="0"/>
                      <a:pt x="798" y="179"/>
                      <a:pt x="798" y="393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63" name="Google Shape;1563;p11"/>
              <p:cNvSpPr/>
              <p:nvPr/>
            </p:nvSpPr>
            <p:spPr>
              <a:xfrm>
                <a:off x="3292646" y="623413"/>
                <a:ext cx="92894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9" extrusionOk="0">
                    <a:moveTo>
                      <a:pt x="798" y="393"/>
                    </a:moveTo>
                    <a:cubicBezTo>
                      <a:pt x="798" y="620"/>
                      <a:pt x="620" y="798"/>
                      <a:pt x="394" y="798"/>
                    </a:cubicBezTo>
                    <a:cubicBezTo>
                      <a:pt x="179" y="798"/>
                      <a:pt x="1" y="620"/>
                      <a:pt x="1" y="393"/>
                    </a:cubicBezTo>
                    <a:cubicBezTo>
                      <a:pt x="1" y="179"/>
                      <a:pt x="179" y="0"/>
                      <a:pt x="394" y="0"/>
                    </a:cubicBezTo>
                    <a:cubicBezTo>
                      <a:pt x="620" y="0"/>
                      <a:pt x="798" y="179"/>
                      <a:pt x="798" y="393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64" name="Google Shape;1564;p11"/>
              <p:cNvSpPr/>
              <p:nvPr/>
            </p:nvSpPr>
            <p:spPr>
              <a:xfrm>
                <a:off x="3969519" y="623413"/>
                <a:ext cx="92894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9" extrusionOk="0">
                    <a:moveTo>
                      <a:pt x="799" y="393"/>
                    </a:moveTo>
                    <a:cubicBezTo>
                      <a:pt x="799" y="620"/>
                      <a:pt x="620" y="798"/>
                      <a:pt x="394" y="798"/>
                    </a:cubicBezTo>
                    <a:cubicBezTo>
                      <a:pt x="180" y="798"/>
                      <a:pt x="1" y="620"/>
                      <a:pt x="1" y="393"/>
                    </a:cubicBezTo>
                    <a:cubicBezTo>
                      <a:pt x="1" y="179"/>
                      <a:pt x="180" y="0"/>
                      <a:pt x="394" y="0"/>
                    </a:cubicBezTo>
                    <a:cubicBezTo>
                      <a:pt x="620" y="0"/>
                      <a:pt x="799" y="179"/>
                      <a:pt x="799" y="393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65" name="Google Shape;1565;p11"/>
              <p:cNvSpPr/>
              <p:nvPr/>
            </p:nvSpPr>
            <p:spPr>
              <a:xfrm>
                <a:off x="4645114" y="623413"/>
                <a:ext cx="94173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810" h="799" extrusionOk="0">
                    <a:moveTo>
                      <a:pt x="810" y="393"/>
                    </a:moveTo>
                    <a:cubicBezTo>
                      <a:pt x="810" y="620"/>
                      <a:pt x="631" y="798"/>
                      <a:pt x="405" y="798"/>
                    </a:cubicBezTo>
                    <a:cubicBezTo>
                      <a:pt x="191" y="798"/>
                      <a:pt x="0" y="620"/>
                      <a:pt x="0" y="393"/>
                    </a:cubicBezTo>
                    <a:cubicBezTo>
                      <a:pt x="0" y="179"/>
                      <a:pt x="191" y="0"/>
                      <a:pt x="405" y="0"/>
                    </a:cubicBezTo>
                    <a:cubicBezTo>
                      <a:pt x="631" y="0"/>
                      <a:pt x="810" y="179"/>
                      <a:pt x="810" y="393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66" name="Google Shape;1566;p11"/>
              <p:cNvSpPr/>
              <p:nvPr/>
            </p:nvSpPr>
            <p:spPr>
              <a:xfrm>
                <a:off x="1601159" y="1063580"/>
                <a:ext cx="92894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9" extrusionOk="0">
                    <a:moveTo>
                      <a:pt x="798" y="405"/>
                    </a:moveTo>
                    <a:cubicBezTo>
                      <a:pt x="798" y="620"/>
                      <a:pt x="619" y="798"/>
                      <a:pt x="393" y="798"/>
                    </a:cubicBezTo>
                    <a:cubicBezTo>
                      <a:pt x="179" y="798"/>
                      <a:pt x="0" y="620"/>
                      <a:pt x="0" y="405"/>
                    </a:cubicBezTo>
                    <a:cubicBezTo>
                      <a:pt x="0" y="179"/>
                      <a:pt x="179" y="1"/>
                      <a:pt x="393" y="1"/>
                    </a:cubicBezTo>
                    <a:cubicBezTo>
                      <a:pt x="619" y="1"/>
                      <a:pt x="798" y="179"/>
                      <a:pt x="798" y="405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67" name="Google Shape;1567;p11"/>
              <p:cNvSpPr/>
              <p:nvPr/>
            </p:nvSpPr>
            <p:spPr>
              <a:xfrm>
                <a:off x="2278033" y="1063580"/>
                <a:ext cx="92894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9" extrusionOk="0">
                    <a:moveTo>
                      <a:pt x="798" y="405"/>
                    </a:moveTo>
                    <a:cubicBezTo>
                      <a:pt x="798" y="620"/>
                      <a:pt x="620" y="798"/>
                      <a:pt x="393" y="798"/>
                    </a:cubicBezTo>
                    <a:cubicBezTo>
                      <a:pt x="179" y="798"/>
                      <a:pt x="0" y="620"/>
                      <a:pt x="0" y="405"/>
                    </a:cubicBezTo>
                    <a:cubicBezTo>
                      <a:pt x="0" y="179"/>
                      <a:pt x="179" y="1"/>
                      <a:pt x="393" y="1"/>
                    </a:cubicBezTo>
                    <a:cubicBezTo>
                      <a:pt x="620" y="1"/>
                      <a:pt x="798" y="179"/>
                      <a:pt x="798" y="405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68" name="Google Shape;1568;p11"/>
              <p:cNvSpPr/>
              <p:nvPr/>
            </p:nvSpPr>
            <p:spPr>
              <a:xfrm>
                <a:off x="2953511" y="1063580"/>
                <a:ext cx="92894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9" extrusionOk="0">
                    <a:moveTo>
                      <a:pt x="798" y="405"/>
                    </a:moveTo>
                    <a:cubicBezTo>
                      <a:pt x="798" y="620"/>
                      <a:pt x="620" y="798"/>
                      <a:pt x="406" y="798"/>
                    </a:cubicBezTo>
                    <a:cubicBezTo>
                      <a:pt x="179" y="798"/>
                      <a:pt x="1" y="620"/>
                      <a:pt x="1" y="405"/>
                    </a:cubicBezTo>
                    <a:cubicBezTo>
                      <a:pt x="1" y="179"/>
                      <a:pt x="179" y="1"/>
                      <a:pt x="406" y="1"/>
                    </a:cubicBezTo>
                    <a:cubicBezTo>
                      <a:pt x="620" y="1"/>
                      <a:pt x="798" y="179"/>
                      <a:pt x="798" y="405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69" name="Google Shape;1569;p11"/>
              <p:cNvSpPr/>
              <p:nvPr/>
            </p:nvSpPr>
            <p:spPr>
              <a:xfrm>
                <a:off x="3630385" y="1063580"/>
                <a:ext cx="92894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9" extrusionOk="0">
                    <a:moveTo>
                      <a:pt x="799" y="405"/>
                    </a:moveTo>
                    <a:cubicBezTo>
                      <a:pt x="799" y="620"/>
                      <a:pt x="620" y="798"/>
                      <a:pt x="406" y="798"/>
                    </a:cubicBezTo>
                    <a:cubicBezTo>
                      <a:pt x="179" y="798"/>
                      <a:pt x="1" y="620"/>
                      <a:pt x="1" y="405"/>
                    </a:cubicBezTo>
                    <a:cubicBezTo>
                      <a:pt x="1" y="179"/>
                      <a:pt x="179" y="1"/>
                      <a:pt x="406" y="1"/>
                    </a:cubicBezTo>
                    <a:cubicBezTo>
                      <a:pt x="620" y="1"/>
                      <a:pt x="799" y="179"/>
                      <a:pt x="799" y="405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70" name="Google Shape;1570;p11"/>
              <p:cNvSpPr/>
              <p:nvPr/>
            </p:nvSpPr>
            <p:spPr>
              <a:xfrm>
                <a:off x="4307375" y="1063580"/>
                <a:ext cx="92777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8" h="799" extrusionOk="0">
                    <a:moveTo>
                      <a:pt x="798" y="405"/>
                    </a:moveTo>
                    <a:cubicBezTo>
                      <a:pt x="798" y="620"/>
                      <a:pt x="619" y="798"/>
                      <a:pt x="405" y="798"/>
                    </a:cubicBezTo>
                    <a:cubicBezTo>
                      <a:pt x="179" y="798"/>
                      <a:pt x="0" y="620"/>
                      <a:pt x="0" y="405"/>
                    </a:cubicBezTo>
                    <a:cubicBezTo>
                      <a:pt x="0" y="179"/>
                      <a:pt x="179" y="1"/>
                      <a:pt x="405" y="1"/>
                    </a:cubicBezTo>
                    <a:cubicBezTo>
                      <a:pt x="619" y="1"/>
                      <a:pt x="798" y="179"/>
                      <a:pt x="798" y="405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71" name="Google Shape;1571;p11"/>
              <p:cNvSpPr/>
              <p:nvPr/>
            </p:nvSpPr>
            <p:spPr>
              <a:xfrm>
                <a:off x="4984248" y="1063580"/>
                <a:ext cx="92777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8" h="799" extrusionOk="0">
                    <a:moveTo>
                      <a:pt x="798" y="405"/>
                    </a:moveTo>
                    <a:cubicBezTo>
                      <a:pt x="798" y="620"/>
                      <a:pt x="619" y="798"/>
                      <a:pt x="393" y="798"/>
                    </a:cubicBezTo>
                    <a:cubicBezTo>
                      <a:pt x="179" y="798"/>
                      <a:pt x="0" y="620"/>
                      <a:pt x="0" y="405"/>
                    </a:cubicBezTo>
                    <a:cubicBezTo>
                      <a:pt x="0" y="179"/>
                      <a:pt x="179" y="1"/>
                      <a:pt x="393" y="1"/>
                    </a:cubicBezTo>
                    <a:cubicBezTo>
                      <a:pt x="619" y="1"/>
                      <a:pt x="798" y="179"/>
                      <a:pt x="798" y="405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72" name="Google Shape;1572;p11"/>
              <p:cNvSpPr/>
              <p:nvPr/>
            </p:nvSpPr>
            <p:spPr>
              <a:xfrm>
                <a:off x="1262025" y="1503747"/>
                <a:ext cx="92777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8" h="799" extrusionOk="0">
                    <a:moveTo>
                      <a:pt x="798" y="406"/>
                    </a:moveTo>
                    <a:cubicBezTo>
                      <a:pt x="798" y="620"/>
                      <a:pt x="619" y="799"/>
                      <a:pt x="405" y="799"/>
                    </a:cubicBezTo>
                    <a:cubicBezTo>
                      <a:pt x="179" y="799"/>
                      <a:pt x="0" y="620"/>
                      <a:pt x="0" y="406"/>
                    </a:cubicBezTo>
                    <a:cubicBezTo>
                      <a:pt x="0" y="179"/>
                      <a:pt x="179" y="1"/>
                      <a:pt x="405" y="1"/>
                    </a:cubicBezTo>
                    <a:cubicBezTo>
                      <a:pt x="619" y="1"/>
                      <a:pt x="798" y="179"/>
                      <a:pt x="798" y="406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73" name="Google Shape;1573;p11"/>
              <p:cNvSpPr/>
              <p:nvPr/>
            </p:nvSpPr>
            <p:spPr>
              <a:xfrm>
                <a:off x="1938899" y="1503747"/>
                <a:ext cx="92894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9" extrusionOk="0">
                    <a:moveTo>
                      <a:pt x="798" y="406"/>
                    </a:moveTo>
                    <a:cubicBezTo>
                      <a:pt x="798" y="620"/>
                      <a:pt x="620" y="799"/>
                      <a:pt x="405" y="799"/>
                    </a:cubicBezTo>
                    <a:cubicBezTo>
                      <a:pt x="179" y="799"/>
                      <a:pt x="0" y="620"/>
                      <a:pt x="0" y="406"/>
                    </a:cubicBezTo>
                    <a:cubicBezTo>
                      <a:pt x="0" y="179"/>
                      <a:pt x="179" y="1"/>
                      <a:pt x="405" y="1"/>
                    </a:cubicBezTo>
                    <a:cubicBezTo>
                      <a:pt x="620" y="1"/>
                      <a:pt x="798" y="179"/>
                      <a:pt x="798" y="406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74" name="Google Shape;1574;p11"/>
              <p:cNvSpPr/>
              <p:nvPr/>
            </p:nvSpPr>
            <p:spPr>
              <a:xfrm>
                <a:off x="2615772" y="1503747"/>
                <a:ext cx="92894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9" extrusionOk="0">
                    <a:moveTo>
                      <a:pt x="798" y="406"/>
                    </a:moveTo>
                    <a:cubicBezTo>
                      <a:pt x="798" y="620"/>
                      <a:pt x="620" y="799"/>
                      <a:pt x="405" y="799"/>
                    </a:cubicBezTo>
                    <a:cubicBezTo>
                      <a:pt x="179" y="799"/>
                      <a:pt x="1" y="620"/>
                      <a:pt x="1" y="406"/>
                    </a:cubicBezTo>
                    <a:cubicBezTo>
                      <a:pt x="1" y="179"/>
                      <a:pt x="179" y="1"/>
                      <a:pt x="405" y="1"/>
                    </a:cubicBezTo>
                    <a:cubicBezTo>
                      <a:pt x="620" y="1"/>
                      <a:pt x="798" y="179"/>
                      <a:pt x="798" y="406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75" name="Google Shape;1575;p11"/>
              <p:cNvSpPr/>
              <p:nvPr/>
            </p:nvSpPr>
            <p:spPr>
              <a:xfrm>
                <a:off x="3292646" y="1503747"/>
                <a:ext cx="92894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9" extrusionOk="0">
                    <a:moveTo>
                      <a:pt x="798" y="406"/>
                    </a:moveTo>
                    <a:cubicBezTo>
                      <a:pt x="798" y="620"/>
                      <a:pt x="620" y="799"/>
                      <a:pt x="394" y="799"/>
                    </a:cubicBezTo>
                    <a:cubicBezTo>
                      <a:pt x="179" y="799"/>
                      <a:pt x="1" y="620"/>
                      <a:pt x="1" y="406"/>
                    </a:cubicBezTo>
                    <a:cubicBezTo>
                      <a:pt x="1" y="179"/>
                      <a:pt x="179" y="1"/>
                      <a:pt x="394" y="1"/>
                    </a:cubicBezTo>
                    <a:cubicBezTo>
                      <a:pt x="620" y="1"/>
                      <a:pt x="798" y="179"/>
                      <a:pt x="798" y="406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76" name="Google Shape;1576;p11"/>
              <p:cNvSpPr/>
              <p:nvPr/>
            </p:nvSpPr>
            <p:spPr>
              <a:xfrm>
                <a:off x="3969519" y="1503747"/>
                <a:ext cx="92894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9" extrusionOk="0">
                    <a:moveTo>
                      <a:pt x="799" y="406"/>
                    </a:moveTo>
                    <a:cubicBezTo>
                      <a:pt x="799" y="620"/>
                      <a:pt x="620" y="799"/>
                      <a:pt x="394" y="799"/>
                    </a:cubicBezTo>
                    <a:cubicBezTo>
                      <a:pt x="180" y="799"/>
                      <a:pt x="1" y="620"/>
                      <a:pt x="1" y="406"/>
                    </a:cubicBezTo>
                    <a:cubicBezTo>
                      <a:pt x="1" y="179"/>
                      <a:pt x="180" y="1"/>
                      <a:pt x="394" y="1"/>
                    </a:cubicBezTo>
                    <a:cubicBezTo>
                      <a:pt x="620" y="1"/>
                      <a:pt x="799" y="179"/>
                      <a:pt x="799" y="406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77" name="Google Shape;1577;p11"/>
              <p:cNvSpPr/>
              <p:nvPr/>
            </p:nvSpPr>
            <p:spPr>
              <a:xfrm>
                <a:off x="4645114" y="1503747"/>
                <a:ext cx="94173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810" h="799" extrusionOk="0">
                    <a:moveTo>
                      <a:pt x="810" y="406"/>
                    </a:moveTo>
                    <a:cubicBezTo>
                      <a:pt x="810" y="620"/>
                      <a:pt x="631" y="799"/>
                      <a:pt x="405" y="799"/>
                    </a:cubicBezTo>
                    <a:cubicBezTo>
                      <a:pt x="191" y="799"/>
                      <a:pt x="0" y="620"/>
                      <a:pt x="0" y="406"/>
                    </a:cubicBezTo>
                    <a:cubicBezTo>
                      <a:pt x="0" y="179"/>
                      <a:pt x="191" y="1"/>
                      <a:pt x="405" y="1"/>
                    </a:cubicBezTo>
                    <a:cubicBezTo>
                      <a:pt x="631" y="1"/>
                      <a:pt x="810" y="179"/>
                      <a:pt x="810" y="406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78" name="Google Shape;1578;p11"/>
              <p:cNvSpPr/>
              <p:nvPr/>
            </p:nvSpPr>
            <p:spPr>
              <a:xfrm>
                <a:off x="1601159" y="1945310"/>
                <a:ext cx="92894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9" extrusionOk="0">
                    <a:moveTo>
                      <a:pt x="798" y="394"/>
                    </a:moveTo>
                    <a:cubicBezTo>
                      <a:pt x="798" y="620"/>
                      <a:pt x="619" y="799"/>
                      <a:pt x="393" y="799"/>
                    </a:cubicBezTo>
                    <a:cubicBezTo>
                      <a:pt x="179" y="799"/>
                      <a:pt x="0" y="620"/>
                      <a:pt x="0" y="394"/>
                    </a:cubicBezTo>
                    <a:cubicBezTo>
                      <a:pt x="0" y="180"/>
                      <a:pt x="179" y="1"/>
                      <a:pt x="393" y="1"/>
                    </a:cubicBezTo>
                    <a:cubicBezTo>
                      <a:pt x="619" y="1"/>
                      <a:pt x="798" y="180"/>
                      <a:pt x="798" y="394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79" name="Google Shape;1579;p11"/>
              <p:cNvSpPr/>
              <p:nvPr/>
            </p:nvSpPr>
            <p:spPr>
              <a:xfrm>
                <a:off x="2278033" y="1945310"/>
                <a:ext cx="92894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9" extrusionOk="0">
                    <a:moveTo>
                      <a:pt x="798" y="394"/>
                    </a:moveTo>
                    <a:cubicBezTo>
                      <a:pt x="798" y="620"/>
                      <a:pt x="620" y="799"/>
                      <a:pt x="393" y="799"/>
                    </a:cubicBezTo>
                    <a:cubicBezTo>
                      <a:pt x="179" y="799"/>
                      <a:pt x="0" y="620"/>
                      <a:pt x="0" y="394"/>
                    </a:cubicBezTo>
                    <a:cubicBezTo>
                      <a:pt x="0" y="180"/>
                      <a:pt x="179" y="1"/>
                      <a:pt x="393" y="1"/>
                    </a:cubicBezTo>
                    <a:cubicBezTo>
                      <a:pt x="620" y="1"/>
                      <a:pt x="798" y="180"/>
                      <a:pt x="798" y="394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80" name="Google Shape;1580;p11"/>
              <p:cNvSpPr/>
              <p:nvPr/>
            </p:nvSpPr>
            <p:spPr>
              <a:xfrm>
                <a:off x="2953511" y="1945310"/>
                <a:ext cx="92894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9" extrusionOk="0">
                    <a:moveTo>
                      <a:pt x="798" y="394"/>
                    </a:moveTo>
                    <a:cubicBezTo>
                      <a:pt x="798" y="620"/>
                      <a:pt x="620" y="799"/>
                      <a:pt x="406" y="799"/>
                    </a:cubicBezTo>
                    <a:cubicBezTo>
                      <a:pt x="179" y="799"/>
                      <a:pt x="1" y="620"/>
                      <a:pt x="1" y="394"/>
                    </a:cubicBezTo>
                    <a:cubicBezTo>
                      <a:pt x="1" y="180"/>
                      <a:pt x="179" y="1"/>
                      <a:pt x="406" y="1"/>
                    </a:cubicBezTo>
                    <a:cubicBezTo>
                      <a:pt x="620" y="1"/>
                      <a:pt x="798" y="180"/>
                      <a:pt x="798" y="394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81" name="Google Shape;1581;p11"/>
              <p:cNvSpPr/>
              <p:nvPr/>
            </p:nvSpPr>
            <p:spPr>
              <a:xfrm>
                <a:off x="3630385" y="1945310"/>
                <a:ext cx="92894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9" extrusionOk="0">
                    <a:moveTo>
                      <a:pt x="799" y="394"/>
                    </a:moveTo>
                    <a:cubicBezTo>
                      <a:pt x="799" y="620"/>
                      <a:pt x="620" y="799"/>
                      <a:pt x="406" y="799"/>
                    </a:cubicBezTo>
                    <a:cubicBezTo>
                      <a:pt x="179" y="799"/>
                      <a:pt x="1" y="620"/>
                      <a:pt x="1" y="394"/>
                    </a:cubicBezTo>
                    <a:cubicBezTo>
                      <a:pt x="1" y="180"/>
                      <a:pt x="179" y="1"/>
                      <a:pt x="406" y="1"/>
                    </a:cubicBezTo>
                    <a:cubicBezTo>
                      <a:pt x="620" y="1"/>
                      <a:pt x="799" y="180"/>
                      <a:pt x="799" y="394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82" name="Google Shape;1582;p11"/>
              <p:cNvSpPr/>
              <p:nvPr/>
            </p:nvSpPr>
            <p:spPr>
              <a:xfrm>
                <a:off x="4307375" y="1945310"/>
                <a:ext cx="92777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8" h="799" extrusionOk="0">
                    <a:moveTo>
                      <a:pt x="798" y="394"/>
                    </a:moveTo>
                    <a:cubicBezTo>
                      <a:pt x="798" y="620"/>
                      <a:pt x="619" y="799"/>
                      <a:pt x="405" y="799"/>
                    </a:cubicBezTo>
                    <a:cubicBezTo>
                      <a:pt x="179" y="799"/>
                      <a:pt x="0" y="620"/>
                      <a:pt x="0" y="394"/>
                    </a:cubicBezTo>
                    <a:cubicBezTo>
                      <a:pt x="0" y="180"/>
                      <a:pt x="179" y="1"/>
                      <a:pt x="405" y="1"/>
                    </a:cubicBezTo>
                    <a:cubicBezTo>
                      <a:pt x="619" y="1"/>
                      <a:pt x="798" y="180"/>
                      <a:pt x="798" y="394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83" name="Google Shape;1583;p11"/>
              <p:cNvSpPr/>
              <p:nvPr/>
            </p:nvSpPr>
            <p:spPr>
              <a:xfrm>
                <a:off x="4984248" y="1945310"/>
                <a:ext cx="92777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8" h="799" extrusionOk="0">
                    <a:moveTo>
                      <a:pt x="798" y="394"/>
                    </a:moveTo>
                    <a:cubicBezTo>
                      <a:pt x="798" y="620"/>
                      <a:pt x="619" y="799"/>
                      <a:pt x="393" y="799"/>
                    </a:cubicBezTo>
                    <a:cubicBezTo>
                      <a:pt x="179" y="799"/>
                      <a:pt x="0" y="620"/>
                      <a:pt x="0" y="394"/>
                    </a:cubicBezTo>
                    <a:cubicBezTo>
                      <a:pt x="0" y="180"/>
                      <a:pt x="179" y="1"/>
                      <a:pt x="393" y="1"/>
                    </a:cubicBezTo>
                    <a:cubicBezTo>
                      <a:pt x="619" y="1"/>
                      <a:pt x="798" y="180"/>
                      <a:pt x="798" y="394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84" name="Google Shape;1584;p11"/>
              <p:cNvSpPr/>
              <p:nvPr/>
            </p:nvSpPr>
            <p:spPr>
              <a:xfrm>
                <a:off x="1262025" y="2385593"/>
                <a:ext cx="92777" cy="92777"/>
              </a:xfrm>
              <a:custGeom>
                <a:avLst/>
                <a:gdLst/>
                <a:ahLst/>
                <a:cxnLst/>
                <a:rect l="l" t="t" r="r" b="b"/>
                <a:pathLst>
                  <a:path w="798" h="798" extrusionOk="0">
                    <a:moveTo>
                      <a:pt x="798" y="405"/>
                    </a:moveTo>
                    <a:cubicBezTo>
                      <a:pt x="798" y="619"/>
                      <a:pt x="619" y="798"/>
                      <a:pt x="405" y="798"/>
                    </a:cubicBezTo>
                    <a:cubicBezTo>
                      <a:pt x="179" y="798"/>
                      <a:pt x="0" y="619"/>
                      <a:pt x="0" y="405"/>
                    </a:cubicBezTo>
                    <a:cubicBezTo>
                      <a:pt x="0" y="179"/>
                      <a:pt x="179" y="0"/>
                      <a:pt x="405" y="0"/>
                    </a:cubicBezTo>
                    <a:cubicBezTo>
                      <a:pt x="619" y="0"/>
                      <a:pt x="798" y="179"/>
                      <a:pt x="798" y="405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85" name="Google Shape;1585;p11"/>
              <p:cNvSpPr/>
              <p:nvPr/>
            </p:nvSpPr>
            <p:spPr>
              <a:xfrm>
                <a:off x="1938899" y="2385593"/>
                <a:ext cx="92894" cy="92777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8" extrusionOk="0">
                    <a:moveTo>
                      <a:pt x="798" y="405"/>
                    </a:moveTo>
                    <a:cubicBezTo>
                      <a:pt x="798" y="619"/>
                      <a:pt x="620" y="798"/>
                      <a:pt x="405" y="798"/>
                    </a:cubicBezTo>
                    <a:cubicBezTo>
                      <a:pt x="179" y="798"/>
                      <a:pt x="0" y="619"/>
                      <a:pt x="0" y="405"/>
                    </a:cubicBezTo>
                    <a:cubicBezTo>
                      <a:pt x="0" y="179"/>
                      <a:pt x="179" y="0"/>
                      <a:pt x="405" y="0"/>
                    </a:cubicBezTo>
                    <a:cubicBezTo>
                      <a:pt x="620" y="0"/>
                      <a:pt x="798" y="179"/>
                      <a:pt x="798" y="405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86" name="Google Shape;1586;p11"/>
              <p:cNvSpPr/>
              <p:nvPr/>
            </p:nvSpPr>
            <p:spPr>
              <a:xfrm>
                <a:off x="2615772" y="2385593"/>
                <a:ext cx="92894" cy="92777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8" extrusionOk="0">
                    <a:moveTo>
                      <a:pt x="798" y="405"/>
                    </a:moveTo>
                    <a:cubicBezTo>
                      <a:pt x="798" y="619"/>
                      <a:pt x="620" y="798"/>
                      <a:pt x="405" y="798"/>
                    </a:cubicBezTo>
                    <a:cubicBezTo>
                      <a:pt x="179" y="798"/>
                      <a:pt x="1" y="619"/>
                      <a:pt x="1" y="405"/>
                    </a:cubicBezTo>
                    <a:cubicBezTo>
                      <a:pt x="1" y="179"/>
                      <a:pt x="179" y="0"/>
                      <a:pt x="405" y="0"/>
                    </a:cubicBezTo>
                    <a:cubicBezTo>
                      <a:pt x="620" y="0"/>
                      <a:pt x="798" y="179"/>
                      <a:pt x="798" y="405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87" name="Google Shape;1587;p11"/>
              <p:cNvSpPr/>
              <p:nvPr/>
            </p:nvSpPr>
            <p:spPr>
              <a:xfrm>
                <a:off x="3292646" y="2385593"/>
                <a:ext cx="92894" cy="92777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8" extrusionOk="0">
                    <a:moveTo>
                      <a:pt x="798" y="405"/>
                    </a:moveTo>
                    <a:cubicBezTo>
                      <a:pt x="798" y="619"/>
                      <a:pt x="620" y="798"/>
                      <a:pt x="394" y="798"/>
                    </a:cubicBezTo>
                    <a:cubicBezTo>
                      <a:pt x="179" y="798"/>
                      <a:pt x="1" y="619"/>
                      <a:pt x="1" y="405"/>
                    </a:cubicBezTo>
                    <a:cubicBezTo>
                      <a:pt x="1" y="179"/>
                      <a:pt x="179" y="0"/>
                      <a:pt x="394" y="0"/>
                    </a:cubicBezTo>
                    <a:cubicBezTo>
                      <a:pt x="620" y="0"/>
                      <a:pt x="798" y="179"/>
                      <a:pt x="798" y="405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88" name="Google Shape;1588;p11"/>
              <p:cNvSpPr/>
              <p:nvPr/>
            </p:nvSpPr>
            <p:spPr>
              <a:xfrm>
                <a:off x="3969519" y="2385593"/>
                <a:ext cx="92894" cy="92777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8" extrusionOk="0">
                    <a:moveTo>
                      <a:pt x="799" y="405"/>
                    </a:moveTo>
                    <a:cubicBezTo>
                      <a:pt x="799" y="619"/>
                      <a:pt x="620" y="798"/>
                      <a:pt x="394" y="798"/>
                    </a:cubicBezTo>
                    <a:cubicBezTo>
                      <a:pt x="180" y="798"/>
                      <a:pt x="1" y="619"/>
                      <a:pt x="1" y="405"/>
                    </a:cubicBezTo>
                    <a:cubicBezTo>
                      <a:pt x="1" y="179"/>
                      <a:pt x="180" y="0"/>
                      <a:pt x="394" y="0"/>
                    </a:cubicBezTo>
                    <a:cubicBezTo>
                      <a:pt x="620" y="0"/>
                      <a:pt x="799" y="179"/>
                      <a:pt x="799" y="405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89" name="Google Shape;1589;p11"/>
              <p:cNvSpPr/>
              <p:nvPr/>
            </p:nvSpPr>
            <p:spPr>
              <a:xfrm>
                <a:off x="4645114" y="2385593"/>
                <a:ext cx="94173" cy="92777"/>
              </a:xfrm>
              <a:custGeom>
                <a:avLst/>
                <a:gdLst/>
                <a:ahLst/>
                <a:cxnLst/>
                <a:rect l="l" t="t" r="r" b="b"/>
                <a:pathLst>
                  <a:path w="810" h="798" extrusionOk="0">
                    <a:moveTo>
                      <a:pt x="810" y="405"/>
                    </a:moveTo>
                    <a:cubicBezTo>
                      <a:pt x="810" y="619"/>
                      <a:pt x="631" y="798"/>
                      <a:pt x="405" y="798"/>
                    </a:cubicBezTo>
                    <a:cubicBezTo>
                      <a:pt x="191" y="798"/>
                      <a:pt x="0" y="619"/>
                      <a:pt x="0" y="405"/>
                    </a:cubicBezTo>
                    <a:cubicBezTo>
                      <a:pt x="0" y="179"/>
                      <a:pt x="191" y="0"/>
                      <a:pt x="405" y="0"/>
                    </a:cubicBezTo>
                    <a:cubicBezTo>
                      <a:pt x="631" y="0"/>
                      <a:pt x="810" y="179"/>
                      <a:pt x="810" y="405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90" name="Google Shape;1590;p11"/>
              <p:cNvSpPr/>
              <p:nvPr/>
            </p:nvSpPr>
            <p:spPr>
              <a:xfrm>
                <a:off x="1601159" y="2827156"/>
                <a:ext cx="92894" cy="92777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8" extrusionOk="0">
                    <a:moveTo>
                      <a:pt x="798" y="393"/>
                    </a:moveTo>
                    <a:cubicBezTo>
                      <a:pt x="798" y="619"/>
                      <a:pt x="619" y="798"/>
                      <a:pt x="393" y="798"/>
                    </a:cubicBezTo>
                    <a:cubicBezTo>
                      <a:pt x="179" y="798"/>
                      <a:pt x="0" y="619"/>
                      <a:pt x="0" y="393"/>
                    </a:cubicBezTo>
                    <a:cubicBezTo>
                      <a:pt x="0" y="179"/>
                      <a:pt x="179" y="0"/>
                      <a:pt x="393" y="0"/>
                    </a:cubicBezTo>
                    <a:cubicBezTo>
                      <a:pt x="619" y="0"/>
                      <a:pt x="798" y="179"/>
                      <a:pt x="798" y="393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91" name="Google Shape;1591;p11"/>
              <p:cNvSpPr/>
              <p:nvPr/>
            </p:nvSpPr>
            <p:spPr>
              <a:xfrm>
                <a:off x="2278033" y="2827156"/>
                <a:ext cx="92894" cy="92777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8" extrusionOk="0">
                    <a:moveTo>
                      <a:pt x="798" y="393"/>
                    </a:moveTo>
                    <a:cubicBezTo>
                      <a:pt x="798" y="619"/>
                      <a:pt x="620" y="798"/>
                      <a:pt x="393" y="798"/>
                    </a:cubicBezTo>
                    <a:cubicBezTo>
                      <a:pt x="179" y="798"/>
                      <a:pt x="0" y="619"/>
                      <a:pt x="0" y="393"/>
                    </a:cubicBezTo>
                    <a:cubicBezTo>
                      <a:pt x="0" y="179"/>
                      <a:pt x="179" y="0"/>
                      <a:pt x="393" y="0"/>
                    </a:cubicBezTo>
                    <a:cubicBezTo>
                      <a:pt x="620" y="0"/>
                      <a:pt x="798" y="179"/>
                      <a:pt x="798" y="393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92" name="Google Shape;1592;p11"/>
              <p:cNvSpPr/>
              <p:nvPr/>
            </p:nvSpPr>
            <p:spPr>
              <a:xfrm>
                <a:off x="2953511" y="2827156"/>
                <a:ext cx="92894" cy="92777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8" extrusionOk="0">
                    <a:moveTo>
                      <a:pt x="798" y="393"/>
                    </a:moveTo>
                    <a:cubicBezTo>
                      <a:pt x="798" y="619"/>
                      <a:pt x="620" y="798"/>
                      <a:pt x="406" y="798"/>
                    </a:cubicBezTo>
                    <a:cubicBezTo>
                      <a:pt x="179" y="798"/>
                      <a:pt x="1" y="619"/>
                      <a:pt x="1" y="393"/>
                    </a:cubicBezTo>
                    <a:cubicBezTo>
                      <a:pt x="1" y="179"/>
                      <a:pt x="179" y="0"/>
                      <a:pt x="406" y="0"/>
                    </a:cubicBezTo>
                    <a:cubicBezTo>
                      <a:pt x="620" y="0"/>
                      <a:pt x="798" y="179"/>
                      <a:pt x="798" y="393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93" name="Google Shape;1593;p11"/>
              <p:cNvSpPr/>
              <p:nvPr/>
            </p:nvSpPr>
            <p:spPr>
              <a:xfrm>
                <a:off x="3630385" y="2827156"/>
                <a:ext cx="92894" cy="92777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8" extrusionOk="0">
                    <a:moveTo>
                      <a:pt x="799" y="393"/>
                    </a:moveTo>
                    <a:cubicBezTo>
                      <a:pt x="799" y="619"/>
                      <a:pt x="620" y="798"/>
                      <a:pt x="406" y="798"/>
                    </a:cubicBezTo>
                    <a:cubicBezTo>
                      <a:pt x="179" y="798"/>
                      <a:pt x="1" y="619"/>
                      <a:pt x="1" y="393"/>
                    </a:cubicBezTo>
                    <a:cubicBezTo>
                      <a:pt x="1" y="179"/>
                      <a:pt x="179" y="0"/>
                      <a:pt x="406" y="0"/>
                    </a:cubicBezTo>
                    <a:cubicBezTo>
                      <a:pt x="620" y="0"/>
                      <a:pt x="799" y="179"/>
                      <a:pt x="799" y="393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94" name="Google Shape;1594;p11"/>
              <p:cNvSpPr/>
              <p:nvPr/>
            </p:nvSpPr>
            <p:spPr>
              <a:xfrm>
                <a:off x="4307375" y="2827156"/>
                <a:ext cx="92777" cy="92777"/>
              </a:xfrm>
              <a:custGeom>
                <a:avLst/>
                <a:gdLst/>
                <a:ahLst/>
                <a:cxnLst/>
                <a:rect l="l" t="t" r="r" b="b"/>
                <a:pathLst>
                  <a:path w="798" h="798" extrusionOk="0">
                    <a:moveTo>
                      <a:pt x="798" y="393"/>
                    </a:moveTo>
                    <a:cubicBezTo>
                      <a:pt x="798" y="619"/>
                      <a:pt x="619" y="798"/>
                      <a:pt x="405" y="798"/>
                    </a:cubicBezTo>
                    <a:cubicBezTo>
                      <a:pt x="179" y="798"/>
                      <a:pt x="0" y="619"/>
                      <a:pt x="0" y="393"/>
                    </a:cubicBezTo>
                    <a:cubicBezTo>
                      <a:pt x="0" y="179"/>
                      <a:pt x="179" y="0"/>
                      <a:pt x="405" y="0"/>
                    </a:cubicBezTo>
                    <a:cubicBezTo>
                      <a:pt x="619" y="0"/>
                      <a:pt x="798" y="179"/>
                      <a:pt x="798" y="393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95" name="Google Shape;1595;p11"/>
              <p:cNvSpPr/>
              <p:nvPr/>
            </p:nvSpPr>
            <p:spPr>
              <a:xfrm>
                <a:off x="4984248" y="2827156"/>
                <a:ext cx="92777" cy="92777"/>
              </a:xfrm>
              <a:custGeom>
                <a:avLst/>
                <a:gdLst/>
                <a:ahLst/>
                <a:cxnLst/>
                <a:rect l="l" t="t" r="r" b="b"/>
                <a:pathLst>
                  <a:path w="798" h="798" extrusionOk="0">
                    <a:moveTo>
                      <a:pt x="798" y="393"/>
                    </a:moveTo>
                    <a:cubicBezTo>
                      <a:pt x="798" y="619"/>
                      <a:pt x="619" y="798"/>
                      <a:pt x="393" y="798"/>
                    </a:cubicBezTo>
                    <a:cubicBezTo>
                      <a:pt x="179" y="798"/>
                      <a:pt x="0" y="619"/>
                      <a:pt x="0" y="393"/>
                    </a:cubicBezTo>
                    <a:cubicBezTo>
                      <a:pt x="0" y="179"/>
                      <a:pt x="179" y="0"/>
                      <a:pt x="393" y="0"/>
                    </a:cubicBezTo>
                    <a:cubicBezTo>
                      <a:pt x="619" y="0"/>
                      <a:pt x="798" y="179"/>
                      <a:pt x="798" y="393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96" name="Google Shape;1596;p11"/>
              <p:cNvSpPr/>
              <p:nvPr/>
            </p:nvSpPr>
            <p:spPr>
              <a:xfrm>
                <a:off x="1262025" y="3267323"/>
                <a:ext cx="92777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8" h="799" extrusionOk="0">
                    <a:moveTo>
                      <a:pt x="798" y="405"/>
                    </a:moveTo>
                    <a:cubicBezTo>
                      <a:pt x="798" y="620"/>
                      <a:pt x="619" y="798"/>
                      <a:pt x="405" y="798"/>
                    </a:cubicBezTo>
                    <a:cubicBezTo>
                      <a:pt x="179" y="798"/>
                      <a:pt x="0" y="620"/>
                      <a:pt x="0" y="405"/>
                    </a:cubicBezTo>
                    <a:cubicBezTo>
                      <a:pt x="0" y="179"/>
                      <a:pt x="179" y="0"/>
                      <a:pt x="405" y="0"/>
                    </a:cubicBezTo>
                    <a:cubicBezTo>
                      <a:pt x="619" y="0"/>
                      <a:pt x="798" y="179"/>
                      <a:pt x="798" y="405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97" name="Google Shape;1597;p11"/>
              <p:cNvSpPr/>
              <p:nvPr/>
            </p:nvSpPr>
            <p:spPr>
              <a:xfrm>
                <a:off x="1938899" y="3267323"/>
                <a:ext cx="92894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9" extrusionOk="0">
                    <a:moveTo>
                      <a:pt x="798" y="405"/>
                    </a:moveTo>
                    <a:cubicBezTo>
                      <a:pt x="798" y="620"/>
                      <a:pt x="620" y="798"/>
                      <a:pt x="405" y="798"/>
                    </a:cubicBezTo>
                    <a:cubicBezTo>
                      <a:pt x="179" y="798"/>
                      <a:pt x="0" y="620"/>
                      <a:pt x="0" y="405"/>
                    </a:cubicBezTo>
                    <a:cubicBezTo>
                      <a:pt x="0" y="179"/>
                      <a:pt x="179" y="0"/>
                      <a:pt x="405" y="0"/>
                    </a:cubicBezTo>
                    <a:cubicBezTo>
                      <a:pt x="620" y="0"/>
                      <a:pt x="798" y="179"/>
                      <a:pt x="798" y="405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98" name="Google Shape;1598;p11"/>
              <p:cNvSpPr/>
              <p:nvPr/>
            </p:nvSpPr>
            <p:spPr>
              <a:xfrm>
                <a:off x="2615772" y="3267323"/>
                <a:ext cx="92894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9" extrusionOk="0">
                    <a:moveTo>
                      <a:pt x="798" y="405"/>
                    </a:moveTo>
                    <a:cubicBezTo>
                      <a:pt x="798" y="620"/>
                      <a:pt x="620" y="798"/>
                      <a:pt x="405" y="798"/>
                    </a:cubicBezTo>
                    <a:cubicBezTo>
                      <a:pt x="179" y="798"/>
                      <a:pt x="1" y="620"/>
                      <a:pt x="1" y="405"/>
                    </a:cubicBezTo>
                    <a:cubicBezTo>
                      <a:pt x="1" y="179"/>
                      <a:pt x="179" y="0"/>
                      <a:pt x="405" y="0"/>
                    </a:cubicBezTo>
                    <a:cubicBezTo>
                      <a:pt x="620" y="0"/>
                      <a:pt x="798" y="179"/>
                      <a:pt x="798" y="405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99" name="Google Shape;1599;p11"/>
              <p:cNvSpPr/>
              <p:nvPr/>
            </p:nvSpPr>
            <p:spPr>
              <a:xfrm>
                <a:off x="3292646" y="3267323"/>
                <a:ext cx="92894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9" extrusionOk="0">
                    <a:moveTo>
                      <a:pt x="798" y="405"/>
                    </a:moveTo>
                    <a:cubicBezTo>
                      <a:pt x="798" y="620"/>
                      <a:pt x="620" y="798"/>
                      <a:pt x="394" y="798"/>
                    </a:cubicBezTo>
                    <a:cubicBezTo>
                      <a:pt x="179" y="798"/>
                      <a:pt x="1" y="620"/>
                      <a:pt x="1" y="405"/>
                    </a:cubicBezTo>
                    <a:cubicBezTo>
                      <a:pt x="1" y="179"/>
                      <a:pt x="179" y="0"/>
                      <a:pt x="394" y="0"/>
                    </a:cubicBezTo>
                    <a:cubicBezTo>
                      <a:pt x="620" y="0"/>
                      <a:pt x="798" y="179"/>
                      <a:pt x="798" y="405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00" name="Google Shape;1600;p11"/>
              <p:cNvSpPr/>
              <p:nvPr/>
            </p:nvSpPr>
            <p:spPr>
              <a:xfrm>
                <a:off x="3969519" y="3267323"/>
                <a:ext cx="92894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9" extrusionOk="0">
                    <a:moveTo>
                      <a:pt x="799" y="405"/>
                    </a:moveTo>
                    <a:cubicBezTo>
                      <a:pt x="799" y="620"/>
                      <a:pt x="620" y="798"/>
                      <a:pt x="394" y="798"/>
                    </a:cubicBezTo>
                    <a:cubicBezTo>
                      <a:pt x="180" y="798"/>
                      <a:pt x="1" y="620"/>
                      <a:pt x="1" y="405"/>
                    </a:cubicBezTo>
                    <a:cubicBezTo>
                      <a:pt x="1" y="179"/>
                      <a:pt x="180" y="0"/>
                      <a:pt x="394" y="0"/>
                    </a:cubicBezTo>
                    <a:cubicBezTo>
                      <a:pt x="620" y="0"/>
                      <a:pt x="799" y="179"/>
                      <a:pt x="799" y="405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01" name="Google Shape;1601;p11"/>
              <p:cNvSpPr/>
              <p:nvPr/>
            </p:nvSpPr>
            <p:spPr>
              <a:xfrm>
                <a:off x="4645114" y="3267323"/>
                <a:ext cx="94173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810" h="799" extrusionOk="0">
                    <a:moveTo>
                      <a:pt x="810" y="405"/>
                    </a:moveTo>
                    <a:cubicBezTo>
                      <a:pt x="810" y="620"/>
                      <a:pt x="631" y="798"/>
                      <a:pt x="405" y="798"/>
                    </a:cubicBezTo>
                    <a:cubicBezTo>
                      <a:pt x="191" y="798"/>
                      <a:pt x="0" y="620"/>
                      <a:pt x="0" y="405"/>
                    </a:cubicBezTo>
                    <a:cubicBezTo>
                      <a:pt x="0" y="179"/>
                      <a:pt x="191" y="0"/>
                      <a:pt x="405" y="0"/>
                    </a:cubicBezTo>
                    <a:cubicBezTo>
                      <a:pt x="631" y="0"/>
                      <a:pt x="810" y="179"/>
                      <a:pt x="810" y="405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02" name="Google Shape;1602;p11"/>
              <p:cNvSpPr/>
              <p:nvPr/>
            </p:nvSpPr>
            <p:spPr>
              <a:xfrm>
                <a:off x="1601159" y="3708885"/>
                <a:ext cx="92894" cy="91499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87" extrusionOk="0">
                    <a:moveTo>
                      <a:pt x="798" y="393"/>
                    </a:moveTo>
                    <a:cubicBezTo>
                      <a:pt x="798" y="620"/>
                      <a:pt x="619" y="786"/>
                      <a:pt x="393" y="786"/>
                    </a:cubicBezTo>
                    <a:cubicBezTo>
                      <a:pt x="179" y="786"/>
                      <a:pt x="0" y="608"/>
                      <a:pt x="0" y="393"/>
                    </a:cubicBezTo>
                    <a:cubicBezTo>
                      <a:pt x="0" y="179"/>
                      <a:pt x="179" y="0"/>
                      <a:pt x="393" y="0"/>
                    </a:cubicBezTo>
                    <a:cubicBezTo>
                      <a:pt x="619" y="0"/>
                      <a:pt x="798" y="179"/>
                      <a:pt x="798" y="393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03" name="Google Shape;1603;p11"/>
              <p:cNvSpPr/>
              <p:nvPr/>
            </p:nvSpPr>
            <p:spPr>
              <a:xfrm>
                <a:off x="2278033" y="3708885"/>
                <a:ext cx="92894" cy="91499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87" extrusionOk="0">
                    <a:moveTo>
                      <a:pt x="798" y="393"/>
                    </a:moveTo>
                    <a:cubicBezTo>
                      <a:pt x="798" y="620"/>
                      <a:pt x="620" y="786"/>
                      <a:pt x="393" y="786"/>
                    </a:cubicBezTo>
                    <a:cubicBezTo>
                      <a:pt x="179" y="786"/>
                      <a:pt x="0" y="608"/>
                      <a:pt x="0" y="393"/>
                    </a:cubicBezTo>
                    <a:cubicBezTo>
                      <a:pt x="0" y="179"/>
                      <a:pt x="179" y="0"/>
                      <a:pt x="393" y="0"/>
                    </a:cubicBezTo>
                    <a:cubicBezTo>
                      <a:pt x="620" y="0"/>
                      <a:pt x="798" y="179"/>
                      <a:pt x="798" y="393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04" name="Google Shape;1604;p11"/>
              <p:cNvSpPr/>
              <p:nvPr/>
            </p:nvSpPr>
            <p:spPr>
              <a:xfrm>
                <a:off x="2953511" y="3708885"/>
                <a:ext cx="92894" cy="91499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87" extrusionOk="0">
                    <a:moveTo>
                      <a:pt x="798" y="393"/>
                    </a:moveTo>
                    <a:cubicBezTo>
                      <a:pt x="798" y="620"/>
                      <a:pt x="620" y="786"/>
                      <a:pt x="406" y="786"/>
                    </a:cubicBezTo>
                    <a:cubicBezTo>
                      <a:pt x="179" y="786"/>
                      <a:pt x="1" y="608"/>
                      <a:pt x="1" y="393"/>
                    </a:cubicBezTo>
                    <a:cubicBezTo>
                      <a:pt x="1" y="179"/>
                      <a:pt x="179" y="0"/>
                      <a:pt x="406" y="0"/>
                    </a:cubicBezTo>
                    <a:cubicBezTo>
                      <a:pt x="620" y="0"/>
                      <a:pt x="798" y="179"/>
                      <a:pt x="798" y="393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05" name="Google Shape;1605;p11"/>
              <p:cNvSpPr/>
              <p:nvPr/>
            </p:nvSpPr>
            <p:spPr>
              <a:xfrm>
                <a:off x="3630385" y="3708885"/>
                <a:ext cx="92894" cy="91499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87" extrusionOk="0">
                    <a:moveTo>
                      <a:pt x="799" y="393"/>
                    </a:moveTo>
                    <a:cubicBezTo>
                      <a:pt x="799" y="620"/>
                      <a:pt x="620" y="786"/>
                      <a:pt x="406" y="786"/>
                    </a:cubicBezTo>
                    <a:cubicBezTo>
                      <a:pt x="179" y="786"/>
                      <a:pt x="1" y="608"/>
                      <a:pt x="1" y="393"/>
                    </a:cubicBezTo>
                    <a:cubicBezTo>
                      <a:pt x="1" y="179"/>
                      <a:pt x="179" y="0"/>
                      <a:pt x="406" y="0"/>
                    </a:cubicBezTo>
                    <a:cubicBezTo>
                      <a:pt x="620" y="0"/>
                      <a:pt x="799" y="179"/>
                      <a:pt x="799" y="393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06" name="Google Shape;1606;p11"/>
              <p:cNvSpPr/>
              <p:nvPr/>
            </p:nvSpPr>
            <p:spPr>
              <a:xfrm>
                <a:off x="4307375" y="3708885"/>
                <a:ext cx="92777" cy="91499"/>
              </a:xfrm>
              <a:custGeom>
                <a:avLst/>
                <a:gdLst/>
                <a:ahLst/>
                <a:cxnLst/>
                <a:rect l="l" t="t" r="r" b="b"/>
                <a:pathLst>
                  <a:path w="798" h="787" extrusionOk="0">
                    <a:moveTo>
                      <a:pt x="798" y="393"/>
                    </a:moveTo>
                    <a:cubicBezTo>
                      <a:pt x="798" y="620"/>
                      <a:pt x="619" y="786"/>
                      <a:pt x="405" y="786"/>
                    </a:cubicBezTo>
                    <a:cubicBezTo>
                      <a:pt x="179" y="786"/>
                      <a:pt x="0" y="608"/>
                      <a:pt x="0" y="393"/>
                    </a:cubicBezTo>
                    <a:cubicBezTo>
                      <a:pt x="0" y="179"/>
                      <a:pt x="179" y="0"/>
                      <a:pt x="405" y="0"/>
                    </a:cubicBezTo>
                    <a:cubicBezTo>
                      <a:pt x="619" y="0"/>
                      <a:pt x="798" y="179"/>
                      <a:pt x="798" y="393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07" name="Google Shape;1607;p11"/>
              <p:cNvSpPr/>
              <p:nvPr/>
            </p:nvSpPr>
            <p:spPr>
              <a:xfrm>
                <a:off x="4984248" y="3708885"/>
                <a:ext cx="92777" cy="91499"/>
              </a:xfrm>
              <a:custGeom>
                <a:avLst/>
                <a:gdLst/>
                <a:ahLst/>
                <a:cxnLst/>
                <a:rect l="l" t="t" r="r" b="b"/>
                <a:pathLst>
                  <a:path w="798" h="787" extrusionOk="0">
                    <a:moveTo>
                      <a:pt x="798" y="393"/>
                    </a:moveTo>
                    <a:cubicBezTo>
                      <a:pt x="798" y="620"/>
                      <a:pt x="619" y="786"/>
                      <a:pt x="393" y="786"/>
                    </a:cubicBezTo>
                    <a:cubicBezTo>
                      <a:pt x="179" y="786"/>
                      <a:pt x="0" y="608"/>
                      <a:pt x="0" y="393"/>
                    </a:cubicBezTo>
                    <a:cubicBezTo>
                      <a:pt x="0" y="179"/>
                      <a:pt x="179" y="0"/>
                      <a:pt x="393" y="0"/>
                    </a:cubicBezTo>
                    <a:cubicBezTo>
                      <a:pt x="619" y="0"/>
                      <a:pt x="798" y="179"/>
                      <a:pt x="798" y="393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08" name="Google Shape;1608;p11"/>
              <p:cNvSpPr/>
              <p:nvPr/>
            </p:nvSpPr>
            <p:spPr>
              <a:xfrm>
                <a:off x="1262025" y="4149053"/>
                <a:ext cx="92777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8" h="799" extrusionOk="0">
                    <a:moveTo>
                      <a:pt x="798" y="405"/>
                    </a:moveTo>
                    <a:cubicBezTo>
                      <a:pt x="798" y="620"/>
                      <a:pt x="619" y="798"/>
                      <a:pt x="405" y="798"/>
                    </a:cubicBezTo>
                    <a:cubicBezTo>
                      <a:pt x="179" y="798"/>
                      <a:pt x="0" y="620"/>
                      <a:pt x="0" y="405"/>
                    </a:cubicBezTo>
                    <a:cubicBezTo>
                      <a:pt x="0" y="179"/>
                      <a:pt x="179" y="1"/>
                      <a:pt x="405" y="1"/>
                    </a:cubicBezTo>
                    <a:cubicBezTo>
                      <a:pt x="619" y="1"/>
                      <a:pt x="798" y="179"/>
                      <a:pt x="798" y="405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09" name="Google Shape;1609;p11"/>
              <p:cNvSpPr/>
              <p:nvPr/>
            </p:nvSpPr>
            <p:spPr>
              <a:xfrm>
                <a:off x="1938899" y="4149053"/>
                <a:ext cx="92894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9" extrusionOk="0">
                    <a:moveTo>
                      <a:pt x="798" y="405"/>
                    </a:moveTo>
                    <a:cubicBezTo>
                      <a:pt x="798" y="620"/>
                      <a:pt x="620" y="798"/>
                      <a:pt x="405" y="798"/>
                    </a:cubicBezTo>
                    <a:cubicBezTo>
                      <a:pt x="179" y="798"/>
                      <a:pt x="0" y="620"/>
                      <a:pt x="0" y="405"/>
                    </a:cubicBezTo>
                    <a:cubicBezTo>
                      <a:pt x="0" y="179"/>
                      <a:pt x="179" y="1"/>
                      <a:pt x="405" y="1"/>
                    </a:cubicBezTo>
                    <a:cubicBezTo>
                      <a:pt x="620" y="1"/>
                      <a:pt x="798" y="179"/>
                      <a:pt x="798" y="405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10" name="Google Shape;1610;p11"/>
              <p:cNvSpPr/>
              <p:nvPr/>
            </p:nvSpPr>
            <p:spPr>
              <a:xfrm>
                <a:off x="2615772" y="4149053"/>
                <a:ext cx="92894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9" extrusionOk="0">
                    <a:moveTo>
                      <a:pt x="798" y="405"/>
                    </a:moveTo>
                    <a:cubicBezTo>
                      <a:pt x="798" y="620"/>
                      <a:pt x="620" y="798"/>
                      <a:pt x="405" y="798"/>
                    </a:cubicBezTo>
                    <a:cubicBezTo>
                      <a:pt x="179" y="798"/>
                      <a:pt x="1" y="620"/>
                      <a:pt x="1" y="405"/>
                    </a:cubicBezTo>
                    <a:cubicBezTo>
                      <a:pt x="1" y="179"/>
                      <a:pt x="179" y="1"/>
                      <a:pt x="405" y="1"/>
                    </a:cubicBezTo>
                    <a:cubicBezTo>
                      <a:pt x="620" y="1"/>
                      <a:pt x="798" y="179"/>
                      <a:pt x="798" y="405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11" name="Google Shape;1611;p11"/>
              <p:cNvSpPr/>
              <p:nvPr/>
            </p:nvSpPr>
            <p:spPr>
              <a:xfrm>
                <a:off x="3292646" y="4149053"/>
                <a:ext cx="92894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9" extrusionOk="0">
                    <a:moveTo>
                      <a:pt x="798" y="405"/>
                    </a:moveTo>
                    <a:cubicBezTo>
                      <a:pt x="798" y="620"/>
                      <a:pt x="620" y="798"/>
                      <a:pt x="394" y="798"/>
                    </a:cubicBezTo>
                    <a:cubicBezTo>
                      <a:pt x="179" y="798"/>
                      <a:pt x="1" y="620"/>
                      <a:pt x="1" y="405"/>
                    </a:cubicBezTo>
                    <a:cubicBezTo>
                      <a:pt x="1" y="179"/>
                      <a:pt x="179" y="1"/>
                      <a:pt x="394" y="1"/>
                    </a:cubicBezTo>
                    <a:cubicBezTo>
                      <a:pt x="620" y="1"/>
                      <a:pt x="798" y="179"/>
                      <a:pt x="798" y="405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12" name="Google Shape;1612;p11"/>
              <p:cNvSpPr/>
              <p:nvPr/>
            </p:nvSpPr>
            <p:spPr>
              <a:xfrm>
                <a:off x="3969519" y="4149053"/>
                <a:ext cx="92894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9" extrusionOk="0">
                    <a:moveTo>
                      <a:pt x="799" y="405"/>
                    </a:moveTo>
                    <a:cubicBezTo>
                      <a:pt x="799" y="620"/>
                      <a:pt x="620" y="798"/>
                      <a:pt x="394" y="798"/>
                    </a:cubicBezTo>
                    <a:cubicBezTo>
                      <a:pt x="180" y="798"/>
                      <a:pt x="1" y="620"/>
                      <a:pt x="1" y="405"/>
                    </a:cubicBezTo>
                    <a:cubicBezTo>
                      <a:pt x="1" y="179"/>
                      <a:pt x="180" y="1"/>
                      <a:pt x="394" y="1"/>
                    </a:cubicBezTo>
                    <a:cubicBezTo>
                      <a:pt x="620" y="1"/>
                      <a:pt x="799" y="179"/>
                      <a:pt x="799" y="405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13" name="Google Shape;1613;p11"/>
              <p:cNvSpPr/>
              <p:nvPr/>
            </p:nvSpPr>
            <p:spPr>
              <a:xfrm>
                <a:off x="4645114" y="4149053"/>
                <a:ext cx="94173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810" h="799" extrusionOk="0">
                    <a:moveTo>
                      <a:pt x="810" y="405"/>
                    </a:moveTo>
                    <a:cubicBezTo>
                      <a:pt x="810" y="620"/>
                      <a:pt x="631" y="798"/>
                      <a:pt x="405" y="798"/>
                    </a:cubicBezTo>
                    <a:cubicBezTo>
                      <a:pt x="191" y="798"/>
                      <a:pt x="0" y="620"/>
                      <a:pt x="0" y="405"/>
                    </a:cubicBezTo>
                    <a:cubicBezTo>
                      <a:pt x="0" y="179"/>
                      <a:pt x="191" y="1"/>
                      <a:pt x="405" y="1"/>
                    </a:cubicBezTo>
                    <a:cubicBezTo>
                      <a:pt x="631" y="1"/>
                      <a:pt x="810" y="179"/>
                      <a:pt x="810" y="405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14" name="Google Shape;1614;p11"/>
              <p:cNvSpPr/>
              <p:nvPr/>
            </p:nvSpPr>
            <p:spPr>
              <a:xfrm>
                <a:off x="1601159" y="4589220"/>
                <a:ext cx="92894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9" extrusionOk="0">
                    <a:moveTo>
                      <a:pt x="798" y="406"/>
                    </a:moveTo>
                    <a:cubicBezTo>
                      <a:pt x="798" y="620"/>
                      <a:pt x="619" y="799"/>
                      <a:pt x="393" y="799"/>
                    </a:cubicBezTo>
                    <a:cubicBezTo>
                      <a:pt x="179" y="799"/>
                      <a:pt x="0" y="620"/>
                      <a:pt x="0" y="406"/>
                    </a:cubicBezTo>
                    <a:cubicBezTo>
                      <a:pt x="0" y="179"/>
                      <a:pt x="179" y="1"/>
                      <a:pt x="393" y="1"/>
                    </a:cubicBezTo>
                    <a:cubicBezTo>
                      <a:pt x="619" y="1"/>
                      <a:pt x="798" y="179"/>
                      <a:pt x="798" y="406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15" name="Google Shape;1615;p11"/>
              <p:cNvSpPr/>
              <p:nvPr/>
            </p:nvSpPr>
            <p:spPr>
              <a:xfrm>
                <a:off x="2278033" y="4589220"/>
                <a:ext cx="92894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9" extrusionOk="0">
                    <a:moveTo>
                      <a:pt x="798" y="406"/>
                    </a:moveTo>
                    <a:cubicBezTo>
                      <a:pt x="798" y="620"/>
                      <a:pt x="620" y="799"/>
                      <a:pt x="393" y="799"/>
                    </a:cubicBezTo>
                    <a:cubicBezTo>
                      <a:pt x="179" y="799"/>
                      <a:pt x="0" y="620"/>
                      <a:pt x="0" y="406"/>
                    </a:cubicBezTo>
                    <a:cubicBezTo>
                      <a:pt x="0" y="179"/>
                      <a:pt x="179" y="1"/>
                      <a:pt x="393" y="1"/>
                    </a:cubicBezTo>
                    <a:cubicBezTo>
                      <a:pt x="620" y="1"/>
                      <a:pt x="798" y="179"/>
                      <a:pt x="798" y="406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16" name="Google Shape;1616;p11"/>
              <p:cNvSpPr/>
              <p:nvPr/>
            </p:nvSpPr>
            <p:spPr>
              <a:xfrm>
                <a:off x="2953511" y="4589220"/>
                <a:ext cx="92894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9" extrusionOk="0">
                    <a:moveTo>
                      <a:pt x="798" y="406"/>
                    </a:moveTo>
                    <a:cubicBezTo>
                      <a:pt x="798" y="620"/>
                      <a:pt x="620" y="799"/>
                      <a:pt x="406" y="799"/>
                    </a:cubicBezTo>
                    <a:cubicBezTo>
                      <a:pt x="179" y="799"/>
                      <a:pt x="1" y="620"/>
                      <a:pt x="1" y="406"/>
                    </a:cubicBezTo>
                    <a:cubicBezTo>
                      <a:pt x="1" y="179"/>
                      <a:pt x="179" y="1"/>
                      <a:pt x="406" y="1"/>
                    </a:cubicBezTo>
                    <a:cubicBezTo>
                      <a:pt x="620" y="1"/>
                      <a:pt x="798" y="179"/>
                      <a:pt x="798" y="406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17" name="Google Shape;1617;p11"/>
              <p:cNvSpPr/>
              <p:nvPr/>
            </p:nvSpPr>
            <p:spPr>
              <a:xfrm>
                <a:off x="3630385" y="4589220"/>
                <a:ext cx="92894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9" extrusionOk="0">
                    <a:moveTo>
                      <a:pt x="799" y="406"/>
                    </a:moveTo>
                    <a:cubicBezTo>
                      <a:pt x="799" y="620"/>
                      <a:pt x="620" y="799"/>
                      <a:pt x="406" y="799"/>
                    </a:cubicBezTo>
                    <a:cubicBezTo>
                      <a:pt x="179" y="799"/>
                      <a:pt x="1" y="620"/>
                      <a:pt x="1" y="406"/>
                    </a:cubicBezTo>
                    <a:cubicBezTo>
                      <a:pt x="1" y="179"/>
                      <a:pt x="179" y="1"/>
                      <a:pt x="406" y="1"/>
                    </a:cubicBezTo>
                    <a:cubicBezTo>
                      <a:pt x="620" y="1"/>
                      <a:pt x="799" y="179"/>
                      <a:pt x="799" y="406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18" name="Google Shape;1618;p11"/>
              <p:cNvSpPr/>
              <p:nvPr/>
            </p:nvSpPr>
            <p:spPr>
              <a:xfrm>
                <a:off x="4307375" y="4589220"/>
                <a:ext cx="92777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8" h="799" extrusionOk="0">
                    <a:moveTo>
                      <a:pt x="798" y="406"/>
                    </a:moveTo>
                    <a:cubicBezTo>
                      <a:pt x="798" y="620"/>
                      <a:pt x="619" y="799"/>
                      <a:pt x="405" y="799"/>
                    </a:cubicBezTo>
                    <a:cubicBezTo>
                      <a:pt x="179" y="799"/>
                      <a:pt x="0" y="620"/>
                      <a:pt x="0" y="406"/>
                    </a:cubicBezTo>
                    <a:cubicBezTo>
                      <a:pt x="0" y="179"/>
                      <a:pt x="179" y="1"/>
                      <a:pt x="405" y="1"/>
                    </a:cubicBezTo>
                    <a:cubicBezTo>
                      <a:pt x="619" y="1"/>
                      <a:pt x="798" y="179"/>
                      <a:pt x="798" y="406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19" name="Google Shape;1619;p11"/>
              <p:cNvSpPr/>
              <p:nvPr/>
            </p:nvSpPr>
            <p:spPr>
              <a:xfrm>
                <a:off x="4984248" y="4589220"/>
                <a:ext cx="92777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8" h="799" extrusionOk="0">
                    <a:moveTo>
                      <a:pt x="798" y="406"/>
                    </a:moveTo>
                    <a:cubicBezTo>
                      <a:pt x="798" y="620"/>
                      <a:pt x="619" y="799"/>
                      <a:pt x="393" y="799"/>
                    </a:cubicBezTo>
                    <a:cubicBezTo>
                      <a:pt x="179" y="799"/>
                      <a:pt x="0" y="620"/>
                      <a:pt x="0" y="406"/>
                    </a:cubicBezTo>
                    <a:cubicBezTo>
                      <a:pt x="0" y="179"/>
                      <a:pt x="179" y="1"/>
                      <a:pt x="393" y="1"/>
                    </a:cubicBezTo>
                    <a:cubicBezTo>
                      <a:pt x="619" y="1"/>
                      <a:pt x="798" y="179"/>
                      <a:pt x="798" y="406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620" name="Google Shape;1620;p11"/>
          <p:cNvGrpSpPr/>
          <p:nvPr/>
        </p:nvGrpSpPr>
        <p:grpSpPr>
          <a:xfrm>
            <a:off x="1318425" y="944175"/>
            <a:ext cx="6530725" cy="3143100"/>
            <a:chOff x="1308900" y="944175"/>
            <a:chExt cx="6530725" cy="3143100"/>
          </a:xfrm>
        </p:grpSpPr>
        <p:sp>
          <p:nvSpPr>
            <p:cNvPr id="1621" name="Google Shape;1621;p11"/>
            <p:cNvSpPr/>
            <p:nvPr/>
          </p:nvSpPr>
          <p:spPr>
            <a:xfrm>
              <a:off x="1308900" y="944175"/>
              <a:ext cx="6526200" cy="3143100"/>
            </a:xfrm>
            <a:prstGeom prst="rect">
              <a:avLst/>
            </a:prstGeom>
            <a:solidFill>
              <a:srgbClr val="F1DB58">
                <a:alpha val="388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2" name="Google Shape;1622;p11"/>
            <p:cNvSpPr/>
            <p:nvPr/>
          </p:nvSpPr>
          <p:spPr>
            <a:xfrm>
              <a:off x="1308900" y="944175"/>
              <a:ext cx="6526200" cy="314310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3" name="Google Shape;1623;p11"/>
            <p:cNvSpPr/>
            <p:nvPr/>
          </p:nvSpPr>
          <p:spPr>
            <a:xfrm>
              <a:off x="1313425" y="944175"/>
              <a:ext cx="6526200" cy="3143100"/>
            </a:xfrm>
            <a:prstGeom prst="rect">
              <a:avLst/>
            </a:prstGeom>
            <a:solidFill>
              <a:srgbClr val="FFF9D4">
                <a:alpha val="62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624" name="Google Shape;1624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1625" name="Google Shape;1625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626" name="Google Shape;1626;p11"/>
          <p:cNvSpPr/>
          <p:nvPr/>
        </p:nvSpPr>
        <p:spPr>
          <a:xfrm>
            <a:off x="8887093" y="1663060"/>
            <a:ext cx="142473" cy="124705"/>
          </a:xfrm>
          <a:custGeom>
            <a:avLst/>
            <a:gdLst/>
            <a:ahLst/>
            <a:cxnLst/>
            <a:rect l="l" t="t" r="r" b="b"/>
            <a:pathLst>
              <a:path w="858" h="751" extrusionOk="0">
                <a:moveTo>
                  <a:pt x="431" y="0"/>
                </a:moveTo>
                <a:cubicBezTo>
                  <a:pt x="376" y="0"/>
                  <a:pt x="322" y="30"/>
                  <a:pt x="298" y="89"/>
                </a:cubicBezTo>
                <a:cubicBezTo>
                  <a:pt x="275" y="125"/>
                  <a:pt x="227" y="161"/>
                  <a:pt x="179" y="173"/>
                </a:cubicBezTo>
                <a:cubicBezTo>
                  <a:pt x="48" y="185"/>
                  <a:pt x="1" y="339"/>
                  <a:pt x="96" y="435"/>
                </a:cubicBezTo>
                <a:cubicBezTo>
                  <a:pt x="132" y="470"/>
                  <a:pt x="144" y="518"/>
                  <a:pt x="132" y="566"/>
                </a:cubicBezTo>
                <a:cubicBezTo>
                  <a:pt x="122" y="669"/>
                  <a:pt x="202" y="750"/>
                  <a:pt x="289" y="750"/>
                </a:cubicBezTo>
                <a:cubicBezTo>
                  <a:pt x="312" y="750"/>
                  <a:pt x="336" y="745"/>
                  <a:pt x="358" y="732"/>
                </a:cubicBezTo>
                <a:cubicBezTo>
                  <a:pt x="382" y="720"/>
                  <a:pt x="406" y="714"/>
                  <a:pt x="429" y="714"/>
                </a:cubicBezTo>
                <a:cubicBezTo>
                  <a:pt x="453" y="714"/>
                  <a:pt x="477" y="720"/>
                  <a:pt x="501" y="732"/>
                </a:cubicBezTo>
                <a:cubicBezTo>
                  <a:pt x="526" y="745"/>
                  <a:pt x="551" y="750"/>
                  <a:pt x="576" y="750"/>
                </a:cubicBezTo>
                <a:cubicBezTo>
                  <a:pt x="668" y="750"/>
                  <a:pt x="746" y="669"/>
                  <a:pt x="727" y="566"/>
                </a:cubicBezTo>
                <a:cubicBezTo>
                  <a:pt x="715" y="518"/>
                  <a:pt x="739" y="470"/>
                  <a:pt x="775" y="435"/>
                </a:cubicBezTo>
                <a:cubicBezTo>
                  <a:pt x="858" y="339"/>
                  <a:pt x="810" y="185"/>
                  <a:pt x="679" y="173"/>
                </a:cubicBezTo>
                <a:cubicBezTo>
                  <a:pt x="632" y="161"/>
                  <a:pt x="596" y="125"/>
                  <a:pt x="572" y="89"/>
                </a:cubicBezTo>
                <a:cubicBezTo>
                  <a:pt x="542" y="30"/>
                  <a:pt x="486" y="0"/>
                  <a:pt x="431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rgbClr val="FFF9D4">
            <a:alpha val="6250"/>
          </a:srgbClr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Itim"/>
              <a:buNone/>
              <a:defRPr sz="2800" b="1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Itim"/>
              <a:buNone/>
              <a:defRPr sz="2800" b="1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Itim"/>
              <a:buNone/>
              <a:defRPr sz="2800" b="1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Itim"/>
              <a:buNone/>
              <a:defRPr sz="2800" b="1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Itim"/>
              <a:buNone/>
              <a:defRPr sz="2800" b="1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Itim"/>
              <a:buNone/>
              <a:defRPr sz="2800" b="1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Itim"/>
              <a:buNone/>
              <a:defRPr sz="2800" b="1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Itim"/>
              <a:buNone/>
              <a:defRPr sz="2800" b="1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Itim"/>
              <a:buNone/>
              <a:defRPr sz="2800" b="1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Coming Soon"/>
              <a:buChar char="●"/>
              <a:defRPr sz="1800">
                <a:solidFill>
                  <a:schemeClr val="dk2"/>
                </a:solidFill>
                <a:latin typeface="Coming Soon"/>
                <a:ea typeface="Coming Soon"/>
                <a:cs typeface="Coming Soon"/>
                <a:sym typeface="Coming Soon"/>
              </a:defRPr>
            </a:lvl1pPr>
            <a:lvl2pPr marL="914400" lvl="1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Coming Soon"/>
              <a:buChar char="○"/>
              <a:defRPr>
                <a:solidFill>
                  <a:schemeClr val="dk2"/>
                </a:solidFill>
                <a:latin typeface="Coming Soon"/>
                <a:ea typeface="Coming Soon"/>
                <a:cs typeface="Coming Soon"/>
                <a:sym typeface="Coming Soon"/>
              </a:defRPr>
            </a:lvl2pPr>
            <a:lvl3pPr marL="1371600" lvl="2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Coming Soon"/>
              <a:buChar char="■"/>
              <a:defRPr>
                <a:solidFill>
                  <a:schemeClr val="dk2"/>
                </a:solidFill>
                <a:latin typeface="Coming Soon"/>
                <a:ea typeface="Coming Soon"/>
                <a:cs typeface="Coming Soon"/>
                <a:sym typeface="Coming Soon"/>
              </a:defRPr>
            </a:lvl3pPr>
            <a:lvl4pPr marL="1828800" lvl="3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Coming Soon"/>
              <a:buChar char="●"/>
              <a:defRPr>
                <a:solidFill>
                  <a:schemeClr val="dk2"/>
                </a:solidFill>
                <a:latin typeface="Coming Soon"/>
                <a:ea typeface="Coming Soon"/>
                <a:cs typeface="Coming Soon"/>
                <a:sym typeface="Coming Soon"/>
              </a:defRPr>
            </a:lvl4pPr>
            <a:lvl5pPr marL="2286000" lvl="4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Coming Soon"/>
              <a:buChar char="○"/>
              <a:defRPr>
                <a:solidFill>
                  <a:schemeClr val="dk2"/>
                </a:solidFill>
                <a:latin typeface="Coming Soon"/>
                <a:ea typeface="Coming Soon"/>
                <a:cs typeface="Coming Soon"/>
                <a:sym typeface="Coming Soon"/>
              </a:defRPr>
            </a:lvl5pPr>
            <a:lvl6pPr marL="2743200" lvl="5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Coming Soon"/>
              <a:buChar char="■"/>
              <a:defRPr>
                <a:solidFill>
                  <a:schemeClr val="dk2"/>
                </a:solidFill>
                <a:latin typeface="Coming Soon"/>
                <a:ea typeface="Coming Soon"/>
                <a:cs typeface="Coming Soon"/>
                <a:sym typeface="Coming Soon"/>
              </a:defRPr>
            </a:lvl6pPr>
            <a:lvl7pPr marL="3200400" lvl="6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Coming Soon"/>
              <a:buChar char="●"/>
              <a:defRPr>
                <a:solidFill>
                  <a:schemeClr val="dk2"/>
                </a:solidFill>
                <a:latin typeface="Coming Soon"/>
                <a:ea typeface="Coming Soon"/>
                <a:cs typeface="Coming Soon"/>
                <a:sym typeface="Coming Soon"/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2" r:id="rId13"/>
    <p:sldLayoutId id="2147483663" r:id="rId14"/>
    <p:sldLayoutId id="2147483666" r:id="rId15"/>
    <p:sldLayoutId id="2147483667" r:id="rId16"/>
    <p:sldLayoutId id="2147483668" r:id="rId17"/>
    <p:sldLayoutId id="2147483680" r:id="rId18"/>
    <p:sldLayoutId id="2147483688" r:id="rId19"/>
    <p:sldLayoutId id="2147483689" r:id="rId20"/>
    <p:sldLayoutId id="2147483693" r:id="rId2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2"/>
        </a:solidFill>
        <a:effectLst/>
      </p:bgPr>
    </p:bg>
    <p:spTree>
      <p:nvGrpSpPr>
        <p:cNvPr id="1" name="Shape 3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19" name="Google Shape;3219;p49"/>
          <p:cNvGrpSpPr/>
          <p:nvPr/>
        </p:nvGrpSpPr>
        <p:grpSpPr>
          <a:xfrm>
            <a:off x="144005" y="180319"/>
            <a:ext cx="1739828" cy="1683794"/>
            <a:chOff x="-1739825" y="276225"/>
            <a:chExt cx="1494055" cy="1445937"/>
          </a:xfrm>
        </p:grpSpPr>
        <p:sp>
          <p:nvSpPr>
            <p:cNvPr id="3220" name="Google Shape;3220;p49"/>
            <p:cNvSpPr/>
            <p:nvPr/>
          </p:nvSpPr>
          <p:spPr>
            <a:xfrm>
              <a:off x="-1249131" y="746594"/>
              <a:ext cx="777986" cy="465310"/>
            </a:xfrm>
            <a:custGeom>
              <a:avLst/>
              <a:gdLst/>
              <a:ahLst/>
              <a:cxnLst/>
              <a:rect l="l" t="t" r="r" b="b"/>
              <a:pathLst>
                <a:path w="12289" h="7350" extrusionOk="0">
                  <a:moveTo>
                    <a:pt x="11050" y="1"/>
                  </a:moveTo>
                  <a:lnTo>
                    <a:pt x="11050" y="1"/>
                  </a:lnTo>
                  <a:cubicBezTo>
                    <a:pt x="10086" y="120"/>
                    <a:pt x="8371" y="358"/>
                    <a:pt x="5287" y="1417"/>
                  </a:cubicBezTo>
                  <a:cubicBezTo>
                    <a:pt x="2823" y="2263"/>
                    <a:pt x="1144" y="3013"/>
                    <a:pt x="1" y="3525"/>
                  </a:cubicBezTo>
                  <a:cubicBezTo>
                    <a:pt x="1" y="3525"/>
                    <a:pt x="632" y="7073"/>
                    <a:pt x="3204" y="7323"/>
                  </a:cubicBezTo>
                  <a:cubicBezTo>
                    <a:pt x="3391" y="7341"/>
                    <a:pt x="3555" y="7350"/>
                    <a:pt x="3699" y="7350"/>
                  </a:cubicBezTo>
                  <a:cubicBezTo>
                    <a:pt x="5531" y="7350"/>
                    <a:pt x="4205" y="5941"/>
                    <a:pt x="6633" y="4727"/>
                  </a:cubicBezTo>
                  <a:cubicBezTo>
                    <a:pt x="7249" y="4425"/>
                    <a:pt x="7750" y="4322"/>
                    <a:pt x="8173" y="4322"/>
                  </a:cubicBezTo>
                  <a:cubicBezTo>
                    <a:pt x="9092" y="4322"/>
                    <a:pt x="9643" y="4810"/>
                    <a:pt x="10216" y="4810"/>
                  </a:cubicBezTo>
                  <a:cubicBezTo>
                    <a:pt x="10418" y="4810"/>
                    <a:pt x="10623" y="4749"/>
                    <a:pt x="10848" y="4584"/>
                  </a:cubicBezTo>
                  <a:cubicBezTo>
                    <a:pt x="11991" y="3751"/>
                    <a:pt x="12288" y="1025"/>
                    <a:pt x="11050" y="1"/>
                  </a:cubicBezTo>
                  <a:close/>
                </a:path>
              </a:pathLst>
            </a:custGeom>
            <a:solidFill>
              <a:srgbClr val="FBC3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1" name="Google Shape;3221;p49"/>
            <p:cNvSpPr/>
            <p:nvPr/>
          </p:nvSpPr>
          <p:spPr>
            <a:xfrm>
              <a:off x="-1739825" y="728108"/>
              <a:ext cx="331731" cy="246456"/>
            </a:xfrm>
            <a:custGeom>
              <a:avLst/>
              <a:gdLst/>
              <a:ahLst/>
              <a:cxnLst/>
              <a:rect l="l" t="t" r="r" b="b"/>
              <a:pathLst>
                <a:path w="5240" h="3893" extrusionOk="0">
                  <a:moveTo>
                    <a:pt x="1772" y="1"/>
                  </a:moveTo>
                  <a:cubicBezTo>
                    <a:pt x="1700" y="1"/>
                    <a:pt x="1622" y="6"/>
                    <a:pt x="1537" y="19"/>
                  </a:cubicBezTo>
                  <a:cubicBezTo>
                    <a:pt x="572" y="174"/>
                    <a:pt x="1" y="1876"/>
                    <a:pt x="1334" y="2364"/>
                  </a:cubicBezTo>
                  <a:cubicBezTo>
                    <a:pt x="1334" y="2364"/>
                    <a:pt x="703" y="3531"/>
                    <a:pt x="1977" y="3853"/>
                  </a:cubicBezTo>
                  <a:cubicBezTo>
                    <a:pt x="2084" y="3880"/>
                    <a:pt x="2180" y="3892"/>
                    <a:pt x="2268" y="3892"/>
                  </a:cubicBezTo>
                  <a:cubicBezTo>
                    <a:pt x="3051" y="3892"/>
                    <a:pt x="3109" y="2900"/>
                    <a:pt x="3109" y="2900"/>
                  </a:cubicBezTo>
                  <a:cubicBezTo>
                    <a:pt x="3109" y="2900"/>
                    <a:pt x="3413" y="3011"/>
                    <a:pt x="3765" y="3011"/>
                  </a:cubicBezTo>
                  <a:cubicBezTo>
                    <a:pt x="4054" y="3011"/>
                    <a:pt x="4375" y="2936"/>
                    <a:pt x="4585" y="2662"/>
                  </a:cubicBezTo>
                  <a:cubicBezTo>
                    <a:pt x="5240" y="1793"/>
                    <a:pt x="4299" y="1078"/>
                    <a:pt x="4299" y="1078"/>
                  </a:cubicBezTo>
                  <a:cubicBezTo>
                    <a:pt x="4299" y="1078"/>
                    <a:pt x="4216" y="233"/>
                    <a:pt x="3573" y="102"/>
                  </a:cubicBezTo>
                  <a:cubicBezTo>
                    <a:pt x="3519" y="90"/>
                    <a:pt x="3466" y="84"/>
                    <a:pt x="3414" y="84"/>
                  </a:cubicBezTo>
                  <a:cubicBezTo>
                    <a:pt x="3362" y="84"/>
                    <a:pt x="3311" y="90"/>
                    <a:pt x="3263" y="102"/>
                  </a:cubicBezTo>
                  <a:cubicBezTo>
                    <a:pt x="2823" y="185"/>
                    <a:pt x="2585" y="626"/>
                    <a:pt x="2585" y="626"/>
                  </a:cubicBezTo>
                  <a:cubicBezTo>
                    <a:pt x="2585" y="626"/>
                    <a:pt x="2525" y="1"/>
                    <a:pt x="177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2" name="Google Shape;3222;p49"/>
            <p:cNvSpPr/>
            <p:nvPr/>
          </p:nvSpPr>
          <p:spPr>
            <a:xfrm>
              <a:off x="-1417845" y="549330"/>
              <a:ext cx="961768" cy="464171"/>
            </a:xfrm>
            <a:custGeom>
              <a:avLst/>
              <a:gdLst/>
              <a:ahLst/>
              <a:cxnLst/>
              <a:rect l="l" t="t" r="r" b="b"/>
              <a:pathLst>
                <a:path w="15192" h="7332" extrusionOk="0">
                  <a:moveTo>
                    <a:pt x="11986" y="1"/>
                  </a:moveTo>
                  <a:cubicBezTo>
                    <a:pt x="11133" y="1"/>
                    <a:pt x="10021" y="134"/>
                    <a:pt x="8607" y="509"/>
                  </a:cubicBezTo>
                  <a:cubicBezTo>
                    <a:pt x="3511" y="1878"/>
                    <a:pt x="1368" y="3545"/>
                    <a:pt x="666" y="4331"/>
                  </a:cubicBezTo>
                  <a:cubicBezTo>
                    <a:pt x="606" y="4391"/>
                    <a:pt x="559" y="4450"/>
                    <a:pt x="511" y="4498"/>
                  </a:cubicBezTo>
                  <a:cubicBezTo>
                    <a:pt x="0" y="5174"/>
                    <a:pt x="461" y="7331"/>
                    <a:pt x="829" y="7331"/>
                  </a:cubicBezTo>
                  <a:cubicBezTo>
                    <a:pt x="830" y="7331"/>
                    <a:pt x="831" y="7331"/>
                    <a:pt x="832" y="7331"/>
                  </a:cubicBezTo>
                  <a:cubicBezTo>
                    <a:pt x="892" y="7331"/>
                    <a:pt x="963" y="7319"/>
                    <a:pt x="1047" y="7308"/>
                  </a:cubicBezTo>
                  <a:cubicBezTo>
                    <a:pt x="1392" y="7224"/>
                    <a:pt x="1904" y="6986"/>
                    <a:pt x="2666" y="6641"/>
                  </a:cubicBezTo>
                  <a:cubicBezTo>
                    <a:pt x="3809" y="6129"/>
                    <a:pt x="5488" y="5379"/>
                    <a:pt x="7952" y="4533"/>
                  </a:cubicBezTo>
                  <a:cubicBezTo>
                    <a:pt x="11036" y="3474"/>
                    <a:pt x="12751" y="3236"/>
                    <a:pt x="13715" y="3117"/>
                  </a:cubicBezTo>
                  <a:cubicBezTo>
                    <a:pt x="14167" y="3057"/>
                    <a:pt x="14453" y="3021"/>
                    <a:pt x="14632" y="2950"/>
                  </a:cubicBezTo>
                  <a:cubicBezTo>
                    <a:pt x="15191" y="2688"/>
                    <a:pt x="14489" y="914"/>
                    <a:pt x="14334" y="628"/>
                  </a:cubicBezTo>
                  <a:cubicBezTo>
                    <a:pt x="14275" y="509"/>
                    <a:pt x="14001" y="307"/>
                    <a:pt x="13477" y="176"/>
                  </a:cubicBezTo>
                  <a:cubicBezTo>
                    <a:pt x="13111" y="74"/>
                    <a:pt x="12620" y="1"/>
                    <a:pt x="1198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3" name="Google Shape;3223;p49"/>
            <p:cNvSpPr/>
            <p:nvPr/>
          </p:nvSpPr>
          <p:spPr>
            <a:xfrm>
              <a:off x="-1598080" y="276225"/>
              <a:ext cx="1034191" cy="546597"/>
            </a:xfrm>
            <a:custGeom>
              <a:avLst/>
              <a:gdLst/>
              <a:ahLst/>
              <a:cxnLst/>
              <a:rect l="l" t="t" r="r" b="b"/>
              <a:pathLst>
                <a:path w="16336" h="8634" extrusionOk="0">
                  <a:moveTo>
                    <a:pt x="8009" y="1"/>
                  </a:moveTo>
                  <a:cubicBezTo>
                    <a:pt x="7057" y="1"/>
                    <a:pt x="6049" y="170"/>
                    <a:pt x="5001" y="573"/>
                  </a:cubicBezTo>
                  <a:cubicBezTo>
                    <a:pt x="0" y="2489"/>
                    <a:pt x="346" y="7764"/>
                    <a:pt x="346" y="7764"/>
                  </a:cubicBezTo>
                  <a:cubicBezTo>
                    <a:pt x="346" y="7764"/>
                    <a:pt x="584" y="7323"/>
                    <a:pt x="1024" y="7240"/>
                  </a:cubicBezTo>
                  <a:cubicBezTo>
                    <a:pt x="1068" y="7131"/>
                    <a:pt x="1422" y="6241"/>
                    <a:pt x="2059" y="6241"/>
                  </a:cubicBezTo>
                  <a:cubicBezTo>
                    <a:pt x="2117" y="6241"/>
                    <a:pt x="2177" y="6248"/>
                    <a:pt x="2239" y="6264"/>
                  </a:cubicBezTo>
                  <a:cubicBezTo>
                    <a:pt x="3036" y="6478"/>
                    <a:pt x="3501" y="8597"/>
                    <a:pt x="3501" y="8597"/>
                  </a:cubicBezTo>
                  <a:lnTo>
                    <a:pt x="3513" y="8633"/>
                  </a:lnTo>
                  <a:cubicBezTo>
                    <a:pt x="4215" y="7859"/>
                    <a:pt x="6358" y="6192"/>
                    <a:pt x="11454" y="4823"/>
                  </a:cubicBezTo>
                  <a:cubicBezTo>
                    <a:pt x="12868" y="4448"/>
                    <a:pt x="13980" y="4315"/>
                    <a:pt x="14833" y="4315"/>
                  </a:cubicBezTo>
                  <a:cubicBezTo>
                    <a:pt x="15467" y="4315"/>
                    <a:pt x="15958" y="4388"/>
                    <a:pt x="16324" y="4490"/>
                  </a:cubicBezTo>
                  <a:lnTo>
                    <a:pt x="16336" y="4466"/>
                  </a:lnTo>
                  <a:cubicBezTo>
                    <a:pt x="16336" y="4466"/>
                    <a:pt x="12906" y="1"/>
                    <a:pt x="800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4" name="Google Shape;3224;p49"/>
            <p:cNvSpPr/>
            <p:nvPr/>
          </p:nvSpPr>
          <p:spPr>
            <a:xfrm>
              <a:off x="-708677" y="894162"/>
              <a:ext cx="82236" cy="75526"/>
            </a:xfrm>
            <a:custGeom>
              <a:avLst/>
              <a:gdLst/>
              <a:ahLst/>
              <a:cxnLst/>
              <a:rect l="l" t="t" r="r" b="b"/>
              <a:pathLst>
                <a:path w="1299" h="1193" extrusionOk="0">
                  <a:moveTo>
                    <a:pt x="654" y="1"/>
                  </a:moveTo>
                  <a:cubicBezTo>
                    <a:pt x="611" y="1"/>
                    <a:pt x="568" y="5"/>
                    <a:pt x="525" y="15"/>
                  </a:cubicBezTo>
                  <a:cubicBezTo>
                    <a:pt x="203" y="87"/>
                    <a:pt x="1" y="396"/>
                    <a:pt x="60" y="718"/>
                  </a:cubicBezTo>
                  <a:cubicBezTo>
                    <a:pt x="123" y="1001"/>
                    <a:pt x="372" y="1192"/>
                    <a:pt x="650" y="1192"/>
                  </a:cubicBezTo>
                  <a:cubicBezTo>
                    <a:pt x="687" y="1192"/>
                    <a:pt x="725" y="1189"/>
                    <a:pt x="763" y="1182"/>
                  </a:cubicBezTo>
                  <a:cubicBezTo>
                    <a:pt x="1084" y="1110"/>
                    <a:pt x="1299" y="801"/>
                    <a:pt x="1227" y="479"/>
                  </a:cubicBezTo>
                  <a:cubicBezTo>
                    <a:pt x="1165" y="191"/>
                    <a:pt x="925" y="1"/>
                    <a:pt x="654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5" name="Google Shape;3225;p49"/>
            <p:cNvSpPr/>
            <p:nvPr/>
          </p:nvSpPr>
          <p:spPr>
            <a:xfrm>
              <a:off x="-1030531" y="1014824"/>
              <a:ext cx="82236" cy="75463"/>
            </a:xfrm>
            <a:custGeom>
              <a:avLst/>
              <a:gdLst/>
              <a:ahLst/>
              <a:cxnLst/>
              <a:rect l="l" t="t" r="r" b="b"/>
              <a:pathLst>
                <a:path w="1299" h="1192" extrusionOk="0">
                  <a:moveTo>
                    <a:pt x="650" y="0"/>
                  </a:moveTo>
                  <a:cubicBezTo>
                    <a:pt x="608" y="0"/>
                    <a:pt x="567" y="5"/>
                    <a:pt x="525" y="14"/>
                  </a:cubicBezTo>
                  <a:cubicBezTo>
                    <a:pt x="203" y="86"/>
                    <a:pt x="1" y="395"/>
                    <a:pt x="60" y="717"/>
                  </a:cubicBezTo>
                  <a:cubicBezTo>
                    <a:pt x="123" y="1000"/>
                    <a:pt x="381" y="1191"/>
                    <a:pt x="662" y="1191"/>
                  </a:cubicBezTo>
                  <a:cubicBezTo>
                    <a:pt x="699" y="1191"/>
                    <a:pt x="737" y="1188"/>
                    <a:pt x="775" y="1181"/>
                  </a:cubicBezTo>
                  <a:cubicBezTo>
                    <a:pt x="1096" y="1109"/>
                    <a:pt x="1299" y="800"/>
                    <a:pt x="1227" y="478"/>
                  </a:cubicBezTo>
                  <a:cubicBezTo>
                    <a:pt x="1175" y="199"/>
                    <a:pt x="925" y="0"/>
                    <a:pt x="65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6" name="Google Shape;3226;p49"/>
            <p:cNvSpPr/>
            <p:nvPr/>
          </p:nvSpPr>
          <p:spPr>
            <a:xfrm>
              <a:off x="-1081747" y="1117254"/>
              <a:ext cx="167385" cy="110535"/>
            </a:xfrm>
            <a:custGeom>
              <a:avLst/>
              <a:gdLst/>
              <a:ahLst/>
              <a:cxnLst/>
              <a:rect l="l" t="t" r="r" b="b"/>
              <a:pathLst>
                <a:path w="2644" h="1746" extrusionOk="0">
                  <a:moveTo>
                    <a:pt x="1512" y="0"/>
                  </a:moveTo>
                  <a:cubicBezTo>
                    <a:pt x="1393" y="0"/>
                    <a:pt x="1269" y="13"/>
                    <a:pt x="1143" y="39"/>
                  </a:cubicBezTo>
                  <a:cubicBezTo>
                    <a:pt x="476" y="182"/>
                    <a:pt x="0" y="670"/>
                    <a:pt x="95" y="1135"/>
                  </a:cubicBezTo>
                  <a:cubicBezTo>
                    <a:pt x="183" y="1503"/>
                    <a:pt x="610" y="1745"/>
                    <a:pt x="1132" y="1745"/>
                  </a:cubicBezTo>
                  <a:cubicBezTo>
                    <a:pt x="1250" y="1745"/>
                    <a:pt x="1374" y="1733"/>
                    <a:pt x="1500" y="1706"/>
                  </a:cubicBezTo>
                  <a:cubicBezTo>
                    <a:pt x="2179" y="1575"/>
                    <a:pt x="2643" y="1075"/>
                    <a:pt x="2548" y="623"/>
                  </a:cubicBezTo>
                  <a:cubicBezTo>
                    <a:pt x="2470" y="244"/>
                    <a:pt x="2037" y="0"/>
                    <a:pt x="151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7" name="Google Shape;3227;p49"/>
            <p:cNvSpPr/>
            <p:nvPr/>
          </p:nvSpPr>
          <p:spPr>
            <a:xfrm>
              <a:off x="-664932" y="949302"/>
              <a:ext cx="159092" cy="119271"/>
            </a:xfrm>
            <a:custGeom>
              <a:avLst/>
              <a:gdLst/>
              <a:ahLst/>
              <a:cxnLst/>
              <a:rect l="l" t="t" r="r" b="b"/>
              <a:pathLst>
                <a:path w="2513" h="1884" extrusionOk="0">
                  <a:moveTo>
                    <a:pt x="1546" y="1"/>
                  </a:moveTo>
                  <a:cubicBezTo>
                    <a:pt x="1320" y="1"/>
                    <a:pt x="1071" y="64"/>
                    <a:pt x="834" y="192"/>
                  </a:cubicBezTo>
                  <a:cubicBezTo>
                    <a:pt x="274" y="513"/>
                    <a:pt x="0" y="1109"/>
                    <a:pt x="238" y="1513"/>
                  </a:cubicBezTo>
                  <a:cubicBezTo>
                    <a:pt x="371" y="1758"/>
                    <a:pt x="646" y="1883"/>
                    <a:pt x="967" y="1883"/>
                  </a:cubicBezTo>
                  <a:cubicBezTo>
                    <a:pt x="1193" y="1883"/>
                    <a:pt x="1442" y="1820"/>
                    <a:pt x="1679" y="1692"/>
                  </a:cubicBezTo>
                  <a:cubicBezTo>
                    <a:pt x="2239" y="1371"/>
                    <a:pt x="2513" y="787"/>
                    <a:pt x="2274" y="370"/>
                  </a:cubicBezTo>
                  <a:cubicBezTo>
                    <a:pt x="2142" y="126"/>
                    <a:pt x="1866" y="1"/>
                    <a:pt x="154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8" name="Google Shape;3228;p49"/>
            <p:cNvSpPr/>
            <p:nvPr/>
          </p:nvSpPr>
          <p:spPr>
            <a:xfrm>
              <a:off x="-1101942" y="912457"/>
              <a:ext cx="134782" cy="97050"/>
            </a:xfrm>
            <a:custGeom>
              <a:avLst/>
              <a:gdLst/>
              <a:ahLst/>
              <a:cxnLst/>
              <a:rect l="l" t="t" r="r" b="b"/>
              <a:pathLst>
                <a:path w="2129" h="1533" extrusionOk="0">
                  <a:moveTo>
                    <a:pt x="1526" y="0"/>
                  </a:moveTo>
                  <a:cubicBezTo>
                    <a:pt x="977" y="0"/>
                    <a:pt x="1" y="742"/>
                    <a:pt x="319" y="1369"/>
                  </a:cubicBezTo>
                  <a:cubicBezTo>
                    <a:pt x="377" y="1485"/>
                    <a:pt x="457" y="1532"/>
                    <a:pt x="551" y="1532"/>
                  </a:cubicBezTo>
                  <a:cubicBezTo>
                    <a:pt x="769" y="1532"/>
                    <a:pt x="1065" y="1281"/>
                    <a:pt x="1355" y="1024"/>
                  </a:cubicBezTo>
                  <a:cubicBezTo>
                    <a:pt x="1748" y="679"/>
                    <a:pt x="2129" y="321"/>
                    <a:pt x="1748" y="59"/>
                  </a:cubicBezTo>
                  <a:cubicBezTo>
                    <a:pt x="1689" y="19"/>
                    <a:pt x="1613" y="0"/>
                    <a:pt x="152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9" name="Google Shape;3229;p49"/>
            <p:cNvSpPr/>
            <p:nvPr/>
          </p:nvSpPr>
          <p:spPr>
            <a:xfrm>
              <a:off x="-726023" y="798822"/>
              <a:ext cx="121677" cy="70018"/>
            </a:xfrm>
            <a:custGeom>
              <a:avLst/>
              <a:gdLst/>
              <a:ahLst/>
              <a:cxnLst/>
              <a:rect l="l" t="t" r="r" b="b"/>
              <a:pathLst>
                <a:path w="1922" h="1106" extrusionOk="0">
                  <a:moveTo>
                    <a:pt x="665" y="0"/>
                  </a:moveTo>
                  <a:cubicBezTo>
                    <a:pt x="392" y="0"/>
                    <a:pt x="168" y="78"/>
                    <a:pt x="120" y="247"/>
                  </a:cubicBezTo>
                  <a:cubicBezTo>
                    <a:pt x="1" y="688"/>
                    <a:pt x="370" y="819"/>
                    <a:pt x="870" y="973"/>
                  </a:cubicBezTo>
                  <a:cubicBezTo>
                    <a:pt x="1102" y="1052"/>
                    <a:pt x="1319" y="1106"/>
                    <a:pt x="1493" y="1106"/>
                  </a:cubicBezTo>
                  <a:cubicBezTo>
                    <a:pt x="1712" y="1106"/>
                    <a:pt x="1862" y="1021"/>
                    <a:pt x="1882" y="795"/>
                  </a:cubicBezTo>
                  <a:cubicBezTo>
                    <a:pt x="1921" y="298"/>
                    <a:pt x="1199" y="0"/>
                    <a:pt x="66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0" name="Google Shape;3230;p49"/>
            <p:cNvSpPr/>
            <p:nvPr/>
          </p:nvSpPr>
          <p:spPr>
            <a:xfrm>
              <a:off x="-1408918" y="736022"/>
              <a:ext cx="1163149" cy="986141"/>
            </a:xfrm>
            <a:custGeom>
              <a:avLst/>
              <a:gdLst/>
              <a:ahLst/>
              <a:cxnLst/>
              <a:rect l="l" t="t" r="r" b="b"/>
              <a:pathLst>
                <a:path w="18373" h="15577" extrusionOk="0">
                  <a:moveTo>
                    <a:pt x="14491" y="1"/>
                  </a:moveTo>
                  <a:cubicBezTo>
                    <a:pt x="14312" y="72"/>
                    <a:pt x="14026" y="108"/>
                    <a:pt x="13574" y="168"/>
                  </a:cubicBezTo>
                  <a:cubicBezTo>
                    <a:pt x="14812" y="1192"/>
                    <a:pt x="14515" y="3918"/>
                    <a:pt x="13372" y="4751"/>
                  </a:cubicBezTo>
                  <a:cubicBezTo>
                    <a:pt x="13147" y="4916"/>
                    <a:pt x="12942" y="4977"/>
                    <a:pt x="12740" y="4977"/>
                  </a:cubicBezTo>
                  <a:cubicBezTo>
                    <a:pt x="12167" y="4977"/>
                    <a:pt x="11616" y="4489"/>
                    <a:pt x="10697" y="4489"/>
                  </a:cubicBezTo>
                  <a:cubicBezTo>
                    <a:pt x="10274" y="4489"/>
                    <a:pt x="9773" y="4592"/>
                    <a:pt x="9157" y="4894"/>
                  </a:cubicBezTo>
                  <a:cubicBezTo>
                    <a:pt x="6729" y="6108"/>
                    <a:pt x="8055" y="7517"/>
                    <a:pt x="6223" y="7517"/>
                  </a:cubicBezTo>
                  <a:cubicBezTo>
                    <a:pt x="6079" y="7517"/>
                    <a:pt x="5915" y="7508"/>
                    <a:pt x="5728" y="7490"/>
                  </a:cubicBezTo>
                  <a:cubicBezTo>
                    <a:pt x="3156" y="7240"/>
                    <a:pt x="2525" y="3692"/>
                    <a:pt x="2525" y="3692"/>
                  </a:cubicBezTo>
                  <a:cubicBezTo>
                    <a:pt x="1763" y="4037"/>
                    <a:pt x="1251" y="4275"/>
                    <a:pt x="906" y="4359"/>
                  </a:cubicBezTo>
                  <a:cubicBezTo>
                    <a:pt x="846" y="4620"/>
                    <a:pt x="1" y="8145"/>
                    <a:pt x="560" y="9562"/>
                  </a:cubicBezTo>
                  <a:cubicBezTo>
                    <a:pt x="916" y="10467"/>
                    <a:pt x="1370" y="10765"/>
                    <a:pt x="1786" y="10765"/>
                  </a:cubicBezTo>
                  <a:cubicBezTo>
                    <a:pt x="1802" y="10765"/>
                    <a:pt x="1818" y="10765"/>
                    <a:pt x="1834" y="10764"/>
                  </a:cubicBezTo>
                  <a:lnTo>
                    <a:pt x="1834" y="10764"/>
                  </a:lnTo>
                  <a:cubicBezTo>
                    <a:pt x="1751" y="11300"/>
                    <a:pt x="1834" y="11967"/>
                    <a:pt x="2215" y="12574"/>
                  </a:cubicBezTo>
                  <a:cubicBezTo>
                    <a:pt x="2589" y="13169"/>
                    <a:pt x="3076" y="13343"/>
                    <a:pt x="3520" y="13343"/>
                  </a:cubicBezTo>
                  <a:cubicBezTo>
                    <a:pt x="4150" y="13343"/>
                    <a:pt x="4692" y="12991"/>
                    <a:pt x="4692" y="12991"/>
                  </a:cubicBezTo>
                  <a:lnTo>
                    <a:pt x="4692" y="12991"/>
                  </a:lnTo>
                  <a:cubicBezTo>
                    <a:pt x="4692" y="12991"/>
                    <a:pt x="4287" y="15324"/>
                    <a:pt x="7371" y="15562"/>
                  </a:cubicBezTo>
                  <a:cubicBezTo>
                    <a:pt x="7494" y="15572"/>
                    <a:pt x="7612" y="15576"/>
                    <a:pt x="7726" y="15576"/>
                  </a:cubicBezTo>
                  <a:cubicBezTo>
                    <a:pt x="9055" y="15576"/>
                    <a:pt x="9766" y="14963"/>
                    <a:pt x="10062" y="14360"/>
                  </a:cubicBezTo>
                  <a:cubicBezTo>
                    <a:pt x="10385" y="14648"/>
                    <a:pt x="10888" y="14879"/>
                    <a:pt x="11547" y="14879"/>
                  </a:cubicBezTo>
                  <a:cubicBezTo>
                    <a:pt x="12003" y="14879"/>
                    <a:pt x="12534" y="14768"/>
                    <a:pt x="13133" y="14491"/>
                  </a:cubicBezTo>
                  <a:cubicBezTo>
                    <a:pt x="14503" y="13860"/>
                    <a:pt x="14884" y="12729"/>
                    <a:pt x="14824" y="11859"/>
                  </a:cubicBezTo>
                  <a:lnTo>
                    <a:pt x="14824" y="11859"/>
                  </a:lnTo>
                  <a:cubicBezTo>
                    <a:pt x="15107" y="11945"/>
                    <a:pt x="15422" y="11999"/>
                    <a:pt x="15743" y="11999"/>
                  </a:cubicBezTo>
                  <a:cubicBezTo>
                    <a:pt x="16451" y="11999"/>
                    <a:pt x="17190" y="11736"/>
                    <a:pt x="17682" y="10967"/>
                  </a:cubicBezTo>
                  <a:cubicBezTo>
                    <a:pt x="18372" y="9883"/>
                    <a:pt x="17872" y="8847"/>
                    <a:pt x="17277" y="8252"/>
                  </a:cubicBezTo>
                  <a:cubicBezTo>
                    <a:pt x="17694" y="7919"/>
                    <a:pt x="18015" y="7180"/>
                    <a:pt x="17801" y="5942"/>
                  </a:cubicBezTo>
                  <a:cubicBezTo>
                    <a:pt x="17348" y="3370"/>
                    <a:pt x="14491" y="1"/>
                    <a:pt x="1449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1" name="Google Shape;3231;p49"/>
            <p:cNvSpPr/>
            <p:nvPr/>
          </p:nvSpPr>
          <p:spPr>
            <a:xfrm>
              <a:off x="-1356120" y="736022"/>
              <a:ext cx="881177" cy="296342"/>
            </a:xfrm>
            <a:custGeom>
              <a:avLst/>
              <a:gdLst/>
              <a:ahLst/>
              <a:cxnLst/>
              <a:rect l="l" t="t" r="r" b="b"/>
              <a:pathLst>
                <a:path w="13919" h="4681" extrusionOk="0">
                  <a:moveTo>
                    <a:pt x="13657" y="1"/>
                  </a:moveTo>
                  <a:cubicBezTo>
                    <a:pt x="13478" y="72"/>
                    <a:pt x="13192" y="108"/>
                    <a:pt x="12740" y="168"/>
                  </a:cubicBezTo>
                  <a:cubicBezTo>
                    <a:pt x="11776" y="287"/>
                    <a:pt x="10061" y="525"/>
                    <a:pt x="6977" y="1584"/>
                  </a:cubicBezTo>
                  <a:cubicBezTo>
                    <a:pt x="4513" y="2430"/>
                    <a:pt x="2822" y="3180"/>
                    <a:pt x="1691" y="3692"/>
                  </a:cubicBezTo>
                  <a:cubicBezTo>
                    <a:pt x="929" y="4037"/>
                    <a:pt x="417" y="4275"/>
                    <a:pt x="72" y="4359"/>
                  </a:cubicBezTo>
                  <a:cubicBezTo>
                    <a:pt x="60" y="4394"/>
                    <a:pt x="36" y="4513"/>
                    <a:pt x="0" y="4680"/>
                  </a:cubicBezTo>
                  <a:cubicBezTo>
                    <a:pt x="643" y="4620"/>
                    <a:pt x="1143" y="4251"/>
                    <a:pt x="1727" y="4013"/>
                  </a:cubicBezTo>
                  <a:cubicBezTo>
                    <a:pt x="2620" y="3632"/>
                    <a:pt x="3120" y="3263"/>
                    <a:pt x="4441" y="2751"/>
                  </a:cubicBezTo>
                  <a:cubicBezTo>
                    <a:pt x="7263" y="1644"/>
                    <a:pt x="9942" y="620"/>
                    <a:pt x="12883" y="370"/>
                  </a:cubicBezTo>
                  <a:cubicBezTo>
                    <a:pt x="13198" y="340"/>
                    <a:pt x="13383" y="337"/>
                    <a:pt x="13526" y="337"/>
                  </a:cubicBezTo>
                  <a:cubicBezTo>
                    <a:pt x="13561" y="337"/>
                    <a:pt x="13595" y="337"/>
                    <a:pt x="13627" y="337"/>
                  </a:cubicBezTo>
                  <a:cubicBezTo>
                    <a:pt x="13722" y="337"/>
                    <a:pt x="13807" y="336"/>
                    <a:pt x="13919" y="322"/>
                  </a:cubicBezTo>
                  <a:cubicBezTo>
                    <a:pt x="13752" y="108"/>
                    <a:pt x="13657" y="1"/>
                    <a:pt x="1365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2" name="Google Shape;3232;p49"/>
            <p:cNvSpPr/>
            <p:nvPr/>
          </p:nvSpPr>
          <p:spPr>
            <a:xfrm>
              <a:off x="-879037" y="970193"/>
              <a:ext cx="169664" cy="122690"/>
            </a:xfrm>
            <a:custGeom>
              <a:avLst/>
              <a:gdLst/>
              <a:ahLst/>
              <a:cxnLst/>
              <a:rect l="l" t="t" r="r" b="b"/>
              <a:pathLst>
                <a:path w="2680" h="1938" extrusionOk="0">
                  <a:moveTo>
                    <a:pt x="1571" y="1"/>
                  </a:moveTo>
                  <a:cubicBezTo>
                    <a:pt x="841" y="1"/>
                    <a:pt x="1" y="591"/>
                    <a:pt x="120" y="1314"/>
                  </a:cubicBezTo>
                  <a:cubicBezTo>
                    <a:pt x="183" y="1710"/>
                    <a:pt x="546" y="1937"/>
                    <a:pt x="1026" y="1937"/>
                  </a:cubicBezTo>
                  <a:cubicBezTo>
                    <a:pt x="1269" y="1937"/>
                    <a:pt x="1543" y="1879"/>
                    <a:pt x="1823" y="1755"/>
                  </a:cubicBezTo>
                  <a:cubicBezTo>
                    <a:pt x="2656" y="1398"/>
                    <a:pt x="2680" y="529"/>
                    <a:pt x="2168" y="171"/>
                  </a:cubicBezTo>
                  <a:cubicBezTo>
                    <a:pt x="1998" y="53"/>
                    <a:pt x="1789" y="1"/>
                    <a:pt x="157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3" name="Google Shape;3233;p49"/>
            <p:cNvSpPr/>
            <p:nvPr/>
          </p:nvSpPr>
          <p:spPr>
            <a:xfrm>
              <a:off x="-862450" y="1059202"/>
              <a:ext cx="178717" cy="99329"/>
            </a:xfrm>
            <a:custGeom>
              <a:avLst/>
              <a:gdLst/>
              <a:ahLst/>
              <a:cxnLst/>
              <a:rect l="l" t="t" r="r" b="b"/>
              <a:pathLst>
                <a:path w="2823" h="1569" extrusionOk="0">
                  <a:moveTo>
                    <a:pt x="2710" y="1"/>
                  </a:moveTo>
                  <a:cubicBezTo>
                    <a:pt x="2658" y="1"/>
                    <a:pt x="2604" y="27"/>
                    <a:pt x="2585" y="87"/>
                  </a:cubicBezTo>
                  <a:lnTo>
                    <a:pt x="2585" y="99"/>
                  </a:lnTo>
                  <a:lnTo>
                    <a:pt x="2573" y="123"/>
                  </a:lnTo>
                  <a:cubicBezTo>
                    <a:pt x="2573" y="147"/>
                    <a:pt x="2561" y="182"/>
                    <a:pt x="2537" y="218"/>
                  </a:cubicBezTo>
                  <a:cubicBezTo>
                    <a:pt x="2513" y="289"/>
                    <a:pt x="2465" y="385"/>
                    <a:pt x="2382" y="504"/>
                  </a:cubicBezTo>
                  <a:cubicBezTo>
                    <a:pt x="2346" y="551"/>
                    <a:pt x="2299" y="611"/>
                    <a:pt x="2251" y="670"/>
                  </a:cubicBezTo>
                  <a:cubicBezTo>
                    <a:pt x="2227" y="694"/>
                    <a:pt x="2204" y="718"/>
                    <a:pt x="2168" y="742"/>
                  </a:cubicBezTo>
                  <a:cubicBezTo>
                    <a:pt x="2144" y="778"/>
                    <a:pt x="2108" y="801"/>
                    <a:pt x="2073" y="825"/>
                  </a:cubicBezTo>
                  <a:cubicBezTo>
                    <a:pt x="2049" y="849"/>
                    <a:pt x="2013" y="873"/>
                    <a:pt x="1977" y="897"/>
                  </a:cubicBezTo>
                  <a:cubicBezTo>
                    <a:pt x="1942" y="920"/>
                    <a:pt x="1906" y="932"/>
                    <a:pt x="1870" y="956"/>
                  </a:cubicBezTo>
                  <a:lnTo>
                    <a:pt x="1823" y="980"/>
                  </a:lnTo>
                  <a:lnTo>
                    <a:pt x="1751" y="1004"/>
                  </a:lnTo>
                  <a:lnTo>
                    <a:pt x="1680" y="1039"/>
                  </a:lnTo>
                  <a:lnTo>
                    <a:pt x="1656" y="1039"/>
                  </a:lnTo>
                  <a:lnTo>
                    <a:pt x="1620" y="1051"/>
                  </a:lnTo>
                  <a:cubicBezTo>
                    <a:pt x="1537" y="1087"/>
                    <a:pt x="1453" y="1099"/>
                    <a:pt x="1370" y="1123"/>
                  </a:cubicBezTo>
                  <a:cubicBezTo>
                    <a:pt x="1287" y="1135"/>
                    <a:pt x="1191" y="1147"/>
                    <a:pt x="1108" y="1147"/>
                  </a:cubicBezTo>
                  <a:cubicBezTo>
                    <a:pt x="1025" y="1147"/>
                    <a:pt x="953" y="1147"/>
                    <a:pt x="870" y="1135"/>
                  </a:cubicBezTo>
                  <a:cubicBezTo>
                    <a:pt x="799" y="1135"/>
                    <a:pt x="715" y="1123"/>
                    <a:pt x="656" y="1111"/>
                  </a:cubicBezTo>
                  <a:cubicBezTo>
                    <a:pt x="513" y="1075"/>
                    <a:pt x="406" y="1039"/>
                    <a:pt x="322" y="1016"/>
                  </a:cubicBezTo>
                  <a:cubicBezTo>
                    <a:pt x="251" y="992"/>
                    <a:pt x="215" y="968"/>
                    <a:pt x="215" y="968"/>
                  </a:cubicBezTo>
                  <a:cubicBezTo>
                    <a:pt x="193" y="951"/>
                    <a:pt x="166" y="943"/>
                    <a:pt x="138" y="943"/>
                  </a:cubicBezTo>
                  <a:cubicBezTo>
                    <a:pt x="106" y="943"/>
                    <a:pt x="74" y="954"/>
                    <a:pt x="48" y="980"/>
                  </a:cubicBezTo>
                  <a:cubicBezTo>
                    <a:pt x="1" y="1028"/>
                    <a:pt x="1" y="1099"/>
                    <a:pt x="48" y="1135"/>
                  </a:cubicBezTo>
                  <a:lnTo>
                    <a:pt x="72" y="1170"/>
                  </a:lnTo>
                  <a:cubicBezTo>
                    <a:pt x="72" y="1170"/>
                    <a:pt x="84" y="1170"/>
                    <a:pt x="108" y="1194"/>
                  </a:cubicBezTo>
                  <a:cubicBezTo>
                    <a:pt x="132" y="1206"/>
                    <a:pt x="156" y="1230"/>
                    <a:pt x="191" y="1266"/>
                  </a:cubicBezTo>
                  <a:cubicBezTo>
                    <a:pt x="275" y="1313"/>
                    <a:pt x="394" y="1385"/>
                    <a:pt x="549" y="1444"/>
                  </a:cubicBezTo>
                  <a:cubicBezTo>
                    <a:pt x="620" y="1480"/>
                    <a:pt x="715" y="1504"/>
                    <a:pt x="810" y="1528"/>
                  </a:cubicBezTo>
                  <a:cubicBezTo>
                    <a:pt x="858" y="1540"/>
                    <a:pt x="906" y="1540"/>
                    <a:pt x="953" y="1551"/>
                  </a:cubicBezTo>
                  <a:cubicBezTo>
                    <a:pt x="1001" y="1563"/>
                    <a:pt x="1049" y="1563"/>
                    <a:pt x="1108" y="1563"/>
                  </a:cubicBezTo>
                  <a:cubicBezTo>
                    <a:pt x="1140" y="1567"/>
                    <a:pt x="1171" y="1568"/>
                    <a:pt x="1202" y="1568"/>
                  </a:cubicBezTo>
                  <a:cubicBezTo>
                    <a:pt x="1278" y="1568"/>
                    <a:pt x="1354" y="1560"/>
                    <a:pt x="1430" y="1551"/>
                  </a:cubicBezTo>
                  <a:cubicBezTo>
                    <a:pt x="1549" y="1540"/>
                    <a:pt x="1656" y="1516"/>
                    <a:pt x="1763" y="1480"/>
                  </a:cubicBezTo>
                  <a:lnTo>
                    <a:pt x="1799" y="1456"/>
                  </a:lnTo>
                  <a:lnTo>
                    <a:pt x="1811" y="1456"/>
                  </a:lnTo>
                  <a:lnTo>
                    <a:pt x="1834" y="1444"/>
                  </a:lnTo>
                  <a:lnTo>
                    <a:pt x="1846" y="1444"/>
                  </a:lnTo>
                  <a:lnTo>
                    <a:pt x="1918" y="1409"/>
                  </a:lnTo>
                  <a:lnTo>
                    <a:pt x="1989" y="1385"/>
                  </a:lnTo>
                  <a:lnTo>
                    <a:pt x="2073" y="1337"/>
                  </a:lnTo>
                  <a:cubicBezTo>
                    <a:pt x="2120" y="1313"/>
                    <a:pt x="2168" y="1278"/>
                    <a:pt x="2215" y="1242"/>
                  </a:cubicBezTo>
                  <a:cubicBezTo>
                    <a:pt x="2263" y="1218"/>
                    <a:pt x="2299" y="1182"/>
                    <a:pt x="2346" y="1147"/>
                  </a:cubicBezTo>
                  <a:cubicBezTo>
                    <a:pt x="2382" y="1111"/>
                    <a:pt x="2430" y="1075"/>
                    <a:pt x="2454" y="1028"/>
                  </a:cubicBezTo>
                  <a:cubicBezTo>
                    <a:pt x="2489" y="992"/>
                    <a:pt x="2525" y="956"/>
                    <a:pt x="2549" y="909"/>
                  </a:cubicBezTo>
                  <a:cubicBezTo>
                    <a:pt x="2608" y="837"/>
                    <a:pt x="2656" y="754"/>
                    <a:pt x="2692" y="670"/>
                  </a:cubicBezTo>
                  <a:cubicBezTo>
                    <a:pt x="2763" y="516"/>
                    <a:pt x="2799" y="373"/>
                    <a:pt x="2811" y="277"/>
                  </a:cubicBezTo>
                  <a:cubicBezTo>
                    <a:pt x="2811" y="230"/>
                    <a:pt x="2811" y="194"/>
                    <a:pt x="2823" y="170"/>
                  </a:cubicBezTo>
                  <a:lnTo>
                    <a:pt x="2823" y="123"/>
                  </a:lnTo>
                  <a:cubicBezTo>
                    <a:pt x="2823" y="75"/>
                    <a:pt x="2787" y="27"/>
                    <a:pt x="2739" y="4"/>
                  </a:cubicBezTo>
                  <a:cubicBezTo>
                    <a:pt x="2730" y="2"/>
                    <a:pt x="2720" y="1"/>
                    <a:pt x="271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4" name="Google Shape;3234;p49"/>
            <p:cNvSpPr/>
            <p:nvPr/>
          </p:nvSpPr>
          <p:spPr>
            <a:xfrm>
              <a:off x="-357386" y="1372697"/>
              <a:ext cx="30198" cy="25196"/>
            </a:xfrm>
            <a:custGeom>
              <a:avLst/>
              <a:gdLst/>
              <a:ahLst/>
              <a:cxnLst/>
              <a:rect l="l" t="t" r="r" b="b"/>
              <a:pathLst>
                <a:path w="477" h="398" extrusionOk="0">
                  <a:moveTo>
                    <a:pt x="238" y="0"/>
                  </a:moveTo>
                  <a:cubicBezTo>
                    <a:pt x="211" y="0"/>
                    <a:pt x="184" y="12"/>
                    <a:pt x="167" y="40"/>
                  </a:cubicBezTo>
                  <a:cubicBezTo>
                    <a:pt x="155" y="64"/>
                    <a:pt x="143" y="100"/>
                    <a:pt x="119" y="112"/>
                  </a:cubicBezTo>
                  <a:cubicBezTo>
                    <a:pt x="0" y="207"/>
                    <a:pt x="107" y="398"/>
                    <a:pt x="238" y="398"/>
                  </a:cubicBezTo>
                  <a:cubicBezTo>
                    <a:pt x="369" y="398"/>
                    <a:pt x="476" y="207"/>
                    <a:pt x="357" y="112"/>
                  </a:cubicBezTo>
                  <a:cubicBezTo>
                    <a:pt x="333" y="100"/>
                    <a:pt x="322" y="64"/>
                    <a:pt x="310" y="40"/>
                  </a:cubicBezTo>
                  <a:cubicBezTo>
                    <a:pt x="297" y="15"/>
                    <a:pt x="268" y="0"/>
                    <a:pt x="23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5" name="Google Shape;3235;p49"/>
            <p:cNvSpPr/>
            <p:nvPr/>
          </p:nvSpPr>
          <p:spPr>
            <a:xfrm>
              <a:off x="-350612" y="1324711"/>
              <a:ext cx="23424" cy="29438"/>
            </a:xfrm>
            <a:custGeom>
              <a:avLst/>
              <a:gdLst/>
              <a:ahLst/>
              <a:cxnLst/>
              <a:rect l="l" t="t" r="r" b="b"/>
              <a:pathLst>
                <a:path w="370" h="465" extrusionOk="0">
                  <a:moveTo>
                    <a:pt x="183" y="1"/>
                  </a:moveTo>
                  <a:cubicBezTo>
                    <a:pt x="122" y="1"/>
                    <a:pt x="60" y="36"/>
                    <a:pt x="36" y="108"/>
                  </a:cubicBezTo>
                  <a:cubicBezTo>
                    <a:pt x="24" y="167"/>
                    <a:pt x="12" y="227"/>
                    <a:pt x="12" y="286"/>
                  </a:cubicBezTo>
                  <a:cubicBezTo>
                    <a:pt x="0" y="382"/>
                    <a:pt x="95" y="465"/>
                    <a:pt x="179" y="465"/>
                  </a:cubicBezTo>
                  <a:cubicBezTo>
                    <a:pt x="262" y="465"/>
                    <a:pt x="369" y="382"/>
                    <a:pt x="357" y="298"/>
                  </a:cubicBezTo>
                  <a:cubicBezTo>
                    <a:pt x="345" y="227"/>
                    <a:pt x="345" y="167"/>
                    <a:pt x="322" y="108"/>
                  </a:cubicBezTo>
                  <a:cubicBezTo>
                    <a:pt x="304" y="36"/>
                    <a:pt x="244" y="1"/>
                    <a:pt x="18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6" name="Google Shape;3236;p49"/>
            <p:cNvSpPr/>
            <p:nvPr/>
          </p:nvSpPr>
          <p:spPr>
            <a:xfrm>
              <a:off x="-377391" y="1357313"/>
              <a:ext cx="7597" cy="7597"/>
            </a:xfrm>
            <a:custGeom>
              <a:avLst/>
              <a:gdLst/>
              <a:ahLst/>
              <a:cxnLst/>
              <a:rect l="l" t="t" r="r" b="b"/>
              <a:pathLst>
                <a:path w="120" h="120" extrusionOk="0">
                  <a:moveTo>
                    <a:pt x="62" y="1"/>
                  </a:moveTo>
                  <a:cubicBezTo>
                    <a:pt x="51" y="1"/>
                    <a:pt x="42" y="4"/>
                    <a:pt x="42" y="10"/>
                  </a:cubicBezTo>
                  <a:cubicBezTo>
                    <a:pt x="30" y="33"/>
                    <a:pt x="30" y="45"/>
                    <a:pt x="18" y="57"/>
                  </a:cubicBezTo>
                  <a:cubicBezTo>
                    <a:pt x="1" y="99"/>
                    <a:pt x="30" y="120"/>
                    <a:pt x="60" y="120"/>
                  </a:cubicBezTo>
                  <a:cubicBezTo>
                    <a:pt x="90" y="120"/>
                    <a:pt x="120" y="99"/>
                    <a:pt x="102" y="57"/>
                  </a:cubicBezTo>
                  <a:cubicBezTo>
                    <a:pt x="102" y="45"/>
                    <a:pt x="90" y="21"/>
                    <a:pt x="90" y="10"/>
                  </a:cubicBezTo>
                  <a:cubicBezTo>
                    <a:pt x="84" y="4"/>
                    <a:pt x="72" y="1"/>
                    <a:pt x="6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7" name="Google Shape;3237;p49"/>
            <p:cNvSpPr/>
            <p:nvPr/>
          </p:nvSpPr>
          <p:spPr>
            <a:xfrm>
              <a:off x="-1313894" y="1105290"/>
              <a:ext cx="28678" cy="36339"/>
            </a:xfrm>
            <a:custGeom>
              <a:avLst/>
              <a:gdLst/>
              <a:ahLst/>
              <a:cxnLst/>
              <a:rect l="l" t="t" r="r" b="b"/>
              <a:pathLst>
                <a:path w="453" h="574" extrusionOk="0">
                  <a:moveTo>
                    <a:pt x="315" y="1"/>
                  </a:moveTo>
                  <a:cubicBezTo>
                    <a:pt x="232" y="1"/>
                    <a:pt x="187" y="76"/>
                    <a:pt x="131" y="121"/>
                  </a:cubicBezTo>
                  <a:cubicBezTo>
                    <a:pt x="0" y="240"/>
                    <a:pt x="71" y="395"/>
                    <a:pt x="143" y="502"/>
                  </a:cubicBezTo>
                  <a:cubicBezTo>
                    <a:pt x="172" y="551"/>
                    <a:pt x="224" y="574"/>
                    <a:pt x="274" y="574"/>
                  </a:cubicBezTo>
                  <a:cubicBezTo>
                    <a:pt x="346" y="574"/>
                    <a:pt x="417" y="527"/>
                    <a:pt x="417" y="442"/>
                  </a:cubicBezTo>
                  <a:cubicBezTo>
                    <a:pt x="417" y="431"/>
                    <a:pt x="417" y="419"/>
                    <a:pt x="417" y="407"/>
                  </a:cubicBezTo>
                  <a:cubicBezTo>
                    <a:pt x="452" y="335"/>
                    <a:pt x="452" y="252"/>
                    <a:pt x="417" y="181"/>
                  </a:cubicBezTo>
                  <a:cubicBezTo>
                    <a:pt x="417" y="169"/>
                    <a:pt x="417" y="157"/>
                    <a:pt x="417" y="145"/>
                  </a:cubicBezTo>
                  <a:cubicBezTo>
                    <a:pt x="417" y="109"/>
                    <a:pt x="417" y="85"/>
                    <a:pt x="405" y="61"/>
                  </a:cubicBezTo>
                  <a:cubicBezTo>
                    <a:pt x="393" y="26"/>
                    <a:pt x="369" y="2"/>
                    <a:pt x="333" y="2"/>
                  </a:cubicBezTo>
                  <a:cubicBezTo>
                    <a:pt x="327" y="1"/>
                    <a:pt x="321" y="1"/>
                    <a:pt x="31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8" name="Google Shape;3238;p49"/>
            <p:cNvSpPr/>
            <p:nvPr/>
          </p:nvSpPr>
          <p:spPr>
            <a:xfrm>
              <a:off x="-1326745" y="1183157"/>
              <a:ext cx="27982" cy="28552"/>
            </a:xfrm>
            <a:custGeom>
              <a:avLst/>
              <a:gdLst/>
              <a:ahLst/>
              <a:cxnLst/>
              <a:rect l="l" t="t" r="r" b="b"/>
              <a:pathLst>
                <a:path w="442" h="451" extrusionOk="0">
                  <a:moveTo>
                    <a:pt x="227" y="1"/>
                  </a:moveTo>
                  <a:cubicBezTo>
                    <a:pt x="201" y="1"/>
                    <a:pt x="173" y="8"/>
                    <a:pt x="143" y="22"/>
                  </a:cubicBezTo>
                  <a:cubicBezTo>
                    <a:pt x="48" y="58"/>
                    <a:pt x="24" y="165"/>
                    <a:pt x="13" y="248"/>
                  </a:cubicBezTo>
                  <a:cubicBezTo>
                    <a:pt x="1" y="355"/>
                    <a:pt x="120" y="451"/>
                    <a:pt x="227" y="451"/>
                  </a:cubicBezTo>
                  <a:cubicBezTo>
                    <a:pt x="322" y="451"/>
                    <a:pt x="441" y="355"/>
                    <a:pt x="429" y="248"/>
                  </a:cubicBezTo>
                  <a:cubicBezTo>
                    <a:pt x="429" y="189"/>
                    <a:pt x="417" y="141"/>
                    <a:pt x="382" y="94"/>
                  </a:cubicBezTo>
                  <a:cubicBezTo>
                    <a:pt x="340" y="36"/>
                    <a:pt x="287" y="1"/>
                    <a:pt x="22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9" name="Google Shape;3239;p49"/>
            <p:cNvSpPr/>
            <p:nvPr/>
          </p:nvSpPr>
          <p:spPr>
            <a:xfrm>
              <a:off x="-1284520" y="1160620"/>
              <a:ext cx="19245" cy="30957"/>
            </a:xfrm>
            <a:custGeom>
              <a:avLst/>
              <a:gdLst/>
              <a:ahLst/>
              <a:cxnLst/>
              <a:rect l="l" t="t" r="r" b="b"/>
              <a:pathLst>
                <a:path w="304" h="489" extrusionOk="0">
                  <a:moveTo>
                    <a:pt x="154" y="0"/>
                  </a:moveTo>
                  <a:cubicBezTo>
                    <a:pt x="143" y="0"/>
                    <a:pt x="131" y="3"/>
                    <a:pt x="119" y="9"/>
                  </a:cubicBezTo>
                  <a:cubicBezTo>
                    <a:pt x="24" y="80"/>
                    <a:pt x="24" y="247"/>
                    <a:pt x="12" y="354"/>
                  </a:cubicBezTo>
                  <a:cubicBezTo>
                    <a:pt x="0" y="444"/>
                    <a:pt x="75" y="488"/>
                    <a:pt x="151" y="488"/>
                  </a:cubicBezTo>
                  <a:cubicBezTo>
                    <a:pt x="227" y="488"/>
                    <a:pt x="304" y="444"/>
                    <a:pt x="298" y="354"/>
                  </a:cubicBezTo>
                  <a:cubicBezTo>
                    <a:pt x="274" y="247"/>
                    <a:pt x="274" y="80"/>
                    <a:pt x="179" y="9"/>
                  </a:cubicBezTo>
                  <a:cubicBezTo>
                    <a:pt x="173" y="3"/>
                    <a:pt x="164" y="0"/>
                    <a:pt x="15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0" name="Google Shape;3240;p49"/>
            <p:cNvSpPr/>
            <p:nvPr/>
          </p:nvSpPr>
          <p:spPr>
            <a:xfrm>
              <a:off x="-969123" y="1642890"/>
              <a:ext cx="51722" cy="31780"/>
            </a:xfrm>
            <a:custGeom>
              <a:avLst/>
              <a:gdLst/>
              <a:ahLst/>
              <a:cxnLst/>
              <a:rect l="l" t="t" r="r" b="b"/>
              <a:pathLst>
                <a:path w="817" h="502" extrusionOk="0">
                  <a:moveTo>
                    <a:pt x="235" y="1"/>
                  </a:moveTo>
                  <a:cubicBezTo>
                    <a:pt x="113" y="1"/>
                    <a:pt x="1" y="135"/>
                    <a:pt x="79" y="261"/>
                  </a:cubicBezTo>
                  <a:cubicBezTo>
                    <a:pt x="164" y="423"/>
                    <a:pt x="327" y="501"/>
                    <a:pt x="498" y="501"/>
                  </a:cubicBezTo>
                  <a:cubicBezTo>
                    <a:pt x="541" y="501"/>
                    <a:pt x="584" y="497"/>
                    <a:pt x="626" y="487"/>
                  </a:cubicBezTo>
                  <a:cubicBezTo>
                    <a:pt x="757" y="463"/>
                    <a:pt x="817" y="332"/>
                    <a:pt x="793" y="225"/>
                  </a:cubicBezTo>
                  <a:cubicBezTo>
                    <a:pt x="767" y="112"/>
                    <a:pt x="677" y="63"/>
                    <a:pt x="580" y="63"/>
                  </a:cubicBezTo>
                  <a:cubicBezTo>
                    <a:pt x="544" y="63"/>
                    <a:pt x="507" y="70"/>
                    <a:pt x="471" y="82"/>
                  </a:cubicBezTo>
                  <a:lnTo>
                    <a:pt x="412" y="82"/>
                  </a:lnTo>
                  <a:cubicBezTo>
                    <a:pt x="412" y="82"/>
                    <a:pt x="400" y="71"/>
                    <a:pt x="388" y="71"/>
                  </a:cubicBezTo>
                  <a:cubicBezTo>
                    <a:pt x="364" y="59"/>
                    <a:pt x="352" y="35"/>
                    <a:pt x="317" y="23"/>
                  </a:cubicBezTo>
                  <a:cubicBezTo>
                    <a:pt x="290" y="8"/>
                    <a:pt x="262" y="1"/>
                    <a:pt x="23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1" name="Google Shape;3241;p49"/>
            <p:cNvSpPr/>
            <p:nvPr/>
          </p:nvSpPr>
          <p:spPr>
            <a:xfrm>
              <a:off x="-903853" y="1624721"/>
              <a:ext cx="36972" cy="27919"/>
            </a:xfrm>
            <a:custGeom>
              <a:avLst/>
              <a:gdLst/>
              <a:ahLst/>
              <a:cxnLst/>
              <a:rect l="l" t="t" r="r" b="b"/>
              <a:pathLst>
                <a:path w="584" h="441" extrusionOk="0">
                  <a:moveTo>
                    <a:pt x="298" y="0"/>
                  </a:moveTo>
                  <a:cubicBezTo>
                    <a:pt x="12" y="0"/>
                    <a:pt x="0" y="441"/>
                    <a:pt x="286" y="441"/>
                  </a:cubicBezTo>
                  <a:cubicBezTo>
                    <a:pt x="572" y="441"/>
                    <a:pt x="583" y="0"/>
                    <a:pt x="298" y="0"/>
                  </a:cubicBezTo>
                  <a:close/>
                </a:path>
              </a:pathLst>
            </a:custGeom>
            <a:solidFill>
              <a:srgbClr val="DDDEC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2" name="Google Shape;3242;p49"/>
            <p:cNvSpPr/>
            <p:nvPr/>
          </p:nvSpPr>
          <p:spPr>
            <a:xfrm>
              <a:off x="-901511" y="1623392"/>
              <a:ext cx="36592" cy="26399"/>
            </a:xfrm>
            <a:custGeom>
              <a:avLst/>
              <a:gdLst/>
              <a:ahLst/>
              <a:cxnLst/>
              <a:rect l="l" t="t" r="r" b="b"/>
              <a:pathLst>
                <a:path w="578" h="417" extrusionOk="0">
                  <a:moveTo>
                    <a:pt x="295" y="0"/>
                  </a:moveTo>
                  <a:cubicBezTo>
                    <a:pt x="253" y="0"/>
                    <a:pt x="212" y="17"/>
                    <a:pt x="177" y="57"/>
                  </a:cubicBezTo>
                  <a:lnTo>
                    <a:pt x="130" y="105"/>
                  </a:lnTo>
                  <a:cubicBezTo>
                    <a:pt x="1" y="243"/>
                    <a:pt x="121" y="417"/>
                    <a:pt x="259" y="417"/>
                  </a:cubicBezTo>
                  <a:cubicBezTo>
                    <a:pt x="300" y="417"/>
                    <a:pt x="342" y="402"/>
                    <a:pt x="380" y="367"/>
                  </a:cubicBezTo>
                  <a:cubicBezTo>
                    <a:pt x="404" y="355"/>
                    <a:pt x="415" y="343"/>
                    <a:pt x="439" y="319"/>
                  </a:cubicBezTo>
                  <a:cubicBezTo>
                    <a:pt x="578" y="199"/>
                    <a:pt x="437" y="0"/>
                    <a:pt x="29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3" name="Google Shape;3243;p49"/>
            <p:cNvSpPr/>
            <p:nvPr/>
          </p:nvSpPr>
          <p:spPr>
            <a:xfrm>
              <a:off x="-933291" y="1589902"/>
              <a:ext cx="19309" cy="13105"/>
            </a:xfrm>
            <a:custGeom>
              <a:avLst/>
              <a:gdLst/>
              <a:ahLst/>
              <a:cxnLst/>
              <a:rect l="l" t="t" r="r" b="b"/>
              <a:pathLst>
                <a:path w="305" h="207" extrusionOk="0">
                  <a:moveTo>
                    <a:pt x="211" y="1"/>
                  </a:moveTo>
                  <a:cubicBezTo>
                    <a:pt x="205" y="1"/>
                    <a:pt x="198" y="1"/>
                    <a:pt x="191" y="3"/>
                  </a:cubicBezTo>
                  <a:cubicBezTo>
                    <a:pt x="96" y="15"/>
                    <a:pt x="1" y="62"/>
                    <a:pt x="36" y="181"/>
                  </a:cubicBezTo>
                  <a:cubicBezTo>
                    <a:pt x="36" y="196"/>
                    <a:pt x="50" y="206"/>
                    <a:pt x="63" y="206"/>
                  </a:cubicBezTo>
                  <a:cubicBezTo>
                    <a:pt x="71" y="206"/>
                    <a:pt x="79" y="202"/>
                    <a:pt x="84" y="193"/>
                  </a:cubicBezTo>
                  <a:cubicBezTo>
                    <a:pt x="101" y="151"/>
                    <a:pt x="130" y="145"/>
                    <a:pt x="163" y="145"/>
                  </a:cubicBezTo>
                  <a:cubicBezTo>
                    <a:pt x="176" y="145"/>
                    <a:pt x="189" y="146"/>
                    <a:pt x="203" y="146"/>
                  </a:cubicBezTo>
                  <a:cubicBezTo>
                    <a:pt x="209" y="147"/>
                    <a:pt x="215" y="148"/>
                    <a:pt x="221" y="148"/>
                  </a:cubicBezTo>
                  <a:cubicBezTo>
                    <a:pt x="304" y="148"/>
                    <a:pt x="304" y="1"/>
                    <a:pt x="21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244" name="Google Shape;3244;p49"/>
          <p:cNvSpPr/>
          <p:nvPr/>
        </p:nvSpPr>
        <p:spPr>
          <a:xfrm>
            <a:off x="1376336" y="451088"/>
            <a:ext cx="6391332" cy="4412772"/>
          </a:xfrm>
          <a:prstGeom prst="cloud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45" name="Google Shape;3245;p49"/>
          <p:cNvSpPr txBox="1">
            <a:spLocks noGrp="1"/>
          </p:cNvSpPr>
          <p:nvPr>
            <p:ph type="title"/>
          </p:nvPr>
        </p:nvSpPr>
        <p:spPr>
          <a:xfrm>
            <a:off x="2352701" y="1516300"/>
            <a:ext cx="4757169" cy="181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SG" dirty="0">
                <a:solidFill>
                  <a:schemeClr val="tx2">
                    <a:lumMod val="50000"/>
                  </a:schemeClr>
                </a:solidFill>
              </a:rPr>
              <a:t>Ê-</a:t>
            </a:r>
            <a:r>
              <a:rPr lang="en-SG" dirty="0" err="1">
                <a:solidFill>
                  <a:schemeClr val="tx2">
                    <a:lumMod val="50000"/>
                  </a:schemeClr>
                </a:solidFill>
              </a:rPr>
              <a:t>đi</a:t>
            </a:r>
            <a:r>
              <a:rPr lang="en-SG" dirty="0">
                <a:solidFill>
                  <a:schemeClr val="tx2">
                    <a:lumMod val="50000"/>
                  </a:schemeClr>
                </a:solidFill>
              </a:rPr>
              <a:t>- x</a:t>
            </a:r>
            <a:r>
              <a:rPr lang="vi-VN" dirty="0">
                <a:solidFill>
                  <a:schemeClr val="tx2">
                    <a:lumMod val="50000"/>
                  </a:schemeClr>
                </a:solidFill>
              </a:rPr>
              <a:t>ơ</a:t>
            </a:r>
            <a:r>
              <a:rPr lang="en-SG" dirty="0">
                <a:solidFill>
                  <a:schemeClr val="tx2">
                    <a:lumMod val="50000"/>
                  </a:schemeClr>
                </a:solidFill>
              </a:rPr>
              <a:t>n</a:t>
            </a:r>
            <a:endParaRPr dirty="0">
              <a:solidFill>
                <a:schemeClr val="tx2">
                  <a:lumMod val="50000"/>
                </a:schemeClr>
              </a:solidFill>
            </a:endParaRPr>
          </a:p>
        </p:txBody>
      </p:sp>
      <p:grpSp>
        <p:nvGrpSpPr>
          <p:cNvPr id="3246" name="Google Shape;3246;p49"/>
          <p:cNvGrpSpPr/>
          <p:nvPr/>
        </p:nvGrpSpPr>
        <p:grpSpPr>
          <a:xfrm>
            <a:off x="6663794" y="2283412"/>
            <a:ext cx="1455531" cy="2508065"/>
            <a:chOff x="-2918300" y="-96324"/>
            <a:chExt cx="2289651" cy="3945360"/>
          </a:xfrm>
        </p:grpSpPr>
        <p:sp>
          <p:nvSpPr>
            <p:cNvPr id="3247" name="Google Shape;3247;p49"/>
            <p:cNvSpPr/>
            <p:nvPr/>
          </p:nvSpPr>
          <p:spPr>
            <a:xfrm>
              <a:off x="-1957658" y="-96324"/>
              <a:ext cx="335347" cy="543572"/>
            </a:xfrm>
            <a:custGeom>
              <a:avLst/>
              <a:gdLst/>
              <a:ahLst/>
              <a:cxnLst/>
              <a:rect l="l" t="t" r="r" b="b"/>
              <a:pathLst>
                <a:path w="1625" h="2634" extrusionOk="0">
                  <a:moveTo>
                    <a:pt x="989" y="1"/>
                  </a:moveTo>
                  <a:cubicBezTo>
                    <a:pt x="989" y="1"/>
                    <a:pt x="525" y="346"/>
                    <a:pt x="263" y="1084"/>
                  </a:cubicBezTo>
                  <a:cubicBezTo>
                    <a:pt x="25" y="1775"/>
                    <a:pt x="1" y="2596"/>
                    <a:pt x="620" y="2632"/>
                  </a:cubicBezTo>
                  <a:cubicBezTo>
                    <a:pt x="645" y="2633"/>
                    <a:pt x="670" y="2634"/>
                    <a:pt x="693" y="2634"/>
                  </a:cubicBezTo>
                  <a:cubicBezTo>
                    <a:pt x="1624" y="2634"/>
                    <a:pt x="1471" y="1736"/>
                    <a:pt x="1203" y="1156"/>
                  </a:cubicBezTo>
                  <a:cubicBezTo>
                    <a:pt x="1013" y="739"/>
                    <a:pt x="989" y="1"/>
                    <a:pt x="98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8" name="Google Shape;3248;p49"/>
            <p:cNvSpPr/>
            <p:nvPr/>
          </p:nvSpPr>
          <p:spPr>
            <a:xfrm>
              <a:off x="-1932893" y="92915"/>
              <a:ext cx="244545" cy="302947"/>
            </a:xfrm>
            <a:custGeom>
              <a:avLst/>
              <a:gdLst/>
              <a:ahLst/>
              <a:cxnLst/>
              <a:rect l="l" t="t" r="r" b="b"/>
              <a:pathLst>
                <a:path w="1185" h="1468" extrusionOk="0">
                  <a:moveTo>
                    <a:pt x="583" y="1"/>
                  </a:moveTo>
                  <a:cubicBezTo>
                    <a:pt x="488" y="1"/>
                    <a:pt x="0" y="1334"/>
                    <a:pt x="488" y="1453"/>
                  </a:cubicBezTo>
                  <a:cubicBezTo>
                    <a:pt x="527" y="1463"/>
                    <a:pt x="563" y="1467"/>
                    <a:pt x="595" y="1467"/>
                  </a:cubicBezTo>
                  <a:cubicBezTo>
                    <a:pt x="1184" y="1467"/>
                    <a:pt x="809" y="23"/>
                    <a:pt x="58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9" name="Google Shape;3249;p49"/>
            <p:cNvSpPr/>
            <p:nvPr/>
          </p:nvSpPr>
          <p:spPr>
            <a:xfrm>
              <a:off x="-1854267" y="263995"/>
              <a:ext cx="49322" cy="593307"/>
            </a:xfrm>
            <a:custGeom>
              <a:avLst/>
              <a:gdLst/>
              <a:ahLst/>
              <a:cxnLst/>
              <a:rect l="l" t="t" r="r" b="b"/>
              <a:pathLst>
                <a:path w="239" h="2875" extrusionOk="0">
                  <a:moveTo>
                    <a:pt x="155" y="0"/>
                  </a:moveTo>
                  <a:cubicBezTo>
                    <a:pt x="143" y="0"/>
                    <a:pt x="128" y="11"/>
                    <a:pt x="119" y="29"/>
                  </a:cubicBezTo>
                  <a:cubicBezTo>
                    <a:pt x="119" y="29"/>
                    <a:pt x="119" y="77"/>
                    <a:pt x="107" y="148"/>
                  </a:cubicBezTo>
                  <a:cubicBezTo>
                    <a:pt x="83" y="231"/>
                    <a:pt x="71" y="338"/>
                    <a:pt x="60" y="469"/>
                  </a:cubicBezTo>
                  <a:cubicBezTo>
                    <a:pt x="36" y="600"/>
                    <a:pt x="24" y="755"/>
                    <a:pt x="12" y="922"/>
                  </a:cubicBezTo>
                  <a:cubicBezTo>
                    <a:pt x="12" y="1005"/>
                    <a:pt x="12" y="1089"/>
                    <a:pt x="0" y="1172"/>
                  </a:cubicBezTo>
                  <a:cubicBezTo>
                    <a:pt x="0" y="1255"/>
                    <a:pt x="0" y="1350"/>
                    <a:pt x="0" y="1434"/>
                  </a:cubicBezTo>
                  <a:cubicBezTo>
                    <a:pt x="0" y="1612"/>
                    <a:pt x="0" y="1791"/>
                    <a:pt x="24" y="1958"/>
                  </a:cubicBezTo>
                  <a:cubicBezTo>
                    <a:pt x="24" y="2041"/>
                    <a:pt x="36" y="2124"/>
                    <a:pt x="48" y="2196"/>
                  </a:cubicBezTo>
                  <a:cubicBezTo>
                    <a:pt x="48" y="2267"/>
                    <a:pt x="60" y="2339"/>
                    <a:pt x="71" y="2410"/>
                  </a:cubicBezTo>
                  <a:cubicBezTo>
                    <a:pt x="119" y="2672"/>
                    <a:pt x="155" y="2839"/>
                    <a:pt x="155" y="2839"/>
                  </a:cubicBezTo>
                  <a:cubicBezTo>
                    <a:pt x="167" y="2863"/>
                    <a:pt x="179" y="2874"/>
                    <a:pt x="202" y="2874"/>
                  </a:cubicBezTo>
                  <a:cubicBezTo>
                    <a:pt x="226" y="2874"/>
                    <a:pt x="238" y="2851"/>
                    <a:pt x="238" y="2827"/>
                  </a:cubicBezTo>
                  <a:cubicBezTo>
                    <a:pt x="238" y="2827"/>
                    <a:pt x="214" y="2648"/>
                    <a:pt x="191" y="2398"/>
                  </a:cubicBezTo>
                  <a:cubicBezTo>
                    <a:pt x="179" y="2327"/>
                    <a:pt x="179" y="2255"/>
                    <a:pt x="167" y="2184"/>
                  </a:cubicBezTo>
                  <a:cubicBezTo>
                    <a:pt x="167" y="2112"/>
                    <a:pt x="167" y="2029"/>
                    <a:pt x="155" y="1946"/>
                  </a:cubicBezTo>
                  <a:cubicBezTo>
                    <a:pt x="143" y="1791"/>
                    <a:pt x="155" y="1612"/>
                    <a:pt x="143" y="1434"/>
                  </a:cubicBezTo>
                  <a:cubicBezTo>
                    <a:pt x="143" y="1267"/>
                    <a:pt x="143" y="1089"/>
                    <a:pt x="155" y="922"/>
                  </a:cubicBezTo>
                  <a:cubicBezTo>
                    <a:pt x="167" y="767"/>
                    <a:pt x="167" y="612"/>
                    <a:pt x="179" y="481"/>
                  </a:cubicBezTo>
                  <a:cubicBezTo>
                    <a:pt x="179" y="350"/>
                    <a:pt x="191" y="243"/>
                    <a:pt x="191" y="160"/>
                  </a:cubicBezTo>
                  <a:cubicBezTo>
                    <a:pt x="202" y="88"/>
                    <a:pt x="202" y="41"/>
                    <a:pt x="202" y="41"/>
                  </a:cubicBezTo>
                  <a:cubicBezTo>
                    <a:pt x="202" y="29"/>
                    <a:pt x="191" y="5"/>
                    <a:pt x="167" y="5"/>
                  </a:cubicBezTo>
                  <a:cubicBezTo>
                    <a:pt x="164" y="2"/>
                    <a:pt x="159" y="0"/>
                    <a:pt x="15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0" name="Google Shape;3250;p49"/>
            <p:cNvSpPr/>
            <p:nvPr/>
          </p:nvSpPr>
          <p:spPr>
            <a:xfrm>
              <a:off x="-2171248" y="1068419"/>
              <a:ext cx="675854" cy="535730"/>
            </a:xfrm>
            <a:custGeom>
              <a:avLst/>
              <a:gdLst/>
              <a:ahLst/>
              <a:cxnLst/>
              <a:rect l="l" t="t" r="r" b="b"/>
              <a:pathLst>
                <a:path w="3275" h="2596" extrusionOk="0">
                  <a:moveTo>
                    <a:pt x="3251" y="0"/>
                  </a:moveTo>
                  <a:cubicBezTo>
                    <a:pt x="3239" y="0"/>
                    <a:pt x="3215" y="12"/>
                    <a:pt x="3203" y="12"/>
                  </a:cubicBezTo>
                  <a:lnTo>
                    <a:pt x="3203" y="48"/>
                  </a:lnTo>
                  <a:cubicBezTo>
                    <a:pt x="3203" y="48"/>
                    <a:pt x="1465" y="1262"/>
                    <a:pt x="36" y="2001"/>
                  </a:cubicBezTo>
                  <a:lnTo>
                    <a:pt x="12" y="2001"/>
                  </a:lnTo>
                  <a:cubicBezTo>
                    <a:pt x="12" y="2191"/>
                    <a:pt x="0" y="2394"/>
                    <a:pt x="0" y="2596"/>
                  </a:cubicBezTo>
                  <a:lnTo>
                    <a:pt x="36" y="2596"/>
                  </a:lnTo>
                  <a:cubicBezTo>
                    <a:pt x="1881" y="1715"/>
                    <a:pt x="3239" y="560"/>
                    <a:pt x="3239" y="560"/>
                  </a:cubicBezTo>
                  <a:lnTo>
                    <a:pt x="3274" y="560"/>
                  </a:lnTo>
                  <a:cubicBezTo>
                    <a:pt x="3274" y="370"/>
                    <a:pt x="3262" y="179"/>
                    <a:pt x="3262" y="12"/>
                  </a:cubicBezTo>
                  <a:lnTo>
                    <a:pt x="3251" y="0"/>
                  </a:lnTo>
                  <a:close/>
                </a:path>
              </a:pathLst>
            </a:custGeom>
            <a:solidFill>
              <a:srgbClr val="FFFF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1" name="Google Shape;3251;p49"/>
            <p:cNvSpPr/>
            <p:nvPr/>
          </p:nvSpPr>
          <p:spPr>
            <a:xfrm>
              <a:off x="-2183630" y="1486108"/>
              <a:ext cx="697935" cy="646343"/>
            </a:xfrm>
            <a:custGeom>
              <a:avLst/>
              <a:gdLst/>
              <a:ahLst/>
              <a:cxnLst/>
              <a:rect l="l" t="t" r="r" b="b"/>
              <a:pathLst>
                <a:path w="3382" h="3132" extrusionOk="0">
                  <a:moveTo>
                    <a:pt x="3370" y="0"/>
                  </a:moveTo>
                  <a:cubicBezTo>
                    <a:pt x="3311" y="60"/>
                    <a:pt x="1834" y="1536"/>
                    <a:pt x="24" y="2406"/>
                  </a:cubicBezTo>
                  <a:lnTo>
                    <a:pt x="12" y="2406"/>
                  </a:lnTo>
                  <a:cubicBezTo>
                    <a:pt x="12" y="2644"/>
                    <a:pt x="1" y="2882"/>
                    <a:pt x="1" y="3132"/>
                  </a:cubicBezTo>
                  <a:lnTo>
                    <a:pt x="24" y="3132"/>
                  </a:lnTo>
                  <a:cubicBezTo>
                    <a:pt x="1787" y="2286"/>
                    <a:pt x="3203" y="989"/>
                    <a:pt x="3382" y="810"/>
                  </a:cubicBezTo>
                  <a:cubicBezTo>
                    <a:pt x="3382" y="536"/>
                    <a:pt x="3370" y="262"/>
                    <a:pt x="3370" y="0"/>
                  </a:cubicBezTo>
                  <a:close/>
                </a:path>
              </a:pathLst>
            </a:custGeom>
            <a:solidFill>
              <a:srgbClr val="FFFF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2" name="Google Shape;3252;p49"/>
            <p:cNvSpPr/>
            <p:nvPr/>
          </p:nvSpPr>
          <p:spPr>
            <a:xfrm>
              <a:off x="-2193536" y="2014412"/>
              <a:ext cx="715270" cy="555541"/>
            </a:xfrm>
            <a:custGeom>
              <a:avLst/>
              <a:gdLst/>
              <a:ahLst/>
              <a:cxnLst/>
              <a:rect l="l" t="t" r="r" b="b"/>
              <a:pathLst>
                <a:path w="3466" h="2692" extrusionOk="0">
                  <a:moveTo>
                    <a:pt x="3466" y="0"/>
                  </a:moveTo>
                  <a:cubicBezTo>
                    <a:pt x="3311" y="107"/>
                    <a:pt x="1715" y="1358"/>
                    <a:pt x="37" y="2084"/>
                  </a:cubicBezTo>
                  <a:lnTo>
                    <a:pt x="13" y="2084"/>
                  </a:lnTo>
                  <a:cubicBezTo>
                    <a:pt x="1" y="2286"/>
                    <a:pt x="1" y="2489"/>
                    <a:pt x="1" y="2691"/>
                  </a:cubicBezTo>
                  <a:cubicBezTo>
                    <a:pt x="1930" y="2048"/>
                    <a:pt x="3192" y="929"/>
                    <a:pt x="3466" y="679"/>
                  </a:cubicBezTo>
                  <a:cubicBezTo>
                    <a:pt x="3466" y="453"/>
                    <a:pt x="3466" y="227"/>
                    <a:pt x="3466" y="0"/>
                  </a:cubicBezTo>
                  <a:close/>
                </a:path>
              </a:pathLst>
            </a:custGeom>
            <a:solidFill>
              <a:srgbClr val="FFFF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3" name="Google Shape;3253;p49"/>
            <p:cNvSpPr/>
            <p:nvPr/>
          </p:nvSpPr>
          <p:spPr>
            <a:xfrm>
              <a:off x="-2159073" y="772074"/>
              <a:ext cx="744780" cy="299027"/>
            </a:xfrm>
            <a:custGeom>
              <a:avLst/>
              <a:gdLst/>
              <a:ahLst/>
              <a:cxnLst/>
              <a:rect l="l" t="t" r="r" b="b"/>
              <a:pathLst>
                <a:path w="3609" h="1449" extrusionOk="0">
                  <a:moveTo>
                    <a:pt x="2066" y="1"/>
                  </a:moveTo>
                  <a:cubicBezTo>
                    <a:pt x="1515" y="1"/>
                    <a:pt x="919" y="39"/>
                    <a:pt x="620" y="127"/>
                  </a:cubicBezTo>
                  <a:cubicBezTo>
                    <a:pt x="203" y="246"/>
                    <a:pt x="48" y="424"/>
                    <a:pt x="1" y="770"/>
                  </a:cubicBezTo>
                  <a:cubicBezTo>
                    <a:pt x="1" y="770"/>
                    <a:pt x="155" y="650"/>
                    <a:pt x="274" y="650"/>
                  </a:cubicBezTo>
                  <a:cubicBezTo>
                    <a:pt x="296" y="650"/>
                    <a:pt x="316" y="653"/>
                    <a:pt x="334" y="663"/>
                  </a:cubicBezTo>
                  <a:cubicBezTo>
                    <a:pt x="439" y="721"/>
                    <a:pt x="384" y="1282"/>
                    <a:pt x="707" y="1282"/>
                  </a:cubicBezTo>
                  <a:cubicBezTo>
                    <a:pt x="713" y="1282"/>
                    <a:pt x="720" y="1282"/>
                    <a:pt x="727" y="1282"/>
                  </a:cubicBezTo>
                  <a:cubicBezTo>
                    <a:pt x="1108" y="1270"/>
                    <a:pt x="1013" y="841"/>
                    <a:pt x="1203" y="793"/>
                  </a:cubicBezTo>
                  <a:cubicBezTo>
                    <a:pt x="1226" y="787"/>
                    <a:pt x="1246" y="784"/>
                    <a:pt x="1264" y="784"/>
                  </a:cubicBezTo>
                  <a:cubicBezTo>
                    <a:pt x="1523" y="784"/>
                    <a:pt x="1368" y="1377"/>
                    <a:pt x="1846" y="1377"/>
                  </a:cubicBezTo>
                  <a:cubicBezTo>
                    <a:pt x="2430" y="1377"/>
                    <a:pt x="2084" y="924"/>
                    <a:pt x="2441" y="853"/>
                  </a:cubicBezTo>
                  <a:cubicBezTo>
                    <a:pt x="2454" y="851"/>
                    <a:pt x="2467" y="849"/>
                    <a:pt x="2479" y="849"/>
                  </a:cubicBezTo>
                  <a:cubicBezTo>
                    <a:pt x="2746" y="849"/>
                    <a:pt x="2756" y="1449"/>
                    <a:pt x="3123" y="1449"/>
                  </a:cubicBezTo>
                  <a:cubicBezTo>
                    <a:pt x="3130" y="1449"/>
                    <a:pt x="3137" y="1449"/>
                    <a:pt x="3144" y="1448"/>
                  </a:cubicBezTo>
                  <a:cubicBezTo>
                    <a:pt x="3156" y="1448"/>
                    <a:pt x="3180" y="1436"/>
                    <a:pt x="3192" y="1436"/>
                  </a:cubicBezTo>
                  <a:cubicBezTo>
                    <a:pt x="3239" y="1425"/>
                    <a:pt x="3275" y="1413"/>
                    <a:pt x="3311" y="1389"/>
                  </a:cubicBezTo>
                  <a:cubicBezTo>
                    <a:pt x="3549" y="1282"/>
                    <a:pt x="3608" y="115"/>
                    <a:pt x="2965" y="43"/>
                  </a:cubicBezTo>
                  <a:cubicBezTo>
                    <a:pt x="2740" y="16"/>
                    <a:pt x="2412" y="1"/>
                    <a:pt x="206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4" name="Google Shape;3254;p49"/>
            <p:cNvSpPr/>
            <p:nvPr/>
          </p:nvSpPr>
          <p:spPr>
            <a:xfrm>
              <a:off x="-2210665" y="2653122"/>
              <a:ext cx="737351" cy="567923"/>
            </a:xfrm>
            <a:custGeom>
              <a:avLst/>
              <a:gdLst/>
              <a:ahLst/>
              <a:cxnLst/>
              <a:rect l="l" t="t" r="r" b="b"/>
              <a:pathLst>
                <a:path w="3573" h="2752" extrusionOk="0">
                  <a:moveTo>
                    <a:pt x="3572" y="1"/>
                  </a:moveTo>
                  <a:cubicBezTo>
                    <a:pt x="3322" y="191"/>
                    <a:pt x="1763" y="1370"/>
                    <a:pt x="36" y="1906"/>
                  </a:cubicBezTo>
                  <a:lnTo>
                    <a:pt x="24" y="1906"/>
                  </a:lnTo>
                  <a:cubicBezTo>
                    <a:pt x="13" y="2204"/>
                    <a:pt x="1" y="2489"/>
                    <a:pt x="1" y="2751"/>
                  </a:cubicBezTo>
                  <a:lnTo>
                    <a:pt x="84" y="2751"/>
                  </a:lnTo>
                  <a:cubicBezTo>
                    <a:pt x="1715" y="2251"/>
                    <a:pt x="3203" y="1156"/>
                    <a:pt x="3572" y="882"/>
                  </a:cubicBezTo>
                  <a:cubicBezTo>
                    <a:pt x="3572" y="608"/>
                    <a:pt x="3572" y="310"/>
                    <a:pt x="3572" y="1"/>
                  </a:cubicBezTo>
                  <a:close/>
                </a:path>
              </a:pathLst>
            </a:custGeom>
            <a:solidFill>
              <a:srgbClr val="FFFF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5" name="Google Shape;3255;p49"/>
            <p:cNvSpPr/>
            <p:nvPr/>
          </p:nvSpPr>
          <p:spPr>
            <a:xfrm>
              <a:off x="-2205712" y="2154329"/>
              <a:ext cx="732398" cy="892127"/>
            </a:xfrm>
            <a:custGeom>
              <a:avLst/>
              <a:gdLst/>
              <a:ahLst/>
              <a:cxnLst/>
              <a:rect l="l" t="t" r="r" b="b"/>
              <a:pathLst>
                <a:path w="3549" h="4323" extrusionOk="0">
                  <a:moveTo>
                    <a:pt x="3525" y="1"/>
                  </a:moveTo>
                  <a:cubicBezTo>
                    <a:pt x="3251" y="251"/>
                    <a:pt x="1989" y="1370"/>
                    <a:pt x="60" y="2013"/>
                  </a:cubicBezTo>
                  <a:cubicBezTo>
                    <a:pt x="36" y="2835"/>
                    <a:pt x="12" y="3632"/>
                    <a:pt x="0" y="4323"/>
                  </a:cubicBezTo>
                  <a:lnTo>
                    <a:pt x="12" y="4323"/>
                  </a:lnTo>
                  <a:cubicBezTo>
                    <a:pt x="1739" y="3787"/>
                    <a:pt x="3298" y="2608"/>
                    <a:pt x="3548" y="2418"/>
                  </a:cubicBezTo>
                  <a:cubicBezTo>
                    <a:pt x="3537" y="1656"/>
                    <a:pt x="3537" y="822"/>
                    <a:pt x="352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6" name="Google Shape;3256;p49"/>
            <p:cNvSpPr/>
            <p:nvPr/>
          </p:nvSpPr>
          <p:spPr>
            <a:xfrm>
              <a:off x="-2191060" y="1653267"/>
              <a:ext cx="712793" cy="791213"/>
            </a:xfrm>
            <a:custGeom>
              <a:avLst/>
              <a:gdLst/>
              <a:ahLst/>
              <a:cxnLst/>
              <a:rect l="l" t="t" r="r" b="b"/>
              <a:pathLst>
                <a:path w="3454" h="3834" extrusionOk="0">
                  <a:moveTo>
                    <a:pt x="3418" y="0"/>
                  </a:moveTo>
                  <a:cubicBezTo>
                    <a:pt x="3239" y="179"/>
                    <a:pt x="1823" y="1476"/>
                    <a:pt x="60" y="2322"/>
                  </a:cubicBezTo>
                  <a:lnTo>
                    <a:pt x="37" y="2322"/>
                  </a:lnTo>
                  <a:cubicBezTo>
                    <a:pt x="25" y="2822"/>
                    <a:pt x="13" y="3334"/>
                    <a:pt x="1" y="3834"/>
                  </a:cubicBezTo>
                  <a:lnTo>
                    <a:pt x="25" y="3834"/>
                  </a:lnTo>
                  <a:cubicBezTo>
                    <a:pt x="1703" y="3108"/>
                    <a:pt x="3299" y="1857"/>
                    <a:pt x="3454" y="1750"/>
                  </a:cubicBezTo>
                  <a:cubicBezTo>
                    <a:pt x="3442" y="1155"/>
                    <a:pt x="3430" y="560"/>
                    <a:pt x="341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7" name="Google Shape;3257;p49"/>
            <p:cNvSpPr/>
            <p:nvPr/>
          </p:nvSpPr>
          <p:spPr>
            <a:xfrm>
              <a:off x="-2181154" y="1183985"/>
              <a:ext cx="693188" cy="798642"/>
            </a:xfrm>
            <a:custGeom>
              <a:avLst/>
              <a:gdLst/>
              <a:ahLst/>
              <a:cxnLst/>
              <a:rect l="l" t="t" r="r" b="b"/>
              <a:pathLst>
                <a:path w="3359" h="3870" extrusionOk="0">
                  <a:moveTo>
                    <a:pt x="3287" y="0"/>
                  </a:moveTo>
                  <a:cubicBezTo>
                    <a:pt x="3287" y="0"/>
                    <a:pt x="1929" y="1155"/>
                    <a:pt x="84" y="2036"/>
                  </a:cubicBezTo>
                  <a:lnTo>
                    <a:pt x="48" y="2036"/>
                  </a:lnTo>
                  <a:cubicBezTo>
                    <a:pt x="36" y="2596"/>
                    <a:pt x="24" y="3215"/>
                    <a:pt x="0" y="3870"/>
                  </a:cubicBezTo>
                  <a:lnTo>
                    <a:pt x="12" y="3870"/>
                  </a:lnTo>
                  <a:cubicBezTo>
                    <a:pt x="1822" y="3000"/>
                    <a:pt x="3299" y="1524"/>
                    <a:pt x="3358" y="1464"/>
                  </a:cubicBezTo>
                  <a:cubicBezTo>
                    <a:pt x="3346" y="929"/>
                    <a:pt x="3334" y="429"/>
                    <a:pt x="332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8" name="Google Shape;3258;p49"/>
            <p:cNvSpPr/>
            <p:nvPr/>
          </p:nvSpPr>
          <p:spPr>
            <a:xfrm>
              <a:off x="-2218094" y="2834932"/>
              <a:ext cx="744780" cy="743955"/>
            </a:xfrm>
            <a:custGeom>
              <a:avLst/>
              <a:gdLst/>
              <a:ahLst/>
              <a:cxnLst/>
              <a:rect l="l" t="t" r="r" b="b"/>
              <a:pathLst>
                <a:path w="3609" h="3605" extrusionOk="0">
                  <a:moveTo>
                    <a:pt x="3608" y="1"/>
                  </a:moveTo>
                  <a:cubicBezTo>
                    <a:pt x="3239" y="275"/>
                    <a:pt x="1751" y="1370"/>
                    <a:pt x="120" y="1870"/>
                  </a:cubicBezTo>
                  <a:lnTo>
                    <a:pt x="37" y="1870"/>
                  </a:lnTo>
                  <a:cubicBezTo>
                    <a:pt x="13" y="2763"/>
                    <a:pt x="1" y="3335"/>
                    <a:pt x="1" y="3335"/>
                  </a:cubicBezTo>
                  <a:cubicBezTo>
                    <a:pt x="86" y="3468"/>
                    <a:pt x="882" y="3604"/>
                    <a:pt x="1697" y="3604"/>
                  </a:cubicBezTo>
                  <a:cubicBezTo>
                    <a:pt x="2485" y="3604"/>
                    <a:pt x="3290" y="3477"/>
                    <a:pt x="3489" y="3097"/>
                  </a:cubicBezTo>
                  <a:cubicBezTo>
                    <a:pt x="3573" y="2954"/>
                    <a:pt x="3597" y="1692"/>
                    <a:pt x="360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9" name="Google Shape;3259;p49"/>
            <p:cNvSpPr/>
            <p:nvPr/>
          </p:nvSpPr>
          <p:spPr>
            <a:xfrm>
              <a:off x="-2168772" y="906007"/>
              <a:ext cx="658519" cy="575353"/>
            </a:xfrm>
            <a:custGeom>
              <a:avLst/>
              <a:gdLst/>
              <a:ahLst/>
              <a:cxnLst/>
              <a:rect l="l" t="t" r="r" b="b"/>
              <a:pathLst>
                <a:path w="3191" h="2788" extrusionOk="0">
                  <a:moveTo>
                    <a:pt x="321" y="1"/>
                  </a:moveTo>
                  <a:cubicBezTo>
                    <a:pt x="202" y="1"/>
                    <a:pt x="48" y="121"/>
                    <a:pt x="48" y="121"/>
                  </a:cubicBezTo>
                  <a:cubicBezTo>
                    <a:pt x="12" y="335"/>
                    <a:pt x="24" y="609"/>
                    <a:pt x="24" y="990"/>
                  </a:cubicBezTo>
                  <a:cubicBezTo>
                    <a:pt x="24" y="1157"/>
                    <a:pt x="24" y="1847"/>
                    <a:pt x="0" y="2788"/>
                  </a:cubicBezTo>
                  <a:lnTo>
                    <a:pt x="24" y="2788"/>
                  </a:lnTo>
                  <a:cubicBezTo>
                    <a:pt x="1453" y="2049"/>
                    <a:pt x="3191" y="835"/>
                    <a:pt x="3191" y="835"/>
                  </a:cubicBezTo>
                  <a:lnTo>
                    <a:pt x="3191" y="799"/>
                  </a:lnTo>
                  <a:cubicBezTo>
                    <a:pt x="3184" y="800"/>
                    <a:pt x="3177" y="800"/>
                    <a:pt x="3170" y="800"/>
                  </a:cubicBezTo>
                  <a:cubicBezTo>
                    <a:pt x="2803" y="800"/>
                    <a:pt x="2793" y="200"/>
                    <a:pt x="2526" y="200"/>
                  </a:cubicBezTo>
                  <a:cubicBezTo>
                    <a:pt x="2514" y="200"/>
                    <a:pt x="2501" y="202"/>
                    <a:pt x="2488" y="204"/>
                  </a:cubicBezTo>
                  <a:cubicBezTo>
                    <a:pt x="2131" y="275"/>
                    <a:pt x="2477" y="728"/>
                    <a:pt x="1893" y="728"/>
                  </a:cubicBezTo>
                  <a:cubicBezTo>
                    <a:pt x="1415" y="728"/>
                    <a:pt x="1570" y="135"/>
                    <a:pt x="1311" y="135"/>
                  </a:cubicBezTo>
                  <a:cubicBezTo>
                    <a:pt x="1293" y="135"/>
                    <a:pt x="1273" y="138"/>
                    <a:pt x="1250" y="144"/>
                  </a:cubicBezTo>
                  <a:cubicBezTo>
                    <a:pt x="1060" y="192"/>
                    <a:pt x="1155" y="621"/>
                    <a:pt x="774" y="633"/>
                  </a:cubicBezTo>
                  <a:cubicBezTo>
                    <a:pt x="767" y="633"/>
                    <a:pt x="760" y="633"/>
                    <a:pt x="754" y="633"/>
                  </a:cubicBezTo>
                  <a:cubicBezTo>
                    <a:pt x="431" y="633"/>
                    <a:pt x="486" y="72"/>
                    <a:pt x="381" y="14"/>
                  </a:cubicBezTo>
                  <a:cubicBezTo>
                    <a:pt x="363" y="4"/>
                    <a:pt x="343" y="1"/>
                    <a:pt x="32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0" name="Google Shape;3260;p49"/>
            <p:cNvSpPr/>
            <p:nvPr/>
          </p:nvSpPr>
          <p:spPr>
            <a:xfrm>
              <a:off x="-2841531" y="3454657"/>
              <a:ext cx="336173" cy="113915"/>
            </a:xfrm>
            <a:custGeom>
              <a:avLst/>
              <a:gdLst/>
              <a:ahLst/>
              <a:cxnLst/>
              <a:rect l="l" t="t" r="r" b="b"/>
              <a:pathLst>
                <a:path w="1629" h="552" extrusionOk="0">
                  <a:moveTo>
                    <a:pt x="984" y="1"/>
                  </a:moveTo>
                  <a:cubicBezTo>
                    <a:pt x="560" y="1"/>
                    <a:pt x="74" y="70"/>
                    <a:pt x="22" y="379"/>
                  </a:cubicBezTo>
                  <a:cubicBezTo>
                    <a:pt x="0" y="506"/>
                    <a:pt x="86" y="552"/>
                    <a:pt x="217" y="552"/>
                  </a:cubicBezTo>
                  <a:cubicBezTo>
                    <a:pt x="455" y="552"/>
                    <a:pt x="845" y="400"/>
                    <a:pt x="1022" y="308"/>
                  </a:cubicBezTo>
                  <a:cubicBezTo>
                    <a:pt x="1188" y="225"/>
                    <a:pt x="1629" y="46"/>
                    <a:pt x="1629" y="46"/>
                  </a:cubicBezTo>
                  <a:cubicBezTo>
                    <a:pt x="1629" y="46"/>
                    <a:pt x="1327" y="1"/>
                    <a:pt x="98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1" name="Google Shape;3261;p49"/>
            <p:cNvSpPr/>
            <p:nvPr/>
          </p:nvSpPr>
          <p:spPr>
            <a:xfrm>
              <a:off x="-2574285" y="3187410"/>
              <a:ext cx="132075" cy="291597"/>
            </a:xfrm>
            <a:custGeom>
              <a:avLst/>
              <a:gdLst/>
              <a:ahLst/>
              <a:cxnLst/>
              <a:rect l="l" t="t" r="r" b="b"/>
              <a:pathLst>
                <a:path w="640" h="1413" extrusionOk="0">
                  <a:moveTo>
                    <a:pt x="304" y="1"/>
                  </a:moveTo>
                  <a:cubicBezTo>
                    <a:pt x="268" y="1"/>
                    <a:pt x="226" y="17"/>
                    <a:pt x="179" y="55"/>
                  </a:cubicBezTo>
                  <a:cubicBezTo>
                    <a:pt x="0" y="198"/>
                    <a:pt x="36" y="567"/>
                    <a:pt x="108" y="781"/>
                  </a:cubicBezTo>
                  <a:cubicBezTo>
                    <a:pt x="251" y="1150"/>
                    <a:pt x="572" y="1412"/>
                    <a:pt x="572" y="1412"/>
                  </a:cubicBezTo>
                  <a:cubicBezTo>
                    <a:pt x="572" y="1412"/>
                    <a:pt x="640" y="1"/>
                    <a:pt x="30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2" name="Google Shape;3262;p49"/>
            <p:cNvSpPr/>
            <p:nvPr/>
          </p:nvSpPr>
          <p:spPr>
            <a:xfrm>
              <a:off x="-2653943" y="3536585"/>
              <a:ext cx="319044" cy="132282"/>
            </a:xfrm>
            <a:custGeom>
              <a:avLst/>
              <a:gdLst/>
              <a:ahLst/>
              <a:cxnLst/>
              <a:rect l="l" t="t" r="r" b="b"/>
              <a:pathLst>
                <a:path w="1546" h="641" extrusionOk="0">
                  <a:moveTo>
                    <a:pt x="1063" y="1"/>
                  </a:moveTo>
                  <a:cubicBezTo>
                    <a:pt x="623" y="1"/>
                    <a:pt x="35" y="117"/>
                    <a:pt x="5" y="530"/>
                  </a:cubicBezTo>
                  <a:cubicBezTo>
                    <a:pt x="1" y="609"/>
                    <a:pt x="64" y="641"/>
                    <a:pt x="167" y="641"/>
                  </a:cubicBezTo>
                  <a:cubicBezTo>
                    <a:pt x="561" y="641"/>
                    <a:pt x="1541" y="174"/>
                    <a:pt x="1541" y="90"/>
                  </a:cubicBezTo>
                  <a:cubicBezTo>
                    <a:pt x="1546" y="44"/>
                    <a:pt x="1332" y="1"/>
                    <a:pt x="106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3" name="Google Shape;3263;p49"/>
            <p:cNvSpPr/>
            <p:nvPr/>
          </p:nvSpPr>
          <p:spPr>
            <a:xfrm>
              <a:off x="-2426938" y="3295547"/>
              <a:ext cx="196875" cy="291597"/>
            </a:xfrm>
            <a:custGeom>
              <a:avLst/>
              <a:gdLst/>
              <a:ahLst/>
              <a:cxnLst/>
              <a:rect l="l" t="t" r="r" b="b"/>
              <a:pathLst>
                <a:path w="954" h="1413" extrusionOk="0">
                  <a:moveTo>
                    <a:pt x="463" y="0"/>
                  </a:moveTo>
                  <a:cubicBezTo>
                    <a:pt x="423" y="0"/>
                    <a:pt x="380" y="17"/>
                    <a:pt x="334" y="55"/>
                  </a:cubicBezTo>
                  <a:cubicBezTo>
                    <a:pt x="1" y="329"/>
                    <a:pt x="656" y="1293"/>
                    <a:pt x="953" y="1412"/>
                  </a:cubicBezTo>
                  <a:cubicBezTo>
                    <a:pt x="953" y="1412"/>
                    <a:pt x="828" y="0"/>
                    <a:pt x="46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4" name="Google Shape;3264;p49"/>
            <p:cNvSpPr/>
            <p:nvPr/>
          </p:nvSpPr>
          <p:spPr>
            <a:xfrm>
              <a:off x="-2469450" y="3655453"/>
              <a:ext cx="282104" cy="139711"/>
            </a:xfrm>
            <a:custGeom>
              <a:avLst/>
              <a:gdLst/>
              <a:ahLst/>
              <a:cxnLst/>
              <a:rect l="l" t="t" r="r" b="b"/>
              <a:pathLst>
                <a:path w="1367" h="677" extrusionOk="0">
                  <a:moveTo>
                    <a:pt x="1096" y="1"/>
                  </a:moveTo>
                  <a:cubicBezTo>
                    <a:pt x="734" y="1"/>
                    <a:pt x="0" y="299"/>
                    <a:pt x="266" y="597"/>
                  </a:cubicBezTo>
                  <a:cubicBezTo>
                    <a:pt x="315" y="653"/>
                    <a:pt x="378" y="677"/>
                    <a:pt x="448" y="677"/>
                  </a:cubicBezTo>
                  <a:cubicBezTo>
                    <a:pt x="809" y="677"/>
                    <a:pt x="1366" y="53"/>
                    <a:pt x="1207" y="14"/>
                  </a:cubicBezTo>
                  <a:cubicBezTo>
                    <a:pt x="1177" y="5"/>
                    <a:pt x="1139" y="1"/>
                    <a:pt x="109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5" name="Google Shape;3265;p49"/>
            <p:cNvSpPr/>
            <p:nvPr/>
          </p:nvSpPr>
          <p:spPr>
            <a:xfrm>
              <a:off x="-1087817" y="2945752"/>
              <a:ext cx="113502" cy="378478"/>
            </a:xfrm>
            <a:custGeom>
              <a:avLst/>
              <a:gdLst/>
              <a:ahLst/>
              <a:cxnLst/>
              <a:rect l="l" t="t" r="r" b="b"/>
              <a:pathLst>
                <a:path w="550" h="1834" extrusionOk="0">
                  <a:moveTo>
                    <a:pt x="275" y="0"/>
                  </a:moveTo>
                  <a:cubicBezTo>
                    <a:pt x="218" y="0"/>
                    <a:pt x="165" y="27"/>
                    <a:pt x="132" y="71"/>
                  </a:cubicBezTo>
                  <a:cubicBezTo>
                    <a:pt x="1" y="250"/>
                    <a:pt x="72" y="309"/>
                    <a:pt x="48" y="857"/>
                  </a:cubicBezTo>
                  <a:cubicBezTo>
                    <a:pt x="25" y="1250"/>
                    <a:pt x="13" y="1833"/>
                    <a:pt x="13" y="1833"/>
                  </a:cubicBezTo>
                  <a:cubicBezTo>
                    <a:pt x="13" y="1833"/>
                    <a:pt x="13" y="1834"/>
                    <a:pt x="14" y="1834"/>
                  </a:cubicBezTo>
                  <a:cubicBezTo>
                    <a:pt x="47" y="1834"/>
                    <a:pt x="478" y="1336"/>
                    <a:pt x="525" y="524"/>
                  </a:cubicBezTo>
                  <a:cubicBezTo>
                    <a:pt x="549" y="137"/>
                    <a:pt x="403" y="0"/>
                    <a:pt x="27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6" name="Google Shape;3266;p49"/>
            <p:cNvSpPr/>
            <p:nvPr/>
          </p:nvSpPr>
          <p:spPr>
            <a:xfrm>
              <a:off x="-1213082" y="3405747"/>
              <a:ext cx="304805" cy="104009"/>
            </a:xfrm>
            <a:custGeom>
              <a:avLst/>
              <a:gdLst/>
              <a:ahLst/>
              <a:cxnLst/>
              <a:rect l="l" t="t" r="r" b="b"/>
              <a:pathLst>
                <a:path w="1477" h="504" extrusionOk="0">
                  <a:moveTo>
                    <a:pt x="734" y="1"/>
                  </a:moveTo>
                  <a:cubicBezTo>
                    <a:pt x="368" y="1"/>
                    <a:pt x="1" y="92"/>
                    <a:pt x="1" y="92"/>
                  </a:cubicBezTo>
                  <a:cubicBezTo>
                    <a:pt x="1" y="92"/>
                    <a:pt x="453" y="235"/>
                    <a:pt x="620" y="307"/>
                  </a:cubicBezTo>
                  <a:cubicBezTo>
                    <a:pt x="800" y="374"/>
                    <a:pt x="1116" y="503"/>
                    <a:pt x="1303" y="503"/>
                  </a:cubicBezTo>
                  <a:cubicBezTo>
                    <a:pt x="1412" y="503"/>
                    <a:pt x="1476" y="458"/>
                    <a:pt x="1441" y="331"/>
                  </a:cubicBezTo>
                  <a:cubicBezTo>
                    <a:pt x="1369" y="70"/>
                    <a:pt x="1052" y="1"/>
                    <a:pt x="7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7" name="Google Shape;3267;p49"/>
            <p:cNvSpPr/>
            <p:nvPr/>
          </p:nvSpPr>
          <p:spPr>
            <a:xfrm>
              <a:off x="-1304916" y="3148612"/>
              <a:ext cx="136203" cy="295931"/>
            </a:xfrm>
            <a:custGeom>
              <a:avLst/>
              <a:gdLst/>
              <a:ahLst/>
              <a:cxnLst/>
              <a:rect l="l" t="t" r="r" b="b"/>
              <a:pathLst>
                <a:path w="660" h="1434" extrusionOk="0">
                  <a:moveTo>
                    <a:pt x="354" y="1"/>
                  </a:moveTo>
                  <a:cubicBezTo>
                    <a:pt x="0" y="1"/>
                    <a:pt x="219" y="1434"/>
                    <a:pt x="219" y="1434"/>
                  </a:cubicBezTo>
                  <a:cubicBezTo>
                    <a:pt x="219" y="1434"/>
                    <a:pt x="505" y="1148"/>
                    <a:pt x="612" y="767"/>
                  </a:cubicBezTo>
                  <a:cubicBezTo>
                    <a:pt x="660" y="541"/>
                    <a:pt x="660" y="172"/>
                    <a:pt x="469" y="41"/>
                  </a:cubicBezTo>
                  <a:cubicBezTo>
                    <a:pt x="425" y="13"/>
                    <a:pt x="387" y="1"/>
                    <a:pt x="35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8" name="Google Shape;3268;p49"/>
            <p:cNvSpPr/>
            <p:nvPr/>
          </p:nvSpPr>
          <p:spPr>
            <a:xfrm>
              <a:off x="-1376526" y="3502740"/>
              <a:ext cx="328743" cy="118455"/>
            </a:xfrm>
            <a:custGeom>
              <a:avLst/>
              <a:gdLst/>
              <a:ahLst/>
              <a:cxnLst/>
              <a:rect l="l" t="t" r="r" b="b"/>
              <a:pathLst>
                <a:path w="1593" h="574" extrusionOk="0">
                  <a:moveTo>
                    <a:pt x="713" y="0"/>
                  </a:moveTo>
                  <a:cubicBezTo>
                    <a:pt x="345" y="0"/>
                    <a:pt x="1" y="89"/>
                    <a:pt x="7" y="146"/>
                  </a:cubicBezTo>
                  <a:cubicBezTo>
                    <a:pt x="16" y="227"/>
                    <a:pt x="942" y="573"/>
                    <a:pt x="1369" y="573"/>
                  </a:cubicBezTo>
                  <a:cubicBezTo>
                    <a:pt x="1507" y="573"/>
                    <a:pt x="1593" y="537"/>
                    <a:pt x="1578" y="444"/>
                  </a:cubicBezTo>
                  <a:cubicBezTo>
                    <a:pt x="1523" y="100"/>
                    <a:pt x="1104" y="0"/>
                    <a:pt x="7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9" name="Google Shape;3269;p49"/>
            <p:cNvSpPr/>
            <p:nvPr/>
          </p:nvSpPr>
          <p:spPr>
            <a:xfrm>
              <a:off x="-1478059" y="3274084"/>
              <a:ext cx="176651" cy="298201"/>
            </a:xfrm>
            <a:custGeom>
              <a:avLst/>
              <a:gdLst/>
              <a:ahLst/>
              <a:cxnLst/>
              <a:rect l="l" t="t" r="r" b="b"/>
              <a:pathLst>
                <a:path w="856" h="1445" extrusionOk="0">
                  <a:moveTo>
                    <a:pt x="373" y="0"/>
                  </a:moveTo>
                  <a:cubicBezTo>
                    <a:pt x="1" y="0"/>
                    <a:pt x="11" y="1445"/>
                    <a:pt x="11" y="1445"/>
                  </a:cubicBezTo>
                  <a:cubicBezTo>
                    <a:pt x="284" y="1314"/>
                    <a:pt x="856" y="290"/>
                    <a:pt x="487" y="40"/>
                  </a:cubicBezTo>
                  <a:cubicBezTo>
                    <a:pt x="445" y="13"/>
                    <a:pt x="407" y="0"/>
                    <a:pt x="37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0" name="Google Shape;3270;p49"/>
            <p:cNvSpPr/>
            <p:nvPr/>
          </p:nvSpPr>
          <p:spPr>
            <a:xfrm>
              <a:off x="-897959" y="3097846"/>
              <a:ext cx="269310" cy="99469"/>
            </a:xfrm>
            <a:custGeom>
              <a:avLst/>
              <a:gdLst/>
              <a:ahLst/>
              <a:cxnLst/>
              <a:rect l="l" t="t" r="r" b="b"/>
              <a:pathLst>
                <a:path w="1305" h="482" extrusionOk="0">
                  <a:moveTo>
                    <a:pt x="986" y="0"/>
                  </a:moveTo>
                  <a:cubicBezTo>
                    <a:pt x="647" y="0"/>
                    <a:pt x="1" y="446"/>
                    <a:pt x="69" y="465"/>
                  </a:cubicBezTo>
                  <a:cubicBezTo>
                    <a:pt x="101" y="476"/>
                    <a:pt x="152" y="481"/>
                    <a:pt x="214" y="481"/>
                  </a:cubicBezTo>
                  <a:cubicBezTo>
                    <a:pt x="569" y="481"/>
                    <a:pt x="1304" y="316"/>
                    <a:pt x="1152" y="72"/>
                  </a:cubicBezTo>
                  <a:cubicBezTo>
                    <a:pt x="1118" y="21"/>
                    <a:pt x="1059" y="0"/>
                    <a:pt x="98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1" name="Google Shape;3271;p49"/>
            <p:cNvSpPr/>
            <p:nvPr/>
          </p:nvSpPr>
          <p:spPr>
            <a:xfrm>
              <a:off x="-1105771" y="3317009"/>
              <a:ext cx="175619" cy="51386"/>
            </a:xfrm>
            <a:custGeom>
              <a:avLst/>
              <a:gdLst/>
              <a:ahLst/>
              <a:cxnLst/>
              <a:rect l="l" t="t" r="r" b="b"/>
              <a:pathLst>
                <a:path w="851" h="249" extrusionOk="0">
                  <a:moveTo>
                    <a:pt x="507" y="0"/>
                  </a:moveTo>
                  <a:cubicBezTo>
                    <a:pt x="270" y="0"/>
                    <a:pt x="0" y="66"/>
                    <a:pt x="28" y="94"/>
                  </a:cubicBezTo>
                  <a:cubicBezTo>
                    <a:pt x="104" y="154"/>
                    <a:pt x="423" y="248"/>
                    <a:pt x="638" y="248"/>
                  </a:cubicBezTo>
                  <a:cubicBezTo>
                    <a:pt x="762" y="248"/>
                    <a:pt x="851" y="217"/>
                    <a:pt x="838" y="130"/>
                  </a:cubicBezTo>
                  <a:cubicBezTo>
                    <a:pt x="818" y="32"/>
                    <a:pt x="671" y="0"/>
                    <a:pt x="50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2" name="Google Shape;3272;p49"/>
            <p:cNvSpPr/>
            <p:nvPr/>
          </p:nvSpPr>
          <p:spPr>
            <a:xfrm>
              <a:off x="-1516237" y="3608814"/>
              <a:ext cx="280453" cy="119487"/>
            </a:xfrm>
            <a:custGeom>
              <a:avLst/>
              <a:gdLst/>
              <a:ahLst/>
              <a:cxnLst/>
              <a:rect l="l" t="t" r="r" b="b"/>
              <a:pathLst>
                <a:path w="1359" h="579" extrusionOk="0">
                  <a:moveTo>
                    <a:pt x="307" y="0"/>
                  </a:moveTo>
                  <a:cubicBezTo>
                    <a:pt x="244" y="0"/>
                    <a:pt x="189" y="8"/>
                    <a:pt x="148" y="25"/>
                  </a:cubicBezTo>
                  <a:cubicBezTo>
                    <a:pt x="1" y="84"/>
                    <a:pt x="661" y="579"/>
                    <a:pt x="1019" y="579"/>
                  </a:cubicBezTo>
                  <a:cubicBezTo>
                    <a:pt x="1095" y="579"/>
                    <a:pt x="1158" y="556"/>
                    <a:pt x="1196" y="502"/>
                  </a:cubicBezTo>
                  <a:cubicBezTo>
                    <a:pt x="1359" y="277"/>
                    <a:pt x="684" y="0"/>
                    <a:pt x="30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3" name="Google Shape;3273;p49"/>
            <p:cNvSpPr/>
            <p:nvPr/>
          </p:nvSpPr>
          <p:spPr>
            <a:xfrm>
              <a:off x="-1220512" y="2940180"/>
              <a:ext cx="112058" cy="214416"/>
            </a:xfrm>
            <a:custGeom>
              <a:avLst/>
              <a:gdLst/>
              <a:ahLst/>
              <a:cxnLst/>
              <a:rect l="l" t="t" r="r" b="b"/>
              <a:pathLst>
                <a:path w="543" h="1039" extrusionOk="0">
                  <a:moveTo>
                    <a:pt x="282" y="1"/>
                  </a:moveTo>
                  <a:cubicBezTo>
                    <a:pt x="265" y="1"/>
                    <a:pt x="247" y="5"/>
                    <a:pt x="227" y="15"/>
                  </a:cubicBezTo>
                  <a:cubicBezTo>
                    <a:pt x="1" y="134"/>
                    <a:pt x="334" y="1039"/>
                    <a:pt x="406" y="1039"/>
                  </a:cubicBezTo>
                  <a:cubicBezTo>
                    <a:pt x="495" y="1039"/>
                    <a:pt x="542" y="1"/>
                    <a:pt x="28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4" name="Google Shape;3274;p49"/>
            <p:cNvSpPr/>
            <p:nvPr/>
          </p:nvSpPr>
          <p:spPr>
            <a:xfrm>
              <a:off x="-1797929" y="3035522"/>
              <a:ext cx="961053" cy="635199"/>
            </a:xfrm>
            <a:custGeom>
              <a:avLst/>
              <a:gdLst/>
              <a:ahLst/>
              <a:cxnLst/>
              <a:rect l="l" t="t" r="r" b="b"/>
              <a:pathLst>
                <a:path w="4657" h="3078" extrusionOk="0">
                  <a:moveTo>
                    <a:pt x="4580" y="1"/>
                  </a:moveTo>
                  <a:cubicBezTo>
                    <a:pt x="4559" y="1"/>
                    <a:pt x="4538" y="9"/>
                    <a:pt x="4525" y="29"/>
                  </a:cubicBezTo>
                  <a:cubicBezTo>
                    <a:pt x="4525" y="29"/>
                    <a:pt x="4466" y="89"/>
                    <a:pt x="4359" y="196"/>
                  </a:cubicBezTo>
                  <a:cubicBezTo>
                    <a:pt x="4251" y="303"/>
                    <a:pt x="4109" y="458"/>
                    <a:pt x="3930" y="636"/>
                  </a:cubicBezTo>
                  <a:cubicBezTo>
                    <a:pt x="3847" y="732"/>
                    <a:pt x="3751" y="839"/>
                    <a:pt x="3656" y="946"/>
                  </a:cubicBezTo>
                  <a:cubicBezTo>
                    <a:pt x="3561" y="1053"/>
                    <a:pt x="3454" y="1160"/>
                    <a:pt x="3335" y="1279"/>
                  </a:cubicBezTo>
                  <a:cubicBezTo>
                    <a:pt x="3216" y="1386"/>
                    <a:pt x="3085" y="1494"/>
                    <a:pt x="2966" y="1601"/>
                  </a:cubicBezTo>
                  <a:cubicBezTo>
                    <a:pt x="2835" y="1696"/>
                    <a:pt x="2704" y="1815"/>
                    <a:pt x="2561" y="1910"/>
                  </a:cubicBezTo>
                  <a:cubicBezTo>
                    <a:pt x="2418" y="2006"/>
                    <a:pt x="2287" y="2113"/>
                    <a:pt x="2144" y="2196"/>
                  </a:cubicBezTo>
                  <a:cubicBezTo>
                    <a:pt x="2073" y="2244"/>
                    <a:pt x="2001" y="2291"/>
                    <a:pt x="1930" y="2339"/>
                  </a:cubicBezTo>
                  <a:cubicBezTo>
                    <a:pt x="1858" y="2375"/>
                    <a:pt x="1787" y="2410"/>
                    <a:pt x="1715" y="2446"/>
                  </a:cubicBezTo>
                  <a:cubicBezTo>
                    <a:pt x="1644" y="2482"/>
                    <a:pt x="1572" y="2506"/>
                    <a:pt x="1501" y="2541"/>
                  </a:cubicBezTo>
                  <a:cubicBezTo>
                    <a:pt x="1430" y="2565"/>
                    <a:pt x="1346" y="2577"/>
                    <a:pt x="1287" y="2601"/>
                  </a:cubicBezTo>
                  <a:cubicBezTo>
                    <a:pt x="1144" y="2637"/>
                    <a:pt x="1013" y="2684"/>
                    <a:pt x="882" y="2720"/>
                  </a:cubicBezTo>
                  <a:cubicBezTo>
                    <a:pt x="763" y="2744"/>
                    <a:pt x="656" y="2779"/>
                    <a:pt x="549" y="2815"/>
                  </a:cubicBezTo>
                  <a:cubicBezTo>
                    <a:pt x="453" y="2839"/>
                    <a:pt x="370" y="2851"/>
                    <a:pt x="299" y="2875"/>
                  </a:cubicBezTo>
                  <a:cubicBezTo>
                    <a:pt x="144" y="2910"/>
                    <a:pt x="60" y="2934"/>
                    <a:pt x="60" y="2934"/>
                  </a:cubicBezTo>
                  <a:cubicBezTo>
                    <a:pt x="25" y="2946"/>
                    <a:pt x="1" y="2970"/>
                    <a:pt x="1" y="3006"/>
                  </a:cubicBezTo>
                  <a:cubicBezTo>
                    <a:pt x="13" y="3041"/>
                    <a:pt x="37" y="3077"/>
                    <a:pt x="84" y="3077"/>
                  </a:cubicBezTo>
                  <a:cubicBezTo>
                    <a:pt x="84" y="3077"/>
                    <a:pt x="168" y="3077"/>
                    <a:pt x="322" y="3053"/>
                  </a:cubicBezTo>
                  <a:cubicBezTo>
                    <a:pt x="406" y="3053"/>
                    <a:pt x="489" y="3041"/>
                    <a:pt x="596" y="3029"/>
                  </a:cubicBezTo>
                  <a:cubicBezTo>
                    <a:pt x="703" y="3006"/>
                    <a:pt x="822" y="2970"/>
                    <a:pt x="953" y="2934"/>
                  </a:cubicBezTo>
                  <a:cubicBezTo>
                    <a:pt x="1084" y="2910"/>
                    <a:pt x="1215" y="2851"/>
                    <a:pt x="1358" y="2791"/>
                  </a:cubicBezTo>
                  <a:cubicBezTo>
                    <a:pt x="1418" y="2756"/>
                    <a:pt x="1489" y="2732"/>
                    <a:pt x="1561" y="2696"/>
                  </a:cubicBezTo>
                  <a:cubicBezTo>
                    <a:pt x="1632" y="2648"/>
                    <a:pt x="1703" y="2613"/>
                    <a:pt x="1775" y="2577"/>
                  </a:cubicBezTo>
                  <a:cubicBezTo>
                    <a:pt x="1858" y="2541"/>
                    <a:pt x="1930" y="2506"/>
                    <a:pt x="2001" y="2470"/>
                  </a:cubicBezTo>
                  <a:cubicBezTo>
                    <a:pt x="2084" y="2434"/>
                    <a:pt x="2156" y="2398"/>
                    <a:pt x="2239" y="2351"/>
                  </a:cubicBezTo>
                  <a:cubicBezTo>
                    <a:pt x="2394" y="2279"/>
                    <a:pt x="2537" y="2184"/>
                    <a:pt x="2692" y="2089"/>
                  </a:cubicBezTo>
                  <a:cubicBezTo>
                    <a:pt x="2846" y="2006"/>
                    <a:pt x="2977" y="1886"/>
                    <a:pt x="3120" y="1791"/>
                  </a:cubicBezTo>
                  <a:cubicBezTo>
                    <a:pt x="3251" y="1684"/>
                    <a:pt x="3382" y="1577"/>
                    <a:pt x="3513" y="1458"/>
                  </a:cubicBezTo>
                  <a:cubicBezTo>
                    <a:pt x="3632" y="1351"/>
                    <a:pt x="3751" y="1255"/>
                    <a:pt x="3858" y="1148"/>
                  </a:cubicBezTo>
                  <a:cubicBezTo>
                    <a:pt x="3978" y="1041"/>
                    <a:pt x="4073" y="934"/>
                    <a:pt x="4156" y="839"/>
                  </a:cubicBezTo>
                  <a:cubicBezTo>
                    <a:pt x="4239" y="743"/>
                    <a:pt x="4311" y="636"/>
                    <a:pt x="4382" y="553"/>
                  </a:cubicBezTo>
                  <a:cubicBezTo>
                    <a:pt x="4442" y="470"/>
                    <a:pt x="4490" y="386"/>
                    <a:pt x="4537" y="327"/>
                  </a:cubicBezTo>
                  <a:cubicBezTo>
                    <a:pt x="4573" y="255"/>
                    <a:pt x="4597" y="196"/>
                    <a:pt x="4620" y="160"/>
                  </a:cubicBezTo>
                  <a:cubicBezTo>
                    <a:pt x="4632" y="124"/>
                    <a:pt x="4644" y="101"/>
                    <a:pt x="4644" y="101"/>
                  </a:cubicBezTo>
                  <a:cubicBezTo>
                    <a:pt x="4656" y="77"/>
                    <a:pt x="4656" y="41"/>
                    <a:pt x="4632" y="17"/>
                  </a:cubicBezTo>
                  <a:cubicBezTo>
                    <a:pt x="4616" y="7"/>
                    <a:pt x="4598" y="1"/>
                    <a:pt x="45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5" name="Google Shape;3275;p49"/>
            <p:cNvSpPr/>
            <p:nvPr/>
          </p:nvSpPr>
          <p:spPr>
            <a:xfrm>
              <a:off x="-2918300" y="3109815"/>
              <a:ext cx="1017392" cy="546048"/>
            </a:xfrm>
            <a:custGeom>
              <a:avLst/>
              <a:gdLst/>
              <a:ahLst/>
              <a:cxnLst/>
              <a:rect l="l" t="t" r="r" b="b"/>
              <a:pathLst>
                <a:path w="4930" h="2646" extrusionOk="0">
                  <a:moveTo>
                    <a:pt x="92" y="1"/>
                  </a:moveTo>
                  <a:cubicBezTo>
                    <a:pt x="78" y="1"/>
                    <a:pt x="63" y="4"/>
                    <a:pt x="48" y="14"/>
                  </a:cubicBezTo>
                  <a:cubicBezTo>
                    <a:pt x="13" y="26"/>
                    <a:pt x="1" y="74"/>
                    <a:pt x="24" y="110"/>
                  </a:cubicBezTo>
                  <a:cubicBezTo>
                    <a:pt x="24" y="110"/>
                    <a:pt x="36" y="133"/>
                    <a:pt x="60" y="169"/>
                  </a:cubicBezTo>
                  <a:cubicBezTo>
                    <a:pt x="84" y="205"/>
                    <a:pt x="108" y="253"/>
                    <a:pt x="155" y="312"/>
                  </a:cubicBezTo>
                  <a:cubicBezTo>
                    <a:pt x="203" y="383"/>
                    <a:pt x="263" y="455"/>
                    <a:pt x="334" y="538"/>
                  </a:cubicBezTo>
                  <a:cubicBezTo>
                    <a:pt x="405" y="610"/>
                    <a:pt x="489" y="705"/>
                    <a:pt x="584" y="800"/>
                  </a:cubicBezTo>
                  <a:cubicBezTo>
                    <a:pt x="679" y="884"/>
                    <a:pt x="786" y="979"/>
                    <a:pt x="905" y="1074"/>
                  </a:cubicBezTo>
                  <a:cubicBezTo>
                    <a:pt x="1025" y="1169"/>
                    <a:pt x="1156" y="1253"/>
                    <a:pt x="1286" y="1360"/>
                  </a:cubicBezTo>
                  <a:cubicBezTo>
                    <a:pt x="1417" y="1455"/>
                    <a:pt x="1560" y="1550"/>
                    <a:pt x="1703" y="1646"/>
                  </a:cubicBezTo>
                  <a:cubicBezTo>
                    <a:pt x="1858" y="1729"/>
                    <a:pt x="2001" y="1824"/>
                    <a:pt x="2168" y="1907"/>
                  </a:cubicBezTo>
                  <a:cubicBezTo>
                    <a:pt x="2322" y="1979"/>
                    <a:pt x="2477" y="2062"/>
                    <a:pt x="2644" y="2122"/>
                  </a:cubicBezTo>
                  <a:cubicBezTo>
                    <a:pt x="2715" y="2158"/>
                    <a:pt x="2799" y="2181"/>
                    <a:pt x="2882" y="2217"/>
                  </a:cubicBezTo>
                  <a:cubicBezTo>
                    <a:pt x="2953" y="2253"/>
                    <a:pt x="3037" y="2277"/>
                    <a:pt x="3108" y="2300"/>
                  </a:cubicBezTo>
                  <a:cubicBezTo>
                    <a:pt x="3191" y="2336"/>
                    <a:pt x="3263" y="2360"/>
                    <a:pt x="3334" y="2396"/>
                  </a:cubicBezTo>
                  <a:cubicBezTo>
                    <a:pt x="3406" y="2419"/>
                    <a:pt x="3489" y="2443"/>
                    <a:pt x="3561" y="2467"/>
                  </a:cubicBezTo>
                  <a:cubicBezTo>
                    <a:pt x="3703" y="2515"/>
                    <a:pt x="3834" y="2562"/>
                    <a:pt x="3965" y="2586"/>
                  </a:cubicBezTo>
                  <a:cubicBezTo>
                    <a:pt x="4096" y="2610"/>
                    <a:pt x="4215" y="2622"/>
                    <a:pt x="4323" y="2634"/>
                  </a:cubicBezTo>
                  <a:cubicBezTo>
                    <a:pt x="4442" y="2634"/>
                    <a:pt x="4537" y="2634"/>
                    <a:pt x="4608" y="2646"/>
                  </a:cubicBezTo>
                  <a:cubicBezTo>
                    <a:pt x="4763" y="2634"/>
                    <a:pt x="4846" y="2634"/>
                    <a:pt x="4846" y="2634"/>
                  </a:cubicBezTo>
                  <a:cubicBezTo>
                    <a:pt x="4882" y="2634"/>
                    <a:pt x="4918" y="2610"/>
                    <a:pt x="4918" y="2574"/>
                  </a:cubicBezTo>
                  <a:cubicBezTo>
                    <a:pt x="4930" y="2539"/>
                    <a:pt x="4906" y="2491"/>
                    <a:pt x="4858" y="2491"/>
                  </a:cubicBezTo>
                  <a:cubicBezTo>
                    <a:pt x="4858" y="2491"/>
                    <a:pt x="4775" y="2467"/>
                    <a:pt x="4620" y="2455"/>
                  </a:cubicBezTo>
                  <a:cubicBezTo>
                    <a:pt x="4549" y="2443"/>
                    <a:pt x="4465" y="2431"/>
                    <a:pt x="4358" y="2419"/>
                  </a:cubicBezTo>
                  <a:cubicBezTo>
                    <a:pt x="4251" y="2396"/>
                    <a:pt x="4144" y="2372"/>
                    <a:pt x="4013" y="2348"/>
                  </a:cubicBezTo>
                  <a:cubicBezTo>
                    <a:pt x="3894" y="2336"/>
                    <a:pt x="3763" y="2300"/>
                    <a:pt x="3608" y="2277"/>
                  </a:cubicBezTo>
                  <a:cubicBezTo>
                    <a:pt x="3537" y="2265"/>
                    <a:pt x="3465" y="2253"/>
                    <a:pt x="3394" y="2229"/>
                  </a:cubicBezTo>
                  <a:cubicBezTo>
                    <a:pt x="3322" y="2205"/>
                    <a:pt x="3239" y="2181"/>
                    <a:pt x="3168" y="2158"/>
                  </a:cubicBezTo>
                  <a:cubicBezTo>
                    <a:pt x="3096" y="2134"/>
                    <a:pt x="3013" y="2098"/>
                    <a:pt x="2941" y="2074"/>
                  </a:cubicBezTo>
                  <a:cubicBezTo>
                    <a:pt x="2858" y="2038"/>
                    <a:pt x="2787" y="1991"/>
                    <a:pt x="2715" y="1955"/>
                  </a:cubicBezTo>
                  <a:cubicBezTo>
                    <a:pt x="2560" y="1884"/>
                    <a:pt x="2418" y="1788"/>
                    <a:pt x="2275" y="1705"/>
                  </a:cubicBezTo>
                  <a:cubicBezTo>
                    <a:pt x="2120" y="1622"/>
                    <a:pt x="1989" y="1526"/>
                    <a:pt x="1846" y="1443"/>
                  </a:cubicBezTo>
                  <a:cubicBezTo>
                    <a:pt x="1703" y="1336"/>
                    <a:pt x="1572" y="1253"/>
                    <a:pt x="1441" y="1145"/>
                  </a:cubicBezTo>
                  <a:cubicBezTo>
                    <a:pt x="1310" y="1050"/>
                    <a:pt x="1191" y="955"/>
                    <a:pt x="1084" y="848"/>
                  </a:cubicBezTo>
                  <a:cubicBezTo>
                    <a:pt x="977" y="753"/>
                    <a:pt x="882" y="657"/>
                    <a:pt x="786" y="574"/>
                  </a:cubicBezTo>
                  <a:cubicBezTo>
                    <a:pt x="596" y="407"/>
                    <a:pt x="429" y="264"/>
                    <a:pt x="322" y="169"/>
                  </a:cubicBezTo>
                  <a:cubicBezTo>
                    <a:pt x="203" y="74"/>
                    <a:pt x="132" y="14"/>
                    <a:pt x="132" y="14"/>
                  </a:cubicBezTo>
                  <a:cubicBezTo>
                    <a:pt x="125" y="8"/>
                    <a:pt x="110" y="1"/>
                    <a:pt x="9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6" name="Google Shape;3276;p49"/>
            <p:cNvSpPr/>
            <p:nvPr/>
          </p:nvSpPr>
          <p:spPr>
            <a:xfrm>
              <a:off x="-2045793" y="3568079"/>
              <a:ext cx="387162" cy="280956"/>
            </a:xfrm>
            <a:custGeom>
              <a:avLst/>
              <a:gdLst/>
              <a:ahLst/>
              <a:cxnLst/>
              <a:rect l="l" t="t" r="r" b="b"/>
              <a:pathLst>
                <a:path w="1345" h="976" extrusionOk="0">
                  <a:moveTo>
                    <a:pt x="578" y="0"/>
                  </a:moveTo>
                  <a:cubicBezTo>
                    <a:pt x="459" y="0"/>
                    <a:pt x="329" y="43"/>
                    <a:pt x="214" y="159"/>
                  </a:cubicBezTo>
                  <a:cubicBezTo>
                    <a:pt x="0" y="361"/>
                    <a:pt x="20" y="975"/>
                    <a:pt x="571" y="975"/>
                  </a:cubicBezTo>
                  <a:cubicBezTo>
                    <a:pt x="605" y="975"/>
                    <a:pt x="640" y="973"/>
                    <a:pt x="678" y="968"/>
                  </a:cubicBezTo>
                  <a:cubicBezTo>
                    <a:pt x="1345" y="885"/>
                    <a:pt x="999" y="171"/>
                    <a:pt x="845" y="75"/>
                  </a:cubicBezTo>
                  <a:cubicBezTo>
                    <a:pt x="773" y="32"/>
                    <a:pt x="679" y="0"/>
                    <a:pt x="57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7" name="Google Shape;3277;p49"/>
            <p:cNvSpPr/>
            <p:nvPr/>
          </p:nvSpPr>
          <p:spPr>
            <a:xfrm>
              <a:off x="-1799390" y="3427313"/>
              <a:ext cx="366148" cy="258503"/>
            </a:xfrm>
            <a:custGeom>
              <a:avLst/>
              <a:gdLst/>
              <a:ahLst/>
              <a:cxnLst/>
              <a:rect l="l" t="t" r="r" b="b"/>
              <a:pathLst>
                <a:path w="1272" h="898" extrusionOk="0">
                  <a:moveTo>
                    <a:pt x="627" y="1"/>
                  </a:moveTo>
                  <a:cubicBezTo>
                    <a:pt x="559" y="1"/>
                    <a:pt x="484" y="20"/>
                    <a:pt x="405" y="64"/>
                  </a:cubicBezTo>
                  <a:cubicBezTo>
                    <a:pt x="120" y="219"/>
                    <a:pt x="1" y="898"/>
                    <a:pt x="679" y="898"/>
                  </a:cubicBezTo>
                  <a:cubicBezTo>
                    <a:pt x="1271" y="898"/>
                    <a:pt x="1093" y="1"/>
                    <a:pt x="62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8" name="Google Shape;3278;p49"/>
            <p:cNvSpPr/>
            <p:nvPr/>
          </p:nvSpPr>
          <p:spPr>
            <a:xfrm>
              <a:off x="-2030537" y="3281078"/>
              <a:ext cx="306563" cy="275775"/>
            </a:xfrm>
            <a:custGeom>
              <a:avLst/>
              <a:gdLst/>
              <a:ahLst/>
              <a:cxnLst/>
              <a:rect l="l" t="t" r="r" b="b"/>
              <a:pathLst>
                <a:path w="1065" h="958" extrusionOk="0">
                  <a:moveTo>
                    <a:pt x="513" y="47"/>
                  </a:moveTo>
                  <a:cubicBezTo>
                    <a:pt x="367" y="47"/>
                    <a:pt x="1" y="315"/>
                    <a:pt x="161" y="715"/>
                  </a:cubicBezTo>
                  <a:cubicBezTo>
                    <a:pt x="226" y="882"/>
                    <a:pt x="383" y="957"/>
                    <a:pt x="546" y="957"/>
                  </a:cubicBezTo>
                  <a:cubicBezTo>
                    <a:pt x="799" y="957"/>
                    <a:pt x="1064" y="775"/>
                    <a:pt x="1006" y="477"/>
                  </a:cubicBezTo>
                  <a:cubicBezTo>
                    <a:pt x="911" y="1"/>
                    <a:pt x="661" y="72"/>
                    <a:pt x="530" y="48"/>
                  </a:cubicBezTo>
                  <a:cubicBezTo>
                    <a:pt x="524" y="47"/>
                    <a:pt x="519" y="47"/>
                    <a:pt x="513" y="4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9" name="Google Shape;3279;p49"/>
            <p:cNvSpPr/>
            <p:nvPr/>
          </p:nvSpPr>
          <p:spPr>
            <a:xfrm>
              <a:off x="-2045983" y="896308"/>
              <a:ext cx="71403" cy="93072"/>
            </a:xfrm>
            <a:custGeom>
              <a:avLst/>
              <a:gdLst/>
              <a:ahLst/>
              <a:cxnLst/>
              <a:rect l="l" t="t" r="r" b="b"/>
              <a:pathLst>
                <a:path w="346" h="451" extrusionOk="0">
                  <a:moveTo>
                    <a:pt x="111" y="1"/>
                  </a:moveTo>
                  <a:cubicBezTo>
                    <a:pt x="62" y="1"/>
                    <a:pt x="15" y="41"/>
                    <a:pt x="24" y="96"/>
                  </a:cubicBezTo>
                  <a:cubicBezTo>
                    <a:pt x="24" y="132"/>
                    <a:pt x="12" y="180"/>
                    <a:pt x="12" y="215"/>
                  </a:cubicBezTo>
                  <a:cubicBezTo>
                    <a:pt x="0" y="287"/>
                    <a:pt x="36" y="346"/>
                    <a:pt x="84" y="406"/>
                  </a:cubicBezTo>
                  <a:cubicBezTo>
                    <a:pt x="113" y="435"/>
                    <a:pt x="154" y="450"/>
                    <a:pt x="196" y="450"/>
                  </a:cubicBezTo>
                  <a:cubicBezTo>
                    <a:pt x="224" y="450"/>
                    <a:pt x="251" y="444"/>
                    <a:pt x="274" y="430"/>
                  </a:cubicBezTo>
                  <a:cubicBezTo>
                    <a:pt x="334" y="394"/>
                    <a:pt x="346" y="334"/>
                    <a:pt x="346" y="263"/>
                  </a:cubicBezTo>
                  <a:cubicBezTo>
                    <a:pt x="346" y="239"/>
                    <a:pt x="334" y="215"/>
                    <a:pt x="322" y="191"/>
                  </a:cubicBezTo>
                  <a:cubicBezTo>
                    <a:pt x="310" y="156"/>
                    <a:pt x="286" y="132"/>
                    <a:pt x="262" y="108"/>
                  </a:cubicBezTo>
                  <a:cubicBezTo>
                    <a:pt x="227" y="84"/>
                    <a:pt x="191" y="49"/>
                    <a:pt x="155" y="13"/>
                  </a:cubicBezTo>
                  <a:cubicBezTo>
                    <a:pt x="141" y="5"/>
                    <a:pt x="126" y="1"/>
                    <a:pt x="11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0" name="Google Shape;3280;p49"/>
            <p:cNvSpPr/>
            <p:nvPr/>
          </p:nvSpPr>
          <p:spPr>
            <a:xfrm>
              <a:off x="-1845600" y="937994"/>
              <a:ext cx="113915" cy="87500"/>
            </a:xfrm>
            <a:custGeom>
              <a:avLst/>
              <a:gdLst/>
              <a:ahLst/>
              <a:cxnLst/>
              <a:rect l="l" t="t" r="r" b="b"/>
              <a:pathLst>
                <a:path w="552" h="424" extrusionOk="0">
                  <a:moveTo>
                    <a:pt x="141" y="20"/>
                  </a:moveTo>
                  <a:lnTo>
                    <a:pt x="141" y="20"/>
                  </a:lnTo>
                  <a:cubicBezTo>
                    <a:pt x="142" y="20"/>
                    <a:pt x="144" y="21"/>
                    <a:pt x="147" y="23"/>
                  </a:cubicBezTo>
                  <a:lnTo>
                    <a:pt x="147" y="23"/>
                  </a:lnTo>
                  <a:cubicBezTo>
                    <a:pt x="142" y="22"/>
                    <a:pt x="140" y="20"/>
                    <a:pt x="141" y="20"/>
                  </a:cubicBezTo>
                  <a:close/>
                  <a:moveTo>
                    <a:pt x="92" y="1"/>
                  </a:moveTo>
                  <a:cubicBezTo>
                    <a:pt x="44" y="1"/>
                    <a:pt x="1" y="46"/>
                    <a:pt x="18" y="97"/>
                  </a:cubicBezTo>
                  <a:cubicBezTo>
                    <a:pt x="29" y="168"/>
                    <a:pt x="41" y="228"/>
                    <a:pt x="101" y="287"/>
                  </a:cubicBezTo>
                  <a:cubicBezTo>
                    <a:pt x="149" y="347"/>
                    <a:pt x="220" y="394"/>
                    <a:pt x="303" y="418"/>
                  </a:cubicBezTo>
                  <a:cubicBezTo>
                    <a:pt x="317" y="422"/>
                    <a:pt x="330" y="423"/>
                    <a:pt x="343" y="423"/>
                  </a:cubicBezTo>
                  <a:cubicBezTo>
                    <a:pt x="493" y="423"/>
                    <a:pt x="552" y="176"/>
                    <a:pt x="387" y="132"/>
                  </a:cubicBezTo>
                  <a:cubicBezTo>
                    <a:pt x="339" y="120"/>
                    <a:pt x="291" y="109"/>
                    <a:pt x="256" y="85"/>
                  </a:cubicBezTo>
                  <a:cubicBezTo>
                    <a:pt x="232" y="73"/>
                    <a:pt x="220" y="61"/>
                    <a:pt x="196" y="49"/>
                  </a:cubicBezTo>
                  <a:cubicBezTo>
                    <a:pt x="184" y="49"/>
                    <a:pt x="172" y="37"/>
                    <a:pt x="160" y="25"/>
                  </a:cubicBezTo>
                  <a:cubicBezTo>
                    <a:pt x="154" y="25"/>
                    <a:pt x="150" y="24"/>
                    <a:pt x="147" y="24"/>
                  </a:cubicBezTo>
                  <a:lnTo>
                    <a:pt x="147" y="24"/>
                  </a:lnTo>
                  <a:cubicBezTo>
                    <a:pt x="130" y="8"/>
                    <a:pt x="111" y="1"/>
                    <a:pt x="9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1" name="Google Shape;3281;p49"/>
            <p:cNvSpPr/>
            <p:nvPr/>
          </p:nvSpPr>
          <p:spPr>
            <a:xfrm>
              <a:off x="-1584132" y="931390"/>
              <a:ext cx="93691" cy="112677"/>
            </a:xfrm>
            <a:custGeom>
              <a:avLst/>
              <a:gdLst/>
              <a:ahLst/>
              <a:cxnLst/>
              <a:rect l="l" t="t" r="r" b="b"/>
              <a:pathLst>
                <a:path w="454" h="546" extrusionOk="0">
                  <a:moveTo>
                    <a:pt x="91" y="1"/>
                  </a:moveTo>
                  <a:cubicBezTo>
                    <a:pt x="51" y="1"/>
                    <a:pt x="13" y="27"/>
                    <a:pt x="13" y="81"/>
                  </a:cubicBezTo>
                  <a:cubicBezTo>
                    <a:pt x="1" y="272"/>
                    <a:pt x="84" y="414"/>
                    <a:pt x="227" y="522"/>
                  </a:cubicBezTo>
                  <a:cubicBezTo>
                    <a:pt x="248" y="538"/>
                    <a:pt x="269" y="546"/>
                    <a:pt x="290" y="546"/>
                  </a:cubicBezTo>
                  <a:cubicBezTo>
                    <a:pt x="384" y="546"/>
                    <a:pt x="454" y="390"/>
                    <a:pt x="346" y="331"/>
                  </a:cubicBezTo>
                  <a:cubicBezTo>
                    <a:pt x="251" y="283"/>
                    <a:pt x="191" y="200"/>
                    <a:pt x="179" y="81"/>
                  </a:cubicBezTo>
                  <a:cubicBezTo>
                    <a:pt x="173" y="27"/>
                    <a:pt x="132" y="1"/>
                    <a:pt x="9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2" name="Google Shape;3282;p49"/>
            <p:cNvSpPr/>
            <p:nvPr/>
          </p:nvSpPr>
          <p:spPr>
            <a:xfrm>
              <a:off x="-1772752" y="2203239"/>
              <a:ext cx="272405" cy="1168040"/>
            </a:xfrm>
            <a:custGeom>
              <a:avLst/>
              <a:gdLst/>
              <a:ahLst/>
              <a:cxnLst/>
              <a:rect l="l" t="t" r="r" b="b"/>
              <a:pathLst>
                <a:path w="1320" h="5660" extrusionOk="0">
                  <a:moveTo>
                    <a:pt x="952" y="0"/>
                  </a:moveTo>
                  <a:cubicBezTo>
                    <a:pt x="945" y="0"/>
                    <a:pt x="939" y="4"/>
                    <a:pt x="939" y="14"/>
                  </a:cubicBezTo>
                  <a:cubicBezTo>
                    <a:pt x="808" y="847"/>
                    <a:pt x="605" y="1657"/>
                    <a:pt x="486" y="2490"/>
                  </a:cubicBezTo>
                  <a:cubicBezTo>
                    <a:pt x="367" y="3348"/>
                    <a:pt x="486" y="4395"/>
                    <a:pt x="117" y="5181"/>
                  </a:cubicBezTo>
                  <a:cubicBezTo>
                    <a:pt x="0" y="5425"/>
                    <a:pt x="170" y="5660"/>
                    <a:pt x="398" y="5660"/>
                  </a:cubicBezTo>
                  <a:cubicBezTo>
                    <a:pt x="449" y="5660"/>
                    <a:pt x="503" y="5648"/>
                    <a:pt x="558" y="5622"/>
                  </a:cubicBezTo>
                  <a:cubicBezTo>
                    <a:pt x="1320" y="5265"/>
                    <a:pt x="1058" y="4288"/>
                    <a:pt x="1058" y="3610"/>
                  </a:cubicBezTo>
                  <a:cubicBezTo>
                    <a:pt x="1058" y="2371"/>
                    <a:pt x="1189" y="1240"/>
                    <a:pt x="974" y="14"/>
                  </a:cubicBezTo>
                  <a:cubicBezTo>
                    <a:pt x="974" y="7"/>
                    <a:pt x="962" y="0"/>
                    <a:pt x="952" y="0"/>
                  </a:cubicBezTo>
                  <a:close/>
                </a:path>
              </a:pathLst>
            </a:custGeom>
            <a:solidFill>
              <a:srgbClr val="FFFFFF">
                <a:alpha val="2588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284" name="Google Shape;3284;p49"/>
          <p:cNvSpPr txBox="1"/>
          <p:nvPr/>
        </p:nvSpPr>
        <p:spPr>
          <a:xfrm>
            <a:off x="2923326" y="1154160"/>
            <a:ext cx="3853083" cy="47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 b="1" dirty="0">
                <a:solidFill>
                  <a:schemeClr val="bg1">
                    <a:lumMod val="75000"/>
                  </a:schemeClr>
                </a:solidFill>
                <a:latin typeface="Itim"/>
                <a:ea typeface="Itim"/>
                <a:cs typeface="Itim"/>
                <a:sym typeface="Itim"/>
              </a:rPr>
              <a:t>Chính tả (</a:t>
            </a:r>
            <a:r>
              <a:rPr lang="en-SG" sz="2200" b="1" dirty="0">
                <a:solidFill>
                  <a:schemeClr val="bg1">
                    <a:lumMod val="75000"/>
                  </a:schemeClr>
                </a:solidFill>
                <a:latin typeface="Itim"/>
                <a:ea typeface="Itim"/>
                <a:cs typeface="Itim"/>
                <a:sym typeface="Itim"/>
              </a:rPr>
              <a:t>Nghe – </a:t>
            </a:r>
            <a:r>
              <a:rPr lang="en-SG" sz="2200" b="1" dirty="0" err="1">
                <a:solidFill>
                  <a:schemeClr val="bg1">
                    <a:lumMod val="75000"/>
                  </a:schemeClr>
                </a:solidFill>
                <a:latin typeface="Itim"/>
                <a:ea typeface="Itim"/>
                <a:cs typeface="Itim"/>
                <a:sym typeface="Itim"/>
              </a:rPr>
              <a:t>viết</a:t>
            </a:r>
            <a:r>
              <a:rPr lang="en-SG" sz="2200" b="1" dirty="0">
                <a:solidFill>
                  <a:schemeClr val="bg1">
                    <a:lumMod val="75000"/>
                  </a:schemeClr>
                </a:solidFill>
                <a:latin typeface="Itim"/>
                <a:ea typeface="Itim"/>
                <a:cs typeface="Itim"/>
                <a:sym typeface="Itim"/>
              </a:rPr>
              <a:t>)</a:t>
            </a:r>
            <a:endParaRPr sz="2200" b="1" dirty="0">
              <a:solidFill>
                <a:schemeClr val="bg1">
                  <a:lumMod val="75000"/>
                </a:schemeClr>
              </a:solidFill>
              <a:latin typeface="Itim"/>
              <a:ea typeface="Itim"/>
              <a:cs typeface="Itim"/>
              <a:sym typeface="Itim"/>
            </a:endParaRPr>
          </a:p>
        </p:txBody>
      </p:sp>
      <p:grpSp>
        <p:nvGrpSpPr>
          <p:cNvPr id="3285" name="Google Shape;3285;p49"/>
          <p:cNvGrpSpPr/>
          <p:nvPr/>
        </p:nvGrpSpPr>
        <p:grpSpPr>
          <a:xfrm flipH="1">
            <a:off x="6840901" y="1149258"/>
            <a:ext cx="265295" cy="488050"/>
            <a:chOff x="-3934400" y="-1063850"/>
            <a:chExt cx="2398687" cy="4412752"/>
          </a:xfrm>
        </p:grpSpPr>
        <p:sp>
          <p:nvSpPr>
            <p:cNvPr id="3286" name="Google Shape;3286;p49"/>
            <p:cNvSpPr/>
            <p:nvPr/>
          </p:nvSpPr>
          <p:spPr>
            <a:xfrm>
              <a:off x="-3934400" y="2664955"/>
              <a:ext cx="1027021" cy="683946"/>
            </a:xfrm>
            <a:custGeom>
              <a:avLst/>
              <a:gdLst/>
              <a:ahLst/>
              <a:cxnLst/>
              <a:rect l="l" t="t" r="r" b="b"/>
              <a:pathLst>
                <a:path w="3263" h="2173" extrusionOk="0">
                  <a:moveTo>
                    <a:pt x="513" y="0"/>
                  </a:moveTo>
                  <a:cubicBezTo>
                    <a:pt x="179" y="596"/>
                    <a:pt x="1" y="1036"/>
                    <a:pt x="60" y="1215"/>
                  </a:cubicBezTo>
                  <a:cubicBezTo>
                    <a:pt x="180" y="1527"/>
                    <a:pt x="1036" y="2172"/>
                    <a:pt x="1656" y="2172"/>
                  </a:cubicBezTo>
                  <a:cubicBezTo>
                    <a:pt x="1840" y="2172"/>
                    <a:pt x="2003" y="2116"/>
                    <a:pt x="2120" y="1977"/>
                  </a:cubicBezTo>
                  <a:cubicBezTo>
                    <a:pt x="2179" y="1893"/>
                    <a:pt x="2632" y="1155"/>
                    <a:pt x="3263" y="60"/>
                  </a:cubicBezTo>
                  <a:lnTo>
                    <a:pt x="3251" y="48"/>
                  </a:lnTo>
                  <a:cubicBezTo>
                    <a:pt x="3251" y="48"/>
                    <a:pt x="2661" y="197"/>
                    <a:pt x="1894" y="197"/>
                  </a:cubicBezTo>
                  <a:cubicBezTo>
                    <a:pt x="1472" y="197"/>
                    <a:pt x="997" y="152"/>
                    <a:pt x="536" y="12"/>
                  </a:cubicBezTo>
                  <a:lnTo>
                    <a:pt x="513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7" name="Google Shape;3287;p49"/>
            <p:cNvSpPr/>
            <p:nvPr/>
          </p:nvSpPr>
          <p:spPr>
            <a:xfrm>
              <a:off x="-3773250" y="2110371"/>
              <a:ext cx="1195726" cy="616590"/>
            </a:xfrm>
            <a:custGeom>
              <a:avLst/>
              <a:gdLst/>
              <a:ahLst/>
              <a:cxnLst/>
              <a:rect l="l" t="t" r="r" b="b"/>
              <a:pathLst>
                <a:path w="3799" h="1959" extrusionOk="0">
                  <a:moveTo>
                    <a:pt x="3799" y="0"/>
                  </a:moveTo>
                  <a:lnTo>
                    <a:pt x="3799" y="0"/>
                  </a:lnTo>
                  <a:cubicBezTo>
                    <a:pt x="3616" y="37"/>
                    <a:pt x="2771" y="178"/>
                    <a:pt x="1834" y="178"/>
                  </a:cubicBezTo>
                  <a:cubicBezTo>
                    <a:pt x="1547" y="178"/>
                    <a:pt x="1252" y="165"/>
                    <a:pt x="965" y="131"/>
                  </a:cubicBezTo>
                  <a:cubicBezTo>
                    <a:pt x="596" y="750"/>
                    <a:pt x="251" y="1298"/>
                    <a:pt x="1" y="1762"/>
                  </a:cubicBezTo>
                  <a:lnTo>
                    <a:pt x="24" y="1774"/>
                  </a:lnTo>
                  <a:cubicBezTo>
                    <a:pt x="485" y="1914"/>
                    <a:pt x="960" y="1959"/>
                    <a:pt x="1382" y="1959"/>
                  </a:cubicBezTo>
                  <a:cubicBezTo>
                    <a:pt x="2149" y="1959"/>
                    <a:pt x="2739" y="1810"/>
                    <a:pt x="2739" y="1810"/>
                  </a:cubicBezTo>
                  <a:lnTo>
                    <a:pt x="2751" y="1822"/>
                  </a:lnTo>
                  <a:cubicBezTo>
                    <a:pt x="3072" y="1286"/>
                    <a:pt x="3430" y="667"/>
                    <a:pt x="379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8" name="Google Shape;3288;p49"/>
            <p:cNvSpPr/>
            <p:nvPr/>
          </p:nvSpPr>
          <p:spPr>
            <a:xfrm>
              <a:off x="-3192227" y="1068560"/>
              <a:ext cx="1191949" cy="637049"/>
            </a:xfrm>
            <a:custGeom>
              <a:avLst/>
              <a:gdLst/>
              <a:ahLst/>
              <a:cxnLst/>
              <a:rect l="l" t="t" r="r" b="b"/>
              <a:pathLst>
                <a:path w="3787" h="2024" extrusionOk="0">
                  <a:moveTo>
                    <a:pt x="3786" y="0"/>
                  </a:moveTo>
                  <a:lnTo>
                    <a:pt x="3786" y="0"/>
                  </a:lnTo>
                  <a:cubicBezTo>
                    <a:pt x="3631" y="93"/>
                    <a:pt x="2920" y="482"/>
                    <a:pt x="1607" y="482"/>
                  </a:cubicBezTo>
                  <a:cubicBezTo>
                    <a:pt x="1407" y="482"/>
                    <a:pt x="1193" y="473"/>
                    <a:pt x="964" y="453"/>
                  </a:cubicBezTo>
                  <a:cubicBezTo>
                    <a:pt x="643" y="965"/>
                    <a:pt x="310" y="1477"/>
                    <a:pt x="0" y="2000"/>
                  </a:cubicBezTo>
                  <a:cubicBezTo>
                    <a:pt x="196" y="2017"/>
                    <a:pt x="383" y="2024"/>
                    <a:pt x="562" y="2024"/>
                  </a:cubicBezTo>
                  <a:cubicBezTo>
                    <a:pt x="1973" y="2024"/>
                    <a:pt x="2847" y="1577"/>
                    <a:pt x="2953" y="1524"/>
                  </a:cubicBezTo>
                  <a:cubicBezTo>
                    <a:pt x="3239" y="1024"/>
                    <a:pt x="3512" y="512"/>
                    <a:pt x="378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9" name="Google Shape;3289;p49"/>
            <p:cNvSpPr/>
            <p:nvPr/>
          </p:nvSpPr>
          <p:spPr>
            <a:xfrm>
              <a:off x="-2577841" y="-74601"/>
              <a:ext cx="1012228" cy="788442"/>
            </a:xfrm>
            <a:custGeom>
              <a:avLst/>
              <a:gdLst/>
              <a:ahLst/>
              <a:cxnLst/>
              <a:rect l="l" t="t" r="r" b="b"/>
              <a:pathLst>
                <a:path w="3216" h="2505" extrusionOk="0">
                  <a:moveTo>
                    <a:pt x="3203" y="1"/>
                  </a:moveTo>
                  <a:cubicBezTo>
                    <a:pt x="3192" y="60"/>
                    <a:pt x="2834" y="870"/>
                    <a:pt x="810" y="1084"/>
                  </a:cubicBezTo>
                  <a:lnTo>
                    <a:pt x="787" y="1072"/>
                  </a:lnTo>
                  <a:cubicBezTo>
                    <a:pt x="584" y="1501"/>
                    <a:pt x="310" y="1977"/>
                    <a:pt x="1" y="2501"/>
                  </a:cubicBezTo>
                  <a:cubicBezTo>
                    <a:pt x="68" y="2503"/>
                    <a:pt x="135" y="2505"/>
                    <a:pt x="202" y="2505"/>
                  </a:cubicBezTo>
                  <a:cubicBezTo>
                    <a:pt x="1499" y="2505"/>
                    <a:pt x="2509" y="2081"/>
                    <a:pt x="2656" y="2013"/>
                  </a:cubicBezTo>
                  <a:cubicBezTo>
                    <a:pt x="2965" y="1322"/>
                    <a:pt x="3156" y="632"/>
                    <a:pt x="3215" y="13"/>
                  </a:cubicBezTo>
                  <a:lnTo>
                    <a:pt x="3203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0" name="Google Shape;3290;p49"/>
            <p:cNvSpPr/>
            <p:nvPr/>
          </p:nvSpPr>
          <p:spPr>
            <a:xfrm>
              <a:off x="-2461700" y="-1063850"/>
              <a:ext cx="671042" cy="903325"/>
            </a:xfrm>
            <a:custGeom>
              <a:avLst/>
              <a:gdLst/>
              <a:ahLst/>
              <a:cxnLst/>
              <a:rect l="l" t="t" r="r" b="b"/>
              <a:pathLst>
                <a:path w="2132" h="2870" extrusionOk="0">
                  <a:moveTo>
                    <a:pt x="1" y="1"/>
                  </a:moveTo>
                  <a:cubicBezTo>
                    <a:pt x="1" y="1"/>
                    <a:pt x="441" y="1120"/>
                    <a:pt x="96" y="2096"/>
                  </a:cubicBezTo>
                  <a:cubicBezTo>
                    <a:pt x="203" y="2132"/>
                    <a:pt x="298" y="2179"/>
                    <a:pt x="406" y="2251"/>
                  </a:cubicBezTo>
                  <a:cubicBezTo>
                    <a:pt x="620" y="2394"/>
                    <a:pt x="739" y="2608"/>
                    <a:pt x="751" y="2870"/>
                  </a:cubicBezTo>
                  <a:cubicBezTo>
                    <a:pt x="1739" y="2382"/>
                    <a:pt x="2108" y="870"/>
                    <a:pt x="2108" y="870"/>
                  </a:cubicBezTo>
                  <a:lnTo>
                    <a:pt x="2132" y="846"/>
                  </a:lnTo>
                  <a:cubicBezTo>
                    <a:pt x="1989" y="703"/>
                    <a:pt x="1834" y="584"/>
                    <a:pt x="1656" y="477"/>
                  </a:cubicBezTo>
                  <a:cubicBezTo>
                    <a:pt x="1096" y="155"/>
                    <a:pt x="525" y="12"/>
                    <a:pt x="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1" name="Google Shape;3291;p49"/>
            <p:cNvSpPr/>
            <p:nvPr/>
          </p:nvSpPr>
          <p:spPr>
            <a:xfrm>
              <a:off x="-3443395" y="-872799"/>
              <a:ext cx="704720" cy="731158"/>
            </a:xfrm>
            <a:custGeom>
              <a:avLst/>
              <a:gdLst/>
              <a:ahLst/>
              <a:cxnLst/>
              <a:rect l="l" t="t" r="r" b="b"/>
              <a:pathLst>
                <a:path w="2239" h="2323" extrusionOk="0">
                  <a:moveTo>
                    <a:pt x="1108" y="1"/>
                  </a:moveTo>
                  <a:cubicBezTo>
                    <a:pt x="619" y="334"/>
                    <a:pt x="238" y="751"/>
                    <a:pt x="0" y="1180"/>
                  </a:cubicBezTo>
                  <a:lnTo>
                    <a:pt x="12" y="1180"/>
                  </a:lnTo>
                  <a:cubicBezTo>
                    <a:pt x="12" y="1180"/>
                    <a:pt x="941" y="1394"/>
                    <a:pt x="1346" y="2322"/>
                  </a:cubicBezTo>
                  <a:cubicBezTo>
                    <a:pt x="1548" y="2072"/>
                    <a:pt x="1822" y="1787"/>
                    <a:pt x="2132" y="1596"/>
                  </a:cubicBezTo>
                  <a:cubicBezTo>
                    <a:pt x="2239" y="465"/>
                    <a:pt x="1120" y="13"/>
                    <a:pt x="1120" y="13"/>
                  </a:cubicBezTo>
                  <a:lnTo>
                    <a:pt x="1108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2" name="Google Shape;3292;p49"/>
            <p:cNvSpPr/>
            <p:nvPr/>
          </p:nvSpPr>
          <p:spPr>
            <a:xfrm>
              <a:off x="-3469519" y="1548234"/>
              <a:ext cx="1206742" cy="618164"/>
            </a:xfrm>
            <a:custGeom>
              <a:avLst/>
              <a:gdLst/>
              <a:ahLst/>
              <a:cxnLst/>
              <a:rect l="l" t="t" r="r" b="b"/>
              <a:pathLst>
                <a:path w="3834" h="1964" extrusionOk="0">
                  <a:moveTo>
                    <a:pt x="3834" y="0"/>
                  </a:moveTo>
                  <a:cubicBezTo>
                    <a:pt x="3728" y="53"/>
                    <a:pt x="2854" y="500"/>
                    <a:pt x="1443" y="500"/>
                  </a:cubicBezTo>
                  <a:cubicBezTo>
                    <a:pt x="1264" y="500"/>
                    <a:pt x="1077" y="493"/>
                    <a:pt x="881" y="476"/>
                  </a:cubicBezTo>
                  <a:cubicBezTo>
                    <a:pt x="845" y="536"/>
                    <a:pt x="810" y="596"/>
                    <a:pt x="774" y="643"/>
                  </a:cubicBezTo>
                  <a:cubicBezTo>
                    <a:pt x="512" y="1084"/>
                    <a:pt x="250" y="1512"/>
                    <a:pt x="0" y="1917"/>
                  </a:cubicBezTo>
                  <a:cubicBezTo>
                    <a:pt x="287" y="1951"/>
                    <a:pt x="582" y="1964"/>
                    <a:pt x="869" y="1964"/>
                  </a:cubicBezTo>
                  <a:cubicBezTo>
                    <a:pt x="1806" y="1964"/>
                    <a:pt x="2651" y="1823"/>
                    <a:pt x="2834" y="1786"/>
                  </a:cubicBezTo>
                  <a:cubicBezTo>
                    <a:pt x="3155" y="1227"/>
                    <a:pt x="3500" y="619"/>
                    <a:pt x="383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3" name="Google Shape;3293;p49"/>
            <p:cNvSpPr/>
            <p:nvPr/>
          </p:nvSpPr>
          <p:spPr>
            <a:xfrm>
              <a:off x="-2888811" y="558670"/>
              <a:ext cx="1146940" cy="661914"/>
            </a:xfrm>
            <a:custGeom>
              <a:avLst/>
              <a:gdLst/>
              <a:ahLst/>
              <a:cxnLst/>
              <a:rect l="l" t="t" r="r" b="b"/>
              <a:pathLst>
                <a:path w="3644" h="2103" extrusionOk="0">
                  <a:moveTo>
                    <a:pt x="3644" y="1"/>
                  </a:moveTo>
                  <a:cubicBezTo>
                    <a:pt x="3497" y="69"/>
                    <a:pt x="2487" y="493"/>
                    <a:pt x="1200" y="493"/>
                  </a:cubicBezTo>
                  <a:cubicBezTo>
                    <a:pt x="1134" y="493"/>
                    <a:pt x="1068" y="491"/>
                    <a:pt x="1001" y="489"/>
                  </a:cubicBezTo>
                  <a:cubicBezTo>
                    <a:pt x="691" y="989"/>
                    <a:pt x="346" y="1525"/>
                    <a:pt x="0" y="2073"/>
                  </a:cubicBezTo>
                  <a:cubicBezTo>
                    <a:pt x="229" y="2093"/>
                    <a:pt x="443" y="2102"/>
                    <a:pt x="643" y="2102"/>
                  </a:cubicBezTo>
                  <a:cubicBezTo>
                    <a:pt x="1956" y="2102"/>
                    <a:pt x="2667" y="1713"/>
                    <a:pt x="2822" y="1620"/>
                  </a:cubicBezTo>
                  <a:cubicBezTo>
                    <a:pt x="2989" y="1311"/>
                    <a:pt x="3156" y="989"/>
                    <a:pt x="3322" y="680"/>
                  </a:cubicBezTo>
                  <a:cubicBezTo>
                    <a:pt x="3441" y="453"/>
                    <a:pt x="3549" y="227"/>
                    <a:pt x="364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4" name="Google Shape;3294;p49"/>
            <p:cNvSpPr/>
            <p:nvPr/>
          </p:nvSpPr>
          <p:spPr>
            <a:xfrm>
              <a:off x="-2330450" y="-797889"/>
              <a:ext cx="794737" cy="1064791"/>
            </a:xfrm>
            <a:custGeom>
              <a:avLst/>
              <a:gdLst/>
              <a:ahLst/>
              <a:cxnLst/>
              <a:rect l="l" t="t" r="r" b="b"/>
              <a:pathLst>
                <a:path w="2525" h="3383" extrusionOk="0">
                  <a:moveTo>
                    <a:pt x="1715" y="1"/>
                  </a:moveTo>
                  <a:lnTo>
                    <a:pt x="1691" y="25"/>
                  </a:lnTo>
                  <a:cubicBezTo>
                    <a:pt x="1691" y="25"/>
                    <a:pt x="1322" y="1537"/>
                    <a:pt x="334" y="2025"/>
                  </a:cubicBezTo>
                  <a:cubicBezTo>
                    <a:pt x="370" y="2382"/>
                    <a:pt x="239" y="2835"/>
                    <a:pt x="1" y="3370"/>
                  </a:cubicBezTo>
                  <a:lnTo>
                    <a:pt x="24" y="3382"/>
                  </a:lnTo>
                  <a:cubicBezTo>
                    <a:pt x="2048" y="3168"/>
                    <a:pt x="2406" y="2358"/>
                    <a:pt x="2417" y="2299"/>
                  </a:cubicBezTo>
                  <a:lnTo>
                    <a:pt x="2429" y="2311"/>
                  </a:lnTo>
                  <a:cubicBezTo>
                    <a:pt x="2525" y="1382"/>
                    <a:pt x="2310" y="572"/>
                    <a:pt x="171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5" name="Google Shape;3295;p49"/>
            <p:cNvSpPr/>
            <p:nvPr/>
          </p:nvSpPr>
          <p:spPr>
            <a:xfrm>
              <a:off x="-3094970" y="-1063850"/>
              <a:ext cx="772390" cy="693703"/>
            </a:xfrm>
            <a:custGeom>
              <a:avLst/>
              <a:gdLst/>
              <a:ahLst/>
              <a:cxnLst/>
              <a:rect l="l" t="t" r="r" b="b"/>
              <a:pathLst>
                <a:path w="2454" h="2204" extrusionOk="0">
                  <a:moveTo>
                    <a:pt x="1961" y="0"/>
                  </a:moveTo>
                  <a:cubicBezTo>
                    <a:pt x="1231" y="0"/>
                    <a:pt x="547" y="247"/>
                    <a:pt x="1" y="608"/>
                  </a:cubicBezTo>
                  <a:lnTo>
                    <a:pt x="13" y="620"/>
                  </a:lnTo>
                  <a:cubicBezTo>
                    <a:pt x="13" y="620"/>
                    <a:pt x="1132" y="1072"/>
                    <a:pt x="1025" y="2203"/>
                  </a:cubicBezTo>
                  <a:cubicBezTo>
                    <a:pt x="1229" y="2090"/>
                    <a:pt x="1447" y="2015"/>
                    <a:pt x="1683" y="2015"/>
                  </a:cubicBezTo>
                  <a:cubicBezTo>
                    <a:pt x="1819" y="2015"/>
                    <a:pt x="1960" y="2040"/>
                    <a:pt x="2108" y="2096"/>
                  </a:cubicBezTo>
                  <a:cubicBezTo>
                    <a:pt x="2453" y="1120"/>
                    <a:pt x="2013" y="1"/>
                    <a:pt x="2013" y="1"/>
                  </a:cubicBezTo>
                  <a:cubicBezTo>
                    <a:pt x="1996" y="0"/>
                    <a:pt x="1979" y="0"/>
                    <a:pt x="196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6" name="Google Shape;3296;p49"/>
            <p:cNvSpPr/>
            <p:nvPr/>
          </p:nvSpPr>
          <p:spPr>
            <a:xfrm>
              <a:off x="-3535301" y="-501712"/>
              <a:ext cx="515556" cy="514612"/>
            </a:xfrm>
            <a:custGeom>
              <a:avLst/>
              <a:gdLst/>
              <a:ahLst/>
              <a:cxnLst/>
              <a:rect l="l" t="t" r="r" b="b"/>
              <a:pathLst>
                <a:path w="1638" h="1635" extrusionOk="0">
                  <a:moveTo>
                    <a:pt x="292" y="1"/>
                  </a:moveTo>
                  <a:cubicBezTo>
                    <a:pt x="138" y="262"/>
                    <a:pt x="54" y="524"/>
                    <a:pt x="30" y="762"/>
                  </a:cubicBezTo>
                  <a:cubicBezTo>
                    <a:pt x="0" y="1156"/>
                    <a:pt x="576" y="1634"/>
                    <a:pt x="1021" y="1634"/>
                  </a:cubicBezTo>
                  <a:cubicBezTo>
                    <a:pt x="1101" y="1634"/>
                    <a:pt x="1177" y="1619"/>
                    <a:pt x="1245" y="1584"/>
                  </a:cubicBezTo>
                  <a:cubicBezTo>
                    <a:pt x="1316" y="1548"/>
                    <a:pt x="1459" y="1358"/>
                    <a:pt x="1638" y="1143"/>
                  </a:cubicBezTo>
                  <a:cubicBezTo>
                    <a:pt x="1233" y="215"/>
                    <a:pt x="304" y="1"/>
                    <a:pt x="29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7" name="Google Shape;3297;p49"/>
            <p:cNvSpPr/>
            <p:nvPr/>
          </p:nvSpPr>
          <p:spPr>
            <a:xfrm>
              <a:off x="-2999602" y="-984219"/>
              <a:ext cx="485970" cy="221267"/>
            </a:xfrm>
            <a:custGeom>
              <a:avLst/>
              <a:gdLst/>
              <a:ahLst/>
              <a:cxnLst/>
              <a:rect l="l" t="t" r="r" b="b"/>
              <a:pathLst>
                <a:path w="1544" h="703" extrusionOk="0">
                  <a:moveTo>
                    <a:pt x="1122" y="1"/>
                  </a:moveTo>
                  <a:cubicBezTo>
                    <a:pt x="831" y="1"/>
                    <a:pt x="18" y="237"/>
                    <a:pt x="7" y="569"/>
                  </a:cubicBezTo>
                  <a:cubicBezTo>
                    <a:pt x="1" y="666"/>
                    <a:pt x="27" y="703"/>
                    <a:pt x="79" y="703"/>
                  </a:cubicBezTo>
                  <a:cubicBezTo>
                    <a:pt x="222" y="703"/>
                    <a:pt x="561" y="410"/>
                    <a:pt x="912" y="331"/>
                  </a:cubicBezTo>
                  <a:cubicBezTo>
                    <a:pt x="1400" y="212"/>
                    <a:pt x="1543" y="140"/>
                    <a:pt x="1198" y="10"/>
                  </a:cubicBezTo>
                  <a:cubicBezTo>
                    <a:pt x="1180" y="4"/>
                    <a:pt x="1154" y="1"/>
                    <a:pt x="1122" y="1"/>
                  </a:cubicBezTo>
                  <a:close/>
                </a:path>
              </a:pathLst>
            </a:custGeom>
            <a:solidFill>
              <a:srgbClr val="FFFFFF">
                <a:alpha val="2588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298" name="Google Shape;3298;p49"/>
          <p:cNvGrpSpPr/>
          <p:nvPr/>
        </p:nvGrpSpPr>
        <p:grpSpPr>
          <a:xfrm>
            <a:off x="6304142" y="688182"/>
            <a:ext cx="479018" cy="881226"/>
            <a:chOff x="-3934400" y="-1063850"/>
            <a:chExt cx="2398687" cy="4412752"/>
          </a:xfrm>
        </p:grpSpPr>
        <p:sp>
          <p:nvSpPr>
            <p:cNvPr id="3299" name="Google Shape;3299;p49"/>
            <p:cNvSpPr/>
            <p:nvPr/>
          </p:nvSpPr>
          <p:spPr>
            <a:xfrm>
              <a:off x="-3934400" y="2664955"/>
              <a:ext cx="1027021" cy="683946"/>
            </a:xfrm>
            <a:custGeom>
              <a:avLst/>
              <a:gdLst/>
              <a:ahLst/>
              <a:cxnLst/>
              <a:rect l="l" t="t" r="r" b="b"/>
              <a:pathLst>
                <a:path w="3263" h="2173" extrusionOk="0">
                  <a:moveTo>
                    <a:pt x="513" y="0"/>
                  </a:moveTo>
                  <a:cubicBezTo>
                    <a:pt x="179" y="596"/>
                    <a:pt x="1" y="1036"/>
                    <a:pt x="60" y="1215"/>
                  </a:cubicBezTo>
                  <a:cubicBezTo>
                    <a:pt x="180" y="1527"/>
                    <a:pt x="1036" y="2172"/>
                    <a:pt x="1656" y="2172"/>
                  </a:cubicBezTo>
                  <a:cubicBezTo>
                    <a:pt x="1840" y="2172"/>
                    <a:pt x="2003" y="2116"/>
                    <a:pt x="2120" y="1977"/>
                  </a:cubicBezTo>
                  <a:cubicBezTo>
                    <a:pt x="2179" y="1893"/>
                    <a:pt x="2632" y="1155"/>
                    <a:pt x="3263" y="60"/>
                  </a:cubicBezTo>
                  <a:lnTo>
                    <a:pt x="3251" y="48"/>
                  </a:lnTo>
                  <a:cubicBezTo>
                    <a:pt x="3251" y="48"/>
                    <a:pt x="2661" y="197"/>
                    <a:pt x="1894" y="197"/>
                  </a:cubicBezTo>
                  <a:cubicBezTo>
                    <a:pt x="1472" y="197"/>
                    <a:pt x="997" y="152"/>
                    <a:pt x="536" y="12"/>
                  </a:cubicBezTo>
                  <a:lnTo>
                    <a:pt x="513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0" name="Google Shape;3300;p49"/>
            <p:cNvSpPr/>
            <p:nvPr/>
          </p:nvSpPr>
          <p:spPr>
            <a:xfrm>
              <a:off x="-3773250" y="2110371"/>
              <a:ext cx="1195726" cy="616590"/>
            </a:xfrm>
            <a:custGeom>
              <a:avLst/>
              <a:gdLst/>
              <a:ahLst/>
              <a:cxnLst/>
              <a:rect l="l" t="t" r="r" b="b"/>
              <a:pathLst>
                <a:path w="3799" h="1959" extrusionOk="0">
                  <a:moveTo>
                    <a:pt x="3799" y="0"/>
                  </a:moveTo>
                  <a:lnTo>
                    <a:pt x="3799" y="0"/>
                  </a:lnTo>
                  <a:cubicBezTo>
                    <a:pt x="3616" y="37"/>
                    <a:pt x="2771" y="178"/>
                    <a:pt x="1834" y="178"/>
                  </a:cubicBezTo>
                  <a:cubicBezTo>
                    <a:pt x="1547" y="178"/>
                    <a:pt x="1252" y="165"/>
                    <a:pt x="965" y="131"/>
                  </a:cubicBezTo>
                  <a:cubicBezTo>
                    <a:pt x="596" y="750"/>
                    <a:pt x="251" y="1298"/>
                    <a:pt x="1" y="1762"/>
                  </a:cubicBezTo>
                  <a:lnTo>
                    <a:pt x="24" y="1774"/>
                  </a:lnTo>
                  <a:cubicBezTo>
                    <a:pt x="485" y="1914"/>
                    <a:pt x="960" y="1959"/>
                    <a:pt x="1382" y="1959"/>
                  </a:cubicBezTo>
                  <a:cubicBezTo>
                    <a:pt x="2149" y="1959"/>
                    <a:pt x="2739" y="1810"/>
                    <a:pt x="2739" y="1810"/>
                  </a:cubicBezTo>
                  <a:lnTo>
                    <a:pt x="2751" y="1822"/>
                  </a:lnTo>
                  <a:cubicBezTo>
                    <a:pt x="3072" y="1286"/>
                    <a:pt x="3430" y="667"/>
                    <a:pt x="379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1" name="Google Shape;3301;p49"/>
            <p:cNvSpPr/>
            <p:nvPr/>
          </p:nvSpPr>
          <p:spPr>
            <a:xfrm>
              <a:off x="-3192227" y="1068560"/>
              <a:ext cx="1191949" cy="637049"/>
            </a:xfrm>
            <a:custGeom>
              <a:avLst/>
              <a:gdLst/>
              <a:ahLst/>
              <a:cxnLst/>
              <a:rect l="l" t="t" r="r" b="b"/>
              <a:pathLst>
                <a:path w="3787" h="2024" extrusionOk="0">
                  <a:moveTo>
                    <a:pt x="3786" y="0"/>
                  </a:moveTo>
                  <a:lnTo>
                    <a:pt x="3786" y="0"/>
                  </a:lnTo>
                  <a:cubicBezTo>
                    <a:pt x="3631" y="93"/>
                    <a:pt x="2920" y="482"/>
                    <a:pt x="1607" y="482"/>
                  </a:cubicBezTo>
                  <a:cubicBezTo>
                    <a:pt x="1407" y="482"/>
                    <a:pt x="1193" y="473"/>
                    <a:pt x="964" y="453"/>
                  </a:cubicBezTo>
                  <a:cubicBezTo>
                    <a:pt x="643" y="965"/>
                    <a:pt x="310" y="1477"/>
                    <a:pt x="0" y="2000"/>
                  </a:cubicBezTo>
                  <a:cubicBezTo>
                    <a:pt x="196" y="2017"/>
                    <a:pt x="383" y="2024"/>
                    <a:pt x="562" y="2024"/>
                  </a:cubicBezTo>
                  <a:cubicBezTo>
                    <a:pt x="1973" y="2024"/>
                    <a:pt x="2847" y="1577"/>
                    <a:pt x="2953" y="1524"/>
                  </a:cubicBezTo>
                  <a:cubicBezTo>
                    <a:pt x="3239" y="1024"/>
                    <a:pt x="3512" y="512"/>
                    <a:pt x="378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2" name="Google Shape;3302;p49"/>
            <p:cNvSpPr/>
            <p:nvPr/>
          </p:nvSpPr>
          <p:spPr>
            <a:xfrm>
              <a:off x="-2577841" y="-74601"/>
              <a:ext cx="1012228" cy="788442"/>
            </a:xfrm>
            <a:custGeom>
              <a:avLst/>
              <a:gdLst/>
              <a:ahLst/>
              <a:cxnLst/>
              <a:rect l="l" t="t" r="r" b="b"/>
              <a:pathLst>
                <a:path w="3216" h="2505" extrusionOk="0">
                  <a:moveTo>
                    <a:pt x="3203" y="1"/>
                  </a:moveTo>
                  <a:cubicBezTo>
                    <a:pt x="3192" y="60"/>
                    <a:pt x="2834" y="870"/>
                    <a:pt x="810" y="1084"/>
                  </a:cubicBezTo>
                  <a:lnTo>
                    <a:pt x="787" y="1072"/>
                  </a:lnTo>
                  <a:cubicBezTo>
                    <a:pt x="584" y="1501"/>
                    <a:pt x="310" y="1977"/>
                    <a:pt x="1" y="2501"/>
                  </a:cubicBezTo>
                  <a:cubicBezTo>
                    <a:pt x="68" y="2503"/>
                    <a:pt x="135" y="2505"/>
                    <a:pt x="202" y="2505"/>
                  </a:cubicBezTo>
                  <a:cubicBezTo>
                    <a:pt x="1499" y="2505"/>
                    <a:pt x="2509" y="2081"/>
                    <a:pt x="2656" y="2013"/>
                  </a:cubicBezTo>
                  <a:cubicBezTo>
                    <a:pt x="2965" y="1322"/>
                    <a:pt x="3156" y="632"/>
                    <a:pt x="3215" y="13"/>
                  </a:cubicBezTo>
                  <a:lnTo>
                    <a:pt x="3203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3" name="Google Shape;3303;p49"/>
            <p:cNvSpPr/>
            <p:nvPr/>
          </p:nvSpPr>
          <p:spPr>
            <a:xfrm>
              <a:off x="-2461700" y="-1063850"/>
              <a:ext cx="671042" cy="903325"/>
            </a:xfrm>
            <a:custGeom>
              <a:avLst/>
              <a:gdLst/>
              <a:ahLst/>
              <a:cxnLst/>
              <a:rect l="l" t="t" r="r" b="b"/>
              <a:pathLst>
                <a:path w="2132" h="2870" extrusionOk="0">
                  <a:moveTo>
                    <a:pt x="1" y="1"/>
                  </a:moveTo>
                  <a:cubicBezTo>
                    <a:pt x="1" y="1"/>
                    <a:pt x="441" y="1120"/>
                    <a:pt x="96" y="2096"/>
                  </a:cubicBezTo>
                  <a:cubicBezTo>
                    <a:pt x="203" y="2132"/>
                    <a:pt x="298" y="2179"/>
                    <a:pt x="406" y="2251"/>
                  </a:cubicBezTo>
                  <a:cubicBezTo>
                    <a:pt x="620" y="2394"/>
                    <a:pt x="739" y="2608"/>
                    <a:pt x="751" y="2870"/>
                  </a:cubicBezTo>
                  <a:cubicBezTo>
                    <a:pt x="1739" y="2382"/>
                    <a:pt x="2108" y="870"/>
                    <a:pt x="2108" y="870"/>
                  </a:cubicBezTo>
                  <a:lnTo>
                    <a:pt x="2132" y="846"/>
                  </a:lnTo>
                  <a:cubicBezTo>
                    <a:pt x="1989" y="703"/>
                    <a:pt x="1834" y="584"/>
                    <a:pt x="1656" y="477"/>
                  </a:cubicBezTo>
                  <a:cubicBezTo>
                    <a:pt x="1096" y="155"/>
                    <a:pt x="525" y="12"/>
                    <a:pt x="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4" name="Google Shape;3304;p49"/>
            <p:cNvSpPr/>
            <p:nvPr/>
          </p:nvSpPr>
          <p:spPr>
            <a:xfrm>
              <a:off x="-3443395" y="-872799"/>
              <a:ext cx="704720" cy="731158"/>
            </a:xfrm>
            <a:custGeom>
              <a:avLst/>
              <a:gdLst/>
              <a:ahLst/>
              <a:cxnLst/>
              <a:rect l="l" t="t" r="r" b="b"/>
              <a:pathLst>
                <a:path w="2239" h="2323" extrusionOk="0">
                  <a:moveTo>
                    <a:pt x="1108" y="1"/>
                  </a:moveTo>
                  <a:cubicBezTo>
                    <a:pt x="619" y="334"/>
                    <a:pt x="238" y="751"/>
                    <a:pt x="0" y="1180"/>
                  </a:cubicBezTo>
                  <a:lnTo>
                    <a:pt x="12" y="1180"/>
                  </a:lnTo>
                  <a:cubicBezTo>
                    <a:pt x="12" y="1180"/>
                    <a:pt x="941" y="1394"/>
                    <a:pt x="1346" y="2322"/>
                  </a:cubicBezTo>
                  <a:cubicBezTo>
                    <a:pt x="1548" y="2072"/>
                    <a:pt x="1822" y="1787"/>
                    <a:pt x="2132" y="1596"/>
                  </a:cubicBezTo>
                  <a:cubicBezTo>
                    <a:pt x="2239" y="465"/>
                    <a:pt x="1120" y="13"/>
                    <a:pt x="1120" y="13"/>
                  </a:cubicBezTo>
                  <a:lnTo>
                    <a:pt x="1108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5" name="Google Shape;3305;p49"/>
            <p:cNvSpPr/>
            <p:nvPr/>
          </p:nvSpPr>
          <p:spPr>
            <a:xfrm>
              <a:off x="-3469519" y="1548234"/>
              <a:ext cx="1206742" cy="618164"/>
            </a:xfrm>
            <a:custGeom>
              <a:avLst/>
              <a:gdLst/>
              <a:ahLst/>
              <a:cxnLst/>
              <a:rect l="l" t="t" r="r" b="b"/>
              <a:pathLst>
                <a:path w="3834" h="1964" extrusionOk="0">
                  <a:moveTo>
                    <a:pt x="3834" y="0"/>
                  </a:moveTo>
                  <a:cubicBezTo>
                    <a:pt x="3728" y="53"/>
                    <a:pt x="2854" y="500"/>
                    <a:pt x="1443" y="500"/>
                  </a:cubicBezTo>
                  <a:cubicBezTo>
                    <a:pt x="1264" y="500"/>
                    <a:pt x="1077" y="493"/>
                    <a:pt x="881" y="476"/>
                  </a:cubicBezTo>
                  <a:cubicBezTo>
                    <a:pt x="845" y="536"/>
                    <a:pt x="810" y="596"/>
                    <a:pt x="774" y="643"/>
                  </a:cubicBezTo>
                  <a:cubicBezTo>
                    <a:pt x="512" y="1084"/>
                    <a:pt x="250" y="1512"/>
                    <a:pt x="0" y="1917"/>
                  </a:cubicBezTo>
                  <a:cubicBezTo>
                    <a:pt x="287" y="1951"/>
                    <a:pt x="582" y="1964"/>
                    <a:pt x="869" y="1964"/>
                  </a:cubicBezTo>
                  <a:cubicBezTo>
                    <a:pt x="1806" y="1964"/>
                    <a:pt x="2651" y="1823"/>
                    <a:pt x="2834" y="1786"/>
                  </a:cubicBezTo>
                  <a:cubicBezTo>
                    <a:pt x="3155" y="1227"/>
                    <a:pt x="3500" y="619"/>
                    <a:pt x="383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6" name="Google Shape;3306;p49"/>
            <p:cNvSpPr/>
            <p:nvPr/>
          </p:nvSpPr>
          <p:spPr>
            <a:xfrm>
              <a:off x="-2888811" y="558670"/>
              <a:ext cx="1146940" cy="661914"/>
            </a:xfrm>
            <a:custGeom>
              <a:avLst/>
              <a:gdLst/>
              <a:ahLst/>
              <a:cxnLst/>
              <a:rect l="l" t="t" r="r" b="b"/>
              <a:pathLst>
                <a:path w="3644" h="2103" extrusionOk="0">
                  <a:moveTo>
                    <a:pt x="3644" y="1"/>
                  </a:moveTo>
                  <a:cubicBezTo>
                    <a:pt x="3497" y="69"/>
                    <a:pt x="2487" y="493"/>
                    <a:pt x="1200" y="493"/>
                  </a:cubicBezTo>
                  <a:cubicBezTo>
                    <a:pt x="1134" y="493"/>
                    <a:pt x="1068" y="491"/>
                    <a:pt x="1001" y="489"/>
                  </a:cubicBezTo>
                  <a:cubicBezTo>
                    <a:pt x="691" y="989"/>
                    <a:pt x="346" y="1525"/>
                    <a:pt x="0" y="2073"/>
                  </a:cubicBezTo>
                  <a:cubicBezTo>
                    <a:pt x="229" y="2093"/>
                    <a:pt x="443" y="2102"/>
                    <a:pt x="643" y="2102"/>
                  </a:cubicBezTo>
                  <a:cubicBezTo>
                    <a:pt x="1956" y="2102"/>
                    <a:pt x="2667" y="1713"/>
                    <a:pt x="2822" y="1620"/>
                  </a:cubicBezTo>
                  <a:cubicBezTo>
                    <a:pt x="2989" y="1311"/>
                    <a:pt x="3156" y="989"/>
                    <a:pt x="3322" y="680"/>
                  </a:cubicBezTo>
                  <a:cubicBezTo>
                    <a:pt x="3441" y="453"/>
                    <a:pt x="3549" y="227"/>
                    <a:pt x="364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7" name="Google Shape;3307;p49"/>
            <p:cNvSpPr/>
            <p:nvPr/>
          </p:nvSpPr>
          <p:spPr>
            <a:xfrm>
              <a:off x="-2330450" y="-797889"/>
              <a:ext cx="794737" cy="1064791"/>
            </a:xfrm>
            <a:custGeom>
              <a:avLst/>
              <a:gdLst/>
              <a:ahLst/>
              <a:cxnLst/>
              <a:rect l="l" t="t" r="r" b="b"/>
              <a:pathLst>
                <a:path w="2525" h="3383" extrusionOk="0">
                  <a:moveTo>
                    <a:pt x="1715" y="1"/>
                  </a:moveTo>
                  <a:lnTo>
                    <a:pt x="1691" y="25"/>
                  </a:lnTo>
                  <a:cubicBezTo>
                    <a:pt x="1691" y="25"/>
                    <a:pt x="1322" y="1537"/>
                    <a:pt x="334" y="2025"/>
                  </a:cubicBezTo>
                  <a:cubicBezTo>
                    <a:pt x="370" y="2382"/>
                    <a:pt x="239" y="2835"/>
                    <a:pt x="1" y="3370"/>
                  </a:cubicBezTo>
                  <a:lnTo>
                    <a:pt x="24" y="3382"/>
                  </a:lnTo>
                  <a:cubicBezTo>
                    <a:pt x="2048" y="3168"/>
                    <a:pt x="2406" y="2358"/>
                    <a:pt x="2417" y="2299"/>
                  </a:cubicBezTo>
                  <a:lnTo>
                    <a:pt x="2429" y="2311"/>
                  </a:lnTo>
                  <a:cubicBezTo>
                    <a:pt x="2525" y="1382"/>
                    <a:pt x="2310" y="572"/>
                    <a:pt x="171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8" name="Google Shape;3308;p49"/>
            <p:cNvSpPr/>
            <p:nvPr/>
          </p:nvSpPr>
          <p:spPr>
            <a:xfrm>
              <a:off x="-3094970" y="-1063850"/>
              <a:ext cx="772390" cy="693703"/>
            </a:xfrm>
            <a:custGeom>
              <a:avLst/>
              <a:gdLst/>
              <a:ahLst/>
              <a:cxnLst/>
              <a:rect l="l" t="t" r="r" b="b"/>
              <a:pathLst>
                <a:path w="2454" h="2204" extrusionOk="0">
                  <a:moveTo>
                    <a:pt x="1961" y="0"/>
                  </a:moveTo>
                  <a:cubicBezTo>
                    <a:pt x="1231" y="0"/>
                    <a:pt x="547" y="247"/>
                    <a:pt x="1" y="608"/>
                  </a:cubicBezTo>
                  <a:lnTo>
                    <a:pt x="13" y="620"/>
                  </a:lnTo>
                  <a:cubicBezTo>
                    <a:pt x="13" y="620"/>
                    <a:pt x="1132" y="1072"/>
                    <a:pt x="1025" y="2203"/>
                  </a:cubicBezTo>
                  <a:cubicBezTo>
                    <a:pt x="1229" y="2090"/>
                    <a:pt x="1447" y="2015"/>
                    <a:pt x="1683" y="2015"/>
                  </a:cubicBezTo>
                  <a:cubicBezTo>
                    <a:pt x="1819" y="2015"/>
                    <a:pt x="1960" y="2040"/>
                    <a:pt x="2108" y="2096"/>
                  </a:cubicBezTo>
                  <a:cubicBezTo>
                    <a:pt x="2453" y="1120"/>
                    <a:pt x="2013" y="1"/>
                    <a:pt x="2013" y="1"/>
                  </a:cubicBezTo>
                  <a:cubicBezTo>
                    <a:pt x="1996" y="0"/>
                    <a:pt x="1979" y="0"/>
                    <a:pt x="196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9" name="Google Shape;3309;p49"/>
            <p:cNvSpPr/>
            <p:nvPr/>
          </p:nvSpPr>
          <p:spPr>
            <a:xfrm>
              <a:off x="-3535301" y="-501712"/>
              <a:ext cx="515556" cy="514612"/>
            </a:xfrm>
            <a:custGeom>
              <a:avLst/>
              <a:gdLst/>
              <a:ahLst/>
              <a:cxnLst/>
              <a:rect l="l" t="t" r="r" b="b"/>
              <a:pathLst>
                <a:path w="1638" h="1635" extrusionOk="0">
                  <a:moveTo>
                    <a:pt x="292" y="1"/>
                  </a:moveTo>
                  <a:cubicBezTo>
                    <a:pt x="138" y="262"/>
                    <a:pt x="54" y="524"/>
                    <a:pt x="30" y="762"/>
                  </a:cubicBezTo>
                  <a:cubicBezTo>
                    <a:pt x="0" y="1156"/>
                    <a:pt x="576" y="1634"/>
                    <a:pt x="1021" y="1634"/>
                  </a:cubicBezTo>
                  <a:cubicBezTo>
                    <a:pt x="1101" y="1634"/>
                    <a:pt x="1177" y="1619"/>
                    <a:pt x="1245" y="1584"/>
                  </a:cubicBezTo>
                  <a:cubicBezTo>
                    <a:pt x="1316" y="1548"/>
                    <a:pt x="1459" y="1358"/>
                    <a:pt x="1638" y="1143"/>
                  </a:cubicBezTo>
                  <a:cubicBezTo>
                    <a:pt x="1233" y="215"/>
                    <a:pt x="304" y="1"/>
                    <a:pt x="29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0" name="Google Shape;3310;p49"/>
            <p:cNvSpPr/>
            <p:nvPr/>
          </p:nvSpPr>
          <p:spPr>
            <a:xfrm>
              <a:off x="-2999602" y="-984219"/>
              <a:ext cx="485970" cy="221267"/>
            </a:xfrm>
            <a:custGeom>
              <a:avLst/>
              <a:gdLst/>
              <a:ahLst/>
              <a:cxnLst/>
              <a:rect l="l" t="t" r="r" b="b"/>
              <a:pathLst>
                <a:path w="1544" h="703" extrusionOk="0">
                  <a:moveTo>
                    <a:pt x="1122" y="1"/>
                  </a:moveTo>
                  <a:cubicBezTo>
                    <a:pt x="831" y="1"/>
                    <a:pt x="18" y="237"/>
                    <a:pt x="7" y="569"/>
                  </a:cubicBezTo>
                  <a:cubicBezTo>
                    <a:pt x="1" y="666"/>
                    <a:pt x="27" y="703"/>
                    <a:pt x="79" y="703"/>
                  </a:cubicBezTo>
                  <a:cubicBezTo>
                    <a:pt x="222" y="703"/>
                    <a:pt x="561" y="410"/>
                    <a:pt x="912" y="331"/>
                  </a:cubicBezTo>
                  <a:cubicBezTo>
                    <a:pt x="1400" y="212"/>
                    <a:pt x="1543" y="140"/>
                    <a:pt x="1198" y="10"/>
                  </a:cubicBezTo>
                  <a:cubicBezTo>
                    <a:pt x="1180" y="4"/>
                    <a:pt x="1154" y="1"/>
                    <a:pt x="1122" y="1"/>
                  </a:cubicBezTo>
                  <a:close/>
                </a:path>
              </a:pathLst>
            </a:custGeom>
            <a:solidFill>
              <a:srgbClr val="FFFFFF">
                <a:alpha val="2588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11" name="Google Shape;3311;p49"/>
          <p:cNvGrpSpPr/>
          <p:nvPr/>
        </p:nvGrpSpPr>
        <p:grpSpPr>
          <a:xfrm>
            <a:off x="837902" y="3513356"/>
            <a:ext cx="538414" cy="617433"/>
            <a:chOff x="5324921" y="2631136"/>
            <a:chExt cx="651439" cy="746955"/>
          </a:xfrm>
        </p:grpSpPr>
        <p:sp>
          <p:nvSpPr>
            <p:cNvPr id="3312" name="Google Shape;3312;p49"/>
            <p:cNvSpPr/>
            <p:nvPr/>
          </p:nvSpPr>
          <p:spPr>
            <a:xfrm>
              <a:off x="5765532" y="2785908"/>
              <a:ext cx="210828" cy="200937"/>
            </a:xfrm>
            <a:custGeom>
              <a:avLst/>
              <a:gdLst/>
              <a:ahLst/>
              <a:cxnLst/>
              <a:rect l="l" t="t" r="r" b="b"/>
              <a:pathLst>
                <a:path w="2025" h="1930" extrusionOk="0">
                  <a:moveTo>
                    <a:pt x="1012" y="1"/>
                  </a:moveTo>
                  <a:lnTo>
                    <a:pt x="727" y="667"/>
                  </a:lnTo>
                  <a:lnTo>
                    <a:pt x="0" y="739"/>
                  </a:lnTo>
                  <a:lnTo>
                    <a:pt x="548" y="1227"/>
                  </a:lnTo>
                  <a:lnTo>
                    <a:pt x="393" y="1929"/>
                  </a:lnTo>
                  <a:lnTo>
                    <a:pt x="1012" y="1560"/>
                  </a:lnTo>
                  <a:lnTo>
                    <a:pt x="1643" y="1929"/>
                  </a:lnTo>
                  <a:lnTo>
                    <a:pt x="1643" y="1929"/>
                  </a:lnTo>
                  <a:lnTo>
                    <a:pt x="1489" y="1227"/>
                  </a:lnTo>
                  <a:lnTo>
                    <a:pt x="2024" y="739"/>
                  </a:lnTo>
                  <a:lnTo>
                    <a:pt x="1310" y="667"/>
                  </a:lnTo>
                  <a:lnTo>
                    <a:pt x="1012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3" name="Google Shape;3313;p49"/>
            <p:cNvSpPr/>
            <p:nvPr/>
          </p:nvSpPr>
          <p:spPr>
            <a:xfrm>
              <a:off x="5324921" y="2631136"/>
              <a:ext cx="125247" cy="119105"/>
            </a:xfrm>
            <a:custGeom>
              <a:avLst/>
              <a:gdLst/>
              <a:ahLst/>
              <a:cxnLst/>
              <a:rect l="l" t="t" r="r" b="b"/>
              <a:pathLst>
                <a:path w="1203" h="1144" extrusionOk="0">
                  <a:moveTo>
                    <a:pt x="595" y="1"/>
                  </a:moveTo>
                  <a:lnTo>
                    <a:pt x="429" y="394"/>
                  </a:lnTo>
                  <a:lnTo>
                    <a:pt x="0" y="429"/>
                  </a:lnTo>
                  <a:lnTo>
                    <a:pt x="322" y="715"/>
                  </a:lnTo>
                  <a:lnTo>
                    <a:pt x="226" y="1144"/>
                  </a:lnTo>
                  <a:lnTo>
                    <a:pt x="595" y="918"/>
                  </a:lnTo>
                  <a:lnTo>
                    <a:pt x="976" y="1144"/>
                  </a:lnTo>
                  <a:lnTo>
                    <a:pt x="881" y="715"/>
                  </a:lnTo>
                  <a:lnTo>
                    <a:pt x="1203" y="429"/>
                  </a:lnTo>
                  <a:lnTo>
                    <a:pt x="774" y="394"/>
                  </a:lnTo>
                  <a:lnTo>
                    <a:pt x="595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4" name="Google Shape;3314;p49"/>
            <p:cNvSpPr/>
            <p:nvPr/>
          </p:nvSpPr>
          <p:spPr>
            <a:xfrm>
              <a:off x="5477171" y="3258986"/>
              <a:ext cx="125247" cy="119105"/>
            </a:xfrm>
            <a:custGeom>
              <a:avLst/>
              <a:gdLst/>
              <a:ahLst/>
              <a:cxnLst/>
              <a:rect l="l" t="t" r="r" b="b"/>
              <a:pathLst>
                <a:path w="1203" h="1144" extrusionOk="0">
                  <a:moveTo>
                    <a:pt x="595" y="1"/>
                  </a:moveTo>
                  <a:lnTo>
                    <a:pt x="429" y="394"/>
                  </a:lnTo>
                  <a:lnTo>
                    <a:pt x="0" y="429"/>
                  </a:lnTo>
                  <a:lnTo>
                    <a:pt x="322" y="715"/>
                  </a:lnTo>
                  <a:lnTo>
                    <a:pt x="226" y="1144"/>
                  </a:lnTo>
                  <a:lnTo>
                    <a:pt x="595" y="918"/>
                  </a:lnTo>
                  <a:lnTo>
                    <a:pt x="976" y="1144"/>
                  </a:lnTo>
                  <a:lnTo>
                    <a:pt x="881" y="715"/>
                  </a:lnTo>
                  <a:lnTo>
                    <a:pt x="1203" y="429"/>
                  </a:lnTo>
                  <a:lnTo>
                    <a:pt x="774" y="394"/>
                  </a:lnTo>
                  <a:lnTo>
                    <a:pt x="595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15" name="Google Shape;3315;p49"/>
          <p:cNvGrpSpPr/>
          <p:nvPr/>
        </p:nvGrpSpPr>
        <p:grpSpPr>
          <a:xfrm flipH="1">
            <a:off x="7576378" y="615932"/>
            <a:ext cx="415488" cy="476408"/>
            <a:chOff x="5324921" y="2631136"/>
            <a:chExt cx="651439" cy="746955"/>
          </a:xfrm>
        </p:grpSpPr>
        <p:sp>
          <p:nvSpPr>
            <p:cNvPr id="3316" name="Google Shape;3316;p49"/>
            <p:cNvSpPr/>
            <p:nvPr/>
          </p:nvSpPr>
          <p:spPr>
            <a:xfrm>
              <a:off x="5765532" y="2785908"/>
              <a:ext cx="210828" cy="200937"/>
            </a:xfrm>
            <a:custGeom>
              <a:avLst/>
              <a:gdLst/>
              <a:ahLst/>
              <a:cxnLst/>
              <a:rect l="l" t="t" r="r" b="b"/>
              <a:pathLst>
                <a:path w="2025" h="1930" extrusionOk="0">
                  <a:moveTo>
                    <a:pt x="1012" y="1"/>
                  </a:moveTo>
                  <a:lnTo>
                    <a:pt x="727" y="667"/>
                  </a:lnTo>
                  <a:lnTo>
                    <a:pt x="0" y="739"/>
                  </a:lnTo>
                  <a:lnTo>
                    <a:pt x="548" y="1227"/>
                  </a:lnTo>
                  <a:lnTo>
                    <a:pt x="393" y="1929"/>
                  </a:lnTo>
                  <a:lnTo>
                    <a:pt x="1012" y="1560"/>
                  </a:lnTo>
                  <a:lnTo>
                    <a:pt x="1643" y="1929"/>
                  </a:lnTo>
                  <a:lnTo>
                    <a:pt x="1643" y="1929"/>
                  </a:lnTo>
                  <a:lnTo>
                    <a:pt x="1489" y="1227"/>
                  </a:lnTo>
                  <a:lnTo>
                    <a:pt x="2024" y="739"/>
                  </a:lnTo>
                  <a:lnTo>
                    <a:pt x="1310" y="667"/>
                  </a:lnTo>
                  <a:lnTo>
                    <a:pt x="1012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7" name="Google Shape;3317;p49"/>
            <p:cNvSpPr/>
            <p:nvPr/>
          </p:nvSpPr>
          <p:spPr>
            <a:xfrm>
              <a:off x="5324921" y="2631136"/>
              <a:ext cx="125247" cy="119105"/>
            </a:xfrm>
            <a:custGeom>
              <a:avLst/>
              <a:gdLst/>
              <a:ahLst/>
              <a:cxnLst/>
              <a:rect l="l" t="t" r="r" b="b"/>
              <a:pathLst>
                <a:path w="1203" h="1144" extrusionOk="0">
                  <a:moveTo>
                    <a:pt x="595" y="1"/>
                  </a:moveTo>
                  <a:lnTo>
                    <a:pt x="429" y="394"/>
                  </a:lnTo>
                  <a:lnTo>
                    <a:pt x="0" y="429"/>
                  </a:lnTo>
                  <a:lnTo>
                    <a:pt x="322" y="715"/>
                  </a:lnTo>
                  <a:lnTo>
                    <a:pt x="226" y="1144"/>
                  </a:lnTo>
                  <a:lnTo>
                    <a:pt x="595" y="918"/>
                  </a:lnTo>
                  <a:lnTo>
                    <a:pt x="976" y="1144"/>
                  </a:lnTo>
                  <a:lnTo>
                    <a:pt x="881" y="715"/>
                  </a:lnTo>
                  <a:lnTo>
                    <a:pt x="1203" y="429"/>
                  </a:lnTo>
                  <a:lnTo>
                    <a:pt x="774" y="394"/>
                  </a:lnTo>
                  <a:lnTo>
                    <a:pt x="595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8" name="Google Shape;3318;p49"/>
            <p:cNvSpPr/>
            <p:nvPr/>
          </p:nvSpPr>
          <p:spPr>
            <a:xfrm>
              <a:off x="5477171" y="3258986"/>
              <a:ext cx="125247" cy="119105"/>
            </a:xfrm>
            <a:custGeom>
              <a:avLst/>
              <a:gdLst/>
              <a:ahLst/>
              <a:cxnLst/>
              <a:rect l="l" t="t" r="r" b="b"/>
              <a:pathLst>
                <a:path w="1203" h="1144" extrusionOk="0">
                  <a:moveTo>
                    <a:pt x="595" y="1"/>
                  </a:moveTo>
                  <a:lnTo>
                    <a:pt x="429" y="394"/>
                  </a:lnTo>
                  <a:lnTo>
                    <a:pt x="0" y="429"/>
                  </a:lnTo>
                  <a:lnTo>
                    <a:pt x="322" y="715"/>
                  </a:lnTo>
                  <a:lnTo>
                    <a:pt x="226" y="1144"/>
                  </a:lnTo>
                  <a:lnTo>
                    <a:pt x="595" y="918"/>
                  </a:lnTo>
                  <a:lnTo>
                    <a:pt x="976" y="1144"/>
                  </a:lnTo>
                  <a:lnTo>
                    <a:pt x="881" y="715"/>
                  </a:lnTo>
                  <a:lnTo>
                    <a:pt x="1203" y="429"/>
                  </a:lnTo>
                  <a:lnTo>
                    <a:pt x="774" y="394"/>
                  </a:lnTo>
                  <a:lnTo>
                    <a:pt x="595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19" name="Google Shape;3319;p49"/>
          <p:cNvGrpSpPr/>
          <p:nvPr/>
        </p:nvGrpSpPr>
        <p:grpSpPr>
          <a:xfrm>
            <a:off x="1992204" y="3377183"/>
            <a:ext cx="265295" cy="488050"/>
            <a:chOff x="-3934400" y="-1063850"/>
            <a:chExt cx="2398687" cy="4412752"/>
          </a:xfrm>
        </p:grpSpPr>
        <p:sp>
          <p:nvSpPr>
            <p:cNvPr id="3320" name="Google Shape;3320;p49"/>
            <p:cNvSpPr/>
            <p:nvPr/>
          </p:nvSpPr>
          <p:spPr>
            <a:xfrm>
              <a:off x="-3934400" y="2664955"/>
              <a:ext cx="1027021" cy="683946"/>
            </a:xfrm>
            <a:custGeom>
              <a:avLst/>
              <a:gdLst/>
              <a:ahLst/>
              <a:cxnLst/>
              <a:rect l="l" t="t" r="r" b="b"/>
              <a:pathLst>
                <a:path w="3263" h="2173" extrusionOk="0">
                  <a:moveTo>
                    <a:pt x="513" y="0"/>
                  </a:moveTo>
                  <a:cubicBezTo>
                    <a:pt x="179" y="596"/>
                    <a:pt x="1" y="1036"/>
                    <a:pt x="60" y="1215"/>
                  </a:cubicBezTo>
                  <a:cubicBezTo>
                    <a:pt x="180" y="1527"/>
                    <a:pt x="1036" y="2172"/>
                    <a:pt x="1656" y="2172"/>
                  </a:cubicBezTo>
                  <a:cubicBezTo>
                    <a:pt x="1840" y="2172"/>
                    <a:pt x="2003" y="2116"/>
                    <a:pt x="2120" y="1977"/>
                  </a:cubicBezTo>
                  <a:cubicBezTo>
                    <a:pt x="2179" y="1893"/>
                    <a:pt x="2632" y="1155"/>
                    <a:pt x="3263" y="60"/>
                  </a:cubicBezTo>
                  <a:lnTo>
                    <a:pt x="3251" y="48"/>
                  </a:lnTo>
                  <a:cubicBezTo>
                    <a:pt x="3251" y="48"/>
                    <a:pt x="2661" y="197"/>
                    <a:pt x="1894" y="197"/>
                  </a:cubicBezTo>
                  <a:cubicBezTo>
                    <a:pt x="1472" y="197"/>
                    <a:pt x="997" y="152"/>
                    <a:pt x="536" y="12"/>
                  </a:cubicBezTo>
                  <a:lnTo>
                    <a:pt x="513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1" name="Google Shape;3321;p49"/>
            <p:cNvSpPr/>
            <p:nvPr/>
          </p:nvSpPr>
          <p:spPr>
            <a:xfrm>
              <a:off x="-3773250" y="2110371"/>
              <a:ext cx="1195726" cy="616590"/>
            </a:xfrm>
            <a:custGeom>
              <a:avLst/>
              <a:gdLst/>
              <a:ahLst/>
              <a:cxnLst/>
              <a:rect l="l" t="t" r="r" b="b"/>
              <a:pathLst>
                <a:path w="3799" h="1959" extrusionOk="0">
                  <a:moveTo>
                    <a:pt x="3799" y="0"/>
                  </a:moveTo>
                  <a:lnTo>
                    <a:pt x="3799" y="0"/>
                  </a:lnTo>
                  <a:cubicBezTo>
                    <a:pt x="3616" y="37"/>
                    <a:pt x="2771" y="178"/>
                    <a:pt x="1834" y="178"/>
                  </a:cubicBezTo>
                  <a:cubicBezTo>
                    <a:pt x="1547" y="178"/>
                    <a:pt x="1252" y="165"/>
                    <a:pt x="965" y="131"/>
                  </a:cubicBezTo>
                  <a:cubicBezTo>
                    <a:pt x="596" y="750"/>
                    <a:pt x="251" y="1298"/>
                    <a:pt x="1" y="1762"/>
                  </a:cubicBezTo>
                  <a:lnTo>
                    <a:pt x="24" y="1774"/>
                  </a:lnTo>
                  <a:cubicBezTo>
                    <a:pt x="485" y="1914"/>
                    <a:pt x="960" y="1959"/>
                    <a:pt x="1382" y="1959"/>
                  </a:cubicBezTo>
                  <a:cubicBezTo>
                    <a:pt x="2149" y="1959"/>
                    <a:pt x="2739" y="1810"/>
                    <a:pt x="2739" y="1810"/>
                  </a:cubicBezTo>
                  <a:lnTo>
                    <a:pt x="2751" y="1822"/>
                  </a:lnTo>
                  <a:cubicBezTo>
                    <a:pt x="3072" y="1286"/>
                    <a:pt x="3430" y="667"/>
                    <a:pt x="379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2" name="Google Shape;3322;p49"/>
            <p:cNvSpPr/>
            <p:nvPr/>
          </p:nvSpPr>
          <p:spPr>
            <a:xfrm>
              <a:off x="-3192227" y="1068560"/>
              <a:ext cx="1191949" cy="637049"/>
            </a:xfrm>
            <a:custGeom>
              <a:avLst/>
              <a:gdLst/>
              <a:ahLst/>
              <a:cxnLst/>
              <a:rect l="l" t="t" r="r" b="b"/>
              <a:pathLst>
                <a:path w="3787" h="2024" extrusionOk="0">
                  <a:moveTo>
                    <a:pt x="3786" y="0"/>
                  </a:moveTo>
                  <a:lnTo>
                    <a:pt x="3786" y="0"/>
                  </a:lnTo>
                  <a:cubicBezTo>
                    <a:pt x="3631" y="93"/>
                    <a:pt x="2920" y="482"/>
                    <a:pt x="1607" y="482"/>
                  </a:cubicBezTo>
                  <a:cubicBezTo>
                    <a:pt x="1407" y="482"/>
                    <a:pt x="1193" y="473"/>
                    <a:pt x="964" y="453"/>
                  </a:cubicBezTo>
                  <a:cubicBezTo>
                    <a:pt x="643" y="965"/>
                    <a:pt x="310" y="1477"/>
                    <a:pt x="0" y="2000"/>
                  </a:cubicBezTo>
                  <a:cubicBezTo>
                    <a:pt x="196" y="2017"/>
                    <a:pt x="383" y="2024"/>
                    <a:pt x="562" y="2024"/>
                  </a:cubicBezTo>
                  <a:cubicBezTo>
                    <a:pt x="1973" y="2024"/>
                    <a:pt x="2847" y="1577"/>
                    <a:pt x="2953" y="1524"/>
                  </a:cubicBezTo>
                  <a:cubicBezTo>
                    <a:pt x="3239" y="1024"/>
                    <a:pt x="3512" y="512"/>
                    <a:pt x="378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3" name="Google Shape;3323;p49"/>
            <p:cNvSpPr/>
            <p:nvPr/>
          </p:nvSpPr>
          <p:spPr>
            <a:xfrm>
              <a:off x="-2577841" y="-74601"/>
              <a:ext cx="1012228" cy="788442"/>
            </a:xfrm>
            <a:custGeom>
              <a:avLst/>
              <a:gdLst/>
              <a:ahLst/>
              <a:cxnLst/>
              <a:rect l="l" t="t" r="r" b="b"/>
              <a:pathLst>
                <a:path w="3216" h="2505" extrusionOk="0">
                  <a:moveTo>
                    <a:pt x="3203" y="1"/>
                  </a:moveTo>
                  <a:cubicBezTo>
                    <a:pt x="3192" y="60"/>
                    <a:pt x="2834" y="870"/>
                    <a:pt x="810" y="1084"/>
                  </a:cubicBezTo>
                  <a:lnTo>
                    <a:pt x="787" y="1072"/>
                  </a:lnTo>
                  <a:cubicBezTo>
                    <a:pt x="584" y="1501"/>
                    <a:pt x="310" y="1977"/>
                    <a:pt x="1" y="2501"/>
                  </a:cubicBezTo>
                  <a:cubicBezTo>
                    <a:pt x="68" y="2503"/>
                    <a:pt x="135" y="2505"/>
                    <a:pt x="202" y="2505"/>
                  </a:cubicBezTo>
                  <a:cubicBezTo>
                    <a:pt x="1499" y="2505"/>
                    <a:pt x="2509" y="2081"/>
                    <a:pt x="2656" y="2013"/>
                  </a:cubicBezTo>
                  <a:cubicBezTo>
                    <a:pt x="2965" y="1322"/>
                    <a:pt x="3156" y="632"/>
                    <a:pt x="3215" y="13"/>
                  </a:cubicBezTo>
                  <a:lnTo>
                    <a:pt x="3203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4" name="Google Shape;3324;p49"/>
            <p:cNvSpPr/>
            <p:nvPr/>
          </p:nvSpPr>
          <p:spPr>
            <a:xfrm>
              <a:off x="-2461700" y="-1063850"/>
              <a:ext cx="671042" cy="903325"/>
            </a:xfrm>
            <a:custGeom>
              <a:avLst/>
              <a:gdLst/>
              <a:ahLst/>
              <a:cxnLst/>
              <a:rect l="l" t="t" r="r" b="b"/>
              <a:pathLst>
                <a:path w="2132" h="2870" extrusionOk="0">
                  <a:moveTo>
                    <a:pt x="1" y="1"/>
                  </a:moveTo>
                  <a:cubicBezTo>
                    <a:pt x="1" y="1"/>
                    <a:pt x="441" y="1120"/>
                    <a:pt x="96" y="2096"/>
                  </a:cubicBezTo>
                  <a:cubicBezTo>
                    <a:pt x="203" y="2132"/>
                    <a:pt x="298" y="2179"/>
                    <a:pt x="406" y="2251"/>
                  </a:cubicBezTo>
                  <a:cubicBezTo>
                    <a:pt x="620" y="2394"/>
                    <a:pt x="739" y="2608"/>
                    <a:pt x="751" y="2870"/>
                  </a:cubicBezTo>
                  <a:cubicBezTo>
                    <a:pt x="1739" y="2382"/>
                    <a:pt x="2108" y="870"/>
                    <a:pt x="2108" y="870"/>
                  </a:cubicBezTo>
                  <a:lnTo>
                    <a:pt x="2132" y="846"/>
                  </a:lnTo>
                  <a:cubicBezTo>
                    <a:pt x="1989" y="703"/>
                    <a:pt x="1834" y="584"/>
                    <a:pt x="1656" y="477"/>
                  </a:cubicBezTo>
                  <a:cubicBezTo>
                    <a:pt x="1096" y="155"/>
                    <a:pt x="525" y="12"/>
                    <a:pt x="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5" name="Google Shape;3325;p49"/>
            <p:cNvSpPr/>
            <p:nvPr/>
          </p:nvSpPr>
          <p:spPr>
            <a:xfrm>
              <a:off x="-3443395" y="-872799"/>
              <a:ext cx="704720" cy="731158"/>
            </a:xfrm>
            <a:custGeom>
              <a:avLst/>
              <a:gdLst/>
              <a:ahLst/>
              <a:cxnLst/>
              <a:rect l="l" t="t" r="r" b="b"/>
              <a:pathLst>
                <a:path w="2239" h="2323" extrusionOk="0">
                  <a:moveTo>
                    <a:pt x="1108" y="1"/>
                  </a:moveTo>
                  <a:cubicBezTo>
                    <a:pt x="619" y="334"/>
                    <a:pt x="238" y="751"/>
                    <a:pt x="0" y="1180"/>
                  </a:cubicBezTo>
                  <a:lnTo>
                    <a:pt x="12" y="1180"/>
                  </a:lnTo>
                  <a:cubicBezTo>
                    <a:pt x="12" y="1180"/>
                    <a:pt x="941" y="1394"/>
                    <a:pt x="1346" y="2322"/>
                  </a:cubicBezTo>
                  <a:cubicBezTo>
                    <a:pt x="1548" y="2072"/>
                    <a:pt x="1822" y="1787"/>
                    <a:pt x="2132" y="1596"/>
                  </a:cubicBezTo>
                  <a:cubicBezTo>
                    <a:pt x="2239" y="465"/>
                    <a:pt x="1120" y="13"/>
                    <a:pt x="1120" y="13"/>
                  </a:cubicBezTo>
                  <a:lnTo>
                    <a:pt x="1108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6" name="Google Shape;3326;p49"/>
            <p:cNvSpPr/>
            <p:nvPr/>
          </p:nvSpPr>
          <p:spPr>
            <a:xfrm>
              <a:off x="-3469519" y="1548234"/>
              <a:ext cx="1206742" cy="618164"/>
            </a:xfrm>
            <a:custGeom>
              <a:avLst/>
              <a:gdLst/>
              <a:ahLst/>
              <a:cxnLst/>
              <a:rect l="l" t="t" r="r" b="b"/>
              <a:pathLst>
                <a:path w="3834" h="1964" extrusionOk="0">
                  <a:moveTo>
                    <a:pt x="3834" y="0"/>
                  </a:moveTo>
                  <a:cubicBezTo>
                    <a:pt x="3728" y="53"/>
                    <a:pt x="2854" y="500"/>
                    <a:pt x="1443" y="500"/>
                  </a:cubicBezTo>
                  <a:cubicBezTo>
                    <a:pt x="1264" y="500"/>
                    <a:pt x="1077" y="493"/>
                    <a:pt x="881" y="476"/>
                  </a:cubicBezTo>
                  <a:cubicBezTo>
                    <a:pt x="845" y="536"/>
                    <a:pt x="810" y="596"/>
                    <a:pt x="774" y="643"/>
                  </a:cubicBezTo>
                  <a:cubicBezTo>
                    <a:pt x="512" y="1084"/>
                    <a:pt x="250" y="1512"/>
                    <a:pt x="0" y="1917"/>
                  </a:cubicBezTo>
                  <a:cubicBezTo>
                    <a:pt x="287" y="1951"/>
                    <a:pt x="582" y="1964"/>
                    <a:pt x="869" y="1964"/>
                  </a:cubicBezTo>
                  <a:cubicBezTo>
                    <a:pt x="1806" y="1964"/>
                    <a:pt x="2651" y="1823"/>
                    <a:pt x="2834" y="1786"/>
                  </a:cubicBezTo>
                  <a:cubicBezTo>
                    <a:pt x="3155" y="1227"/>
                    <a:pt x="3500" y="619"/>
                    <a:pt x="383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7" name="Google Shape;3327;p49"/>
            <p:cNvSpPr/>
            <p:nvPr/>
          </p:nvSpPr>
          <p:spPr>
            <a:xfrm>
              <a:off x="-2888811" y="558670"/>
              <a:ext cx="1146940" cy="661914"/>
            </a:xfrm>
            <a:custGeom>
              <a:avLst/>
              <a:gdLst/>
              <a:ahLst/>
              <a:cxnLst/>
              <a:rect l="l" t="t" r="r" b="b"/>
              <a:pathLst>
                <a:path w="3644" h="2103" extrusionOk="0">
                  <a:moveTo>
                    <a:pt x="3644" y="1"/>
                  </a:moveTo>
                  <a:cubicBezTo>
                    <a:pt x="3497" y="69"/>
                    <a:pt x="2487" y="493"/>
                    <a:pt x="1200" y="493"/>
                  </a:cubicBezTo>
                  <a:cubicBezTo>
                    <a:pt x="1134" y="493"/>
                    <a:pt x="1068" y="491"/>
                    <a:pt x="1001" y="489"/>
                  </a:cubicBezTo>
                  <a:cubicBezTo>
                    <a:pt x="691" y="989"/>
                    <a:pt x="346" y="1525"/>
                    <a:pt x="0" y="2073"/>
                  </a:cubicBezTo>
                  <a:cubicBezTo>
                    <a:pt x="229" y="2093"/>
                    <a:pt x="443" y="2102"/>
                    <a:pt x="643" y="2102"/>
                  </a:cubicBezTo>
                  <a:cubicBezTo>
                    <a:pt x="1956" y="2102"/>
                    <a:pt x="2667" y="1713"/>
                    <a:pt x="2822" y="1620"/>
                  </a:cubicBezTo>
                  <a:cubicBezTo>
                    <a:pt x="2989" y="1311"/>
                    <a:pt x="3156" y="989"/>
                    <a:pt x="3322" y="680"/>
                  </a:cubicBezTo>
                  <a:cubicBezTo>
                    <a:pt x="3441" y="453"/>
                    <a:pt x="3549" y="227"/>
                    <a:pt x="364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8" name="Google Shape;3328;p49"/>
            <p:cNvSpPr/>
            <p:nvPr/>
          </p:nvSpPr>
          <p:spPr>
            <a:xfrm>
              <a:off x="-2330450" y="-797889"/>
              <a:ext cx="794737" cy="1064791"/>
            </a:xfrm>
            <a:custGeom>
              <a:avLst/>
              <a:gdLst/>
              <a:ahLst/>
              <a:cxnLst/>
              <a:rect l="l" t="t" r="r" b="b"/>
              <a:pathLst>
                <a:path w="2525" h="3383" extrusionOk="0">
                  <a:moveTo>
                    <a:pt x="1715" y="1"/>
                  </a:moveTo>
                  <a:lnTo>
                    <a:pt x="1691" y="25"/>
                  </a:lnTo>
                  <a:cubicBezTo>
                    <a:pt x="1691" y="25"/>
                    <a:pt x="1322" y="1537"/>
                    <a:pt x="334" y="2025"/>
                  </a:cubicBezTo>
                  <a:cubicBezTo>
                    <a:pt x="370" y="2382"/>
                    <a:pt x="239" y="2835"/>
                    <a:pt x="1" y="3370"/>
                  </a:cubicBezTo>
                  <a:lnTo>
                    <a:pt x="24" y="3382"/>
                  </a:lnTo>
                  <a:cubicBezTo>
                    <a:pt x="2048" y="3168"/>
                    <a:pt x="2406" y="2358"/>
                    <a:pt x="2417" y="2299"/>
                  </a:cubicBezTo>
                  <a:lnTo>
                    <a:pt x="2429" y="2311"/>
                  </a:lnTo>
                  <a:cubicBezTo>
                    <a:pt x="2525" y="1382"/>
                    <a:pt x="2310" y="572"/>
                    <a:pt x="171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9" name="Google Shape;3329;p49"/>
            <p:cNvSpPr/>
            <p:nvPr/>
          </p:nvSpPr>
          <p:spPr>
            <a:xfrm>
              <a:off x="-3094970" y="-1063850"/>
              <a:ext cx="772390" cy="693703"/>
            </a:xfrm>
            <a:custGeom>
              <a:avLst/>
              <a:gdLst/>
              <a:ahLst/>
              <a:cxnLst/>
              <a:rect l="l" t="t" r="r" b="b"/>
              <a:pathLst>
                <a:path w="2454" h="2204" extrusionOk="0">
                  <a:moveTo>
                    <a:pt x="1961" y="0"/>
                  </a:moveTo>
                  <a:cubicBezTo>
                    <a:pt x="1231" y="0"/>
                    <a:pt x="547" y="247"/>
                    <a:pt x="1" y="608"/>
                  </a:cubicBezTo>
                  <a:lnTo>
                    <a:pt x="13" y="620"/>
                  </a:lnTo>
                  <a:cubicBezTo>
                    <a:pt x="13" y="620"/>
                    <a:pt x="1132" y="1072"/>
                    <a:pt x="1025" y="2203"/>
                  </a:cubicBezTo>
                  <a:cubicBezTo>
                    <a:pt x="1229" y="2090"/>
                    <a:pt x="1447" y="2015"/>
                    <a:pt x="1683" y="2015"/>
                  </a:cubicBezTo>
                  <a:cubicBezTo>
                    <a:pt x="1819" y="2015"/>
                    <a:pt x="1960" y="2040"/>
                    <a:pt x="2108" y="2096"/>
                  </a:cubicBezTo>
                  <a:cubicBezTo>
                    <a:pt x="2453" y="1120"/>
                    <a:pt x="2013" y="1"/>
                    <a:pt x="2013" y="1"/>
                  </a:cubicBezTo>
                  <a:cubicBezTo>
                    <a:pt x="1996" y="0"/>
                    <a:pt x="1979" y="0"/>
                    <a:pt x="196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0" name="Google Shape;3330;p49"/>
            <p:cNvSpPr/>
            <p:nvPr/>
          </p:nvSpPr>
          <p:spPr>
            <a:xfrm>
              <a:off x="-3535301" y="-501712"/>
              <a:ext cx="515556" cy="514612"/>
            </a:xfrm>
            <a:custGeom>
              <a:avLst/>
              <a:gdLst/>
              <a:ahLst/>
              <a:cxnLst/>
              <a:rect l="l" t="t" r="r" b="b"/>
              <a:pathLst>
                <a:path w="1638" h="1635" extrusionOk="0">
                  <a:moveTo>
                    <a:pt x="292" y="1"/>
                  </a:moveTo>
                  <a:cubicBezTo>
                    <a:pt x="138" y="262"/>
                    <a:pt x="54" y="524"/>
                    <a:pt x="30" y="762"/>
                  </a:cubicBezTo>
                  <a:cubicBezTo>
                    <a:pt x="0" y="1156"/>
                    <a:pt x="576" y="1634"/>
                    <a:pt x="1021" y="1634"/>
                  </a:cubicBezTo>
                  <a:cubicBezTo>
                    <a:pt x="1101" y="1634"/>
                    <a:pt x="1177" y="1619"/>
                    <a:pt x="1245" y="1584"/>
                  </a:cubicBezTo>
                  <a:cubicBezTo>
                    <a:pt x="1316" y="1548"/>
                    <a:pt x="1459" y="1358"/>
                    <a:pt x="1638" y="1143"/>
                  </a:cubicBezTo>
                  <a:cubicBezTo>
                    <a:pt x="1233" y="215"/>
                    <a:pt x="304" y="1"/>
                    <a:pt x="29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1" name="Google Shape;3331;p49"/>
            <p:cNvSpPr/>
            <p:nvPr/>
          </p:nvSpPr>
          <p:spPr>
            <a:xfrm>
              <a:off x="-2999602" y="-984219"/>
              <a:ext cx="485970" cy="221267"/>
            </a:xfrm>
            <a:custGeom>
              <a:avLst/>
              <a:gdLst/>
              <a:ahLst/>
              <a:cxnLst/>
              <a:rect l="l" t="t" r="r" b="b"/>
              <a:pathLst>
                <a:path w="1544" h="703" extrusionOk="0">
                  <a:moveTo>
                    <a:pt x="1122" y="1"/>
                  </a:moveTo>
                  <a:cubicBezTo>
                    <a:pt x="831" y="1"/>
                    <a:pt x="18" y="237"/>
                    <a:pt x="7" y="569"/>
                  </a:cubicBezTo>
                  <a:cubicBezTo>
                    <a:pt x="1" y="666"/>
                    <a:pt x="27" y="703"/>
                    <a:pt x="79" y="703"/>
                  </a:cubicBezTo>
                  <a:cubicBezTo>
                    <a:pt x="222" y="703"/>
                    <a:pt x="561" y="410"/>
                    <a:pt x="912" y="331"/>
                  </a:cubicBezTo>
                  <a:cubicBezTo>
                    <a:pt x="1400" y="212"/>
                    <a:pt x="1543" y="140"/>
                    <a:pt x="1198" y="10"/>
                  </a:cubicBezTo>
                  <a:cubicBezTo>
                    <a:pt x="1180" y="4"/>
                    <a:pt x="1154" y="1"/>
                    <a:pt x="1122" y="1"/>
                  </a:cubicBezTo>
                  <a:close/>
                </a:path>
              </a:pathLst>
            </a:custGeom>
            <a:solidFill>
              <a:srgbClr val="FFFFFF">
                <a:alpha val="2588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32" name="Google Shape;3332;p49"/>
          <p:cNvGrpSpPr/>
          <p:nvPr/>
        </p:nvGrpSpPr>
        <p:grpSpPr>
          <a:xfrm flipH="1">
            <a:off x="2315241" y="2916107"/>
            <a:ext cx="479018" cy="881226"/>
            <a:chOff x="-3934400" y="-1063850"/>
            <a:chExt cx="2398687" cy="4412752"/>
          </a:xfrm>
        </p:grpSpPr>
        <p:sp>
          <p:nvSpPr>
            <p:cNvPr id="3333" name="Google Shape;3333;p49"/>
            <p:cNvSpPr/>
            <p:nvPr/>
          </p:nvSpPr>
          <p:spPr>
            <a:xfrm>
              <a:off x="-3934400" y="2664955"/>
              <a:ext cx="1027021" cy="683946"/>
            </a:xfrm>
            <a:custGeom>
              <a:avLst/>
              <a:gdLst/>
              <a:ahLst/>
              <a:cxnLst/>
              <a:rect l="l" t="t" r="r" b="b"/>
              <a:pathLst>
                <a:path w="3263" h="2173" extrusionOk="0">
                  <a:moveTo>
                    <a:pt x="513" y="0"/>
                  </a:moveTo>
                  <a:cubicBezTo>
                    <a:pt x="179" y="596"/>
                    <a:pt x="1" y="1036"/>
                    <a:pt x="60" y="1215"/>
                  </a:cubicBezTo>
                  <a:cubicBezTo>
                    <a:pt x="180" y="1527"/>
                    <a:pt x="1036" y="2172"/>
                    <a:pt x="1656" y="2172"/>
                  </a:cubicBezTo>
                  <a:cubicBezTo>
                    <a:pt x="1840" y="2172"/>
                    <a:pt x="2003" y="2116"/>
                    <a:pt x="2120" y="1977"/>
                  </a:cubicBezTo>
                  <a:cubicBezTo>
                    <a:pt x="2179" y="1893"/>
                    <a:pt x="2632" y="1155"/>
                    <a:pt x="3263" y="60"/>
                  </a:cubicBezTo>
                  <a:lnTo>
                    <a:pt x="3251" y="48"/>
                  </a:lnTo>
                  <a:cubicBezTo>
                    <a:pt x="3251" y="48"/>
                    <a:pt x="2661" y="197"/>
                    <a:pt x="1894" y="197"/>
                  </a:cubicBezTo>
                  <a:cubicBezTo>
                    <a:pt x="1472" y="197"/>
                    <a:pt x="997" y="152"/>
                    <a:pt x="536" y="12"/>
                  </a:cubicBezTo>
                  <a:lnTo>
                    <a:pt x="513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4" name="Google Shape;3334;p49"/>
            <p:cNvSpPr/>
            <p:nvPr/>
          </p:nvSpPr>
          <p:spPr>
            <a:xfrm>
              <a:off x="-3773250" y="2110371"/>
              <a:ext cx="1195726" cy="616590"/>
            </a:xfrm>
            <a:custGeom>
              <a:avLst/>
              <a:gdLst/>
              <a:ahLst/>
              <a:cxnLst/>
              <a:rect l="l" t="t" r="r" b="b"/>
              <a:pathLst>
                <a:path w="3799" h="1959" extrusionOk="0">
                  <a:moveTo>
                    <a:pt x="3799" y="0"/>
                  </a:moveTo>
                  <a:lnTo>
                    <a:pt x="3799" y="0"/>
                  </a:lnTo>
                  <a:cubicBezTo>
                    <a:pt x="3616" y="37"/>
                    <a:pt x="2771" y="178"/>
                    <a:pt x="1834" y="178"/>
                  </a:cubicBezTo>
                  <a:cubicBezTo>
                    <a:pt x="1547" y="178"/>
                    <a:pt x="1252" y="165"/>
                    <a:pt x="965" y="131"/>
                  </a:cubicBezTo>
                  <a:cubicBezTo>
                    <a:pt x="596" y="750"/>
                    <a:pt x="251" y="1298"/>
                    <a:pt x="1" y="1762"/>
                  </a:cubicBezTo>
                  <a:lnTo>
                    <a:pt x="24" y="1774"/>
                  </a:lnTo>
                  <a:cubicBezTo>
                    <a:pt x="485" y="1914"/>
                    <a:pt x="960" y="1959"/>
                    <a:pt x="1382" y="1959"/>
                  </a:cubicBezTo>
                  <a:cubicBezTo>
                    <a:pt x="2149" y="1959"/>
                    <a:pt x="2739" y="1810"/>
                    <a:pt x="2739" y="1810"/>
                  </a:cubicBezTo>
                  <a:lnTo>
                    <a:pt x="2751" y="1822"/>
                  </a:lnTo>
                  <a:cubicBezTo>
                    <a:pt x="3072" y="1286"/>
                    <a:pt x="3430" y="667"/>
                    <a:pt x="379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5" name="Google Shape;3335;p49"/>
            <p:cNvSpPr/>
            <p:nvPr/>
          </p:nvSpPr>
          <p:spPr>
            <a:xfrm>
              <a:off x="-3192227" y="1068560"/>
              <a:ext cx="1191949" cy="637049"/>
            </a:xfrm>
            <a:custGeom>
              <a:avLst/>
              <a:gdLst/>
              <a:ahLst/>
              <a:cxnLst/>
              <a:rect l="l" t="t" r="r" b="b"/>
              <a:pathLst>
                <a:path w="3787" h="2024" extrusionOk="0">
                  <a:moveTo>
                    <a:pt x="3786" y="0"/>
                  </a:moveTo>
                  <a:lnTo>
                    <a:pt x="3786" y="0"/>
                  </a:lnTo>
                  <a:cubicBezTo>
                    <a:pt x="3631" y="93"/>
                    <a:pt x="2920" y="482"/>
                    <a:pt x="1607" y="482"/>
                  </a:cubicBezTo>
                  <a:cubicBezTo>
                    <a:pt x="1407" y="482"/>
                    <a:pt x="1193" y="473"/>
                    <a:pt x="964" y="453"/>
                  </a:cubicBezTo>
                  <a:cubicBezTo>
                    <a:pt x="643" y="965"/>
                    <a:pt x="310" y="1477"/>
                    <a:pt x="0" y="2000"/>
                  </a:cubicBezTo>
                  <a:cubicBezTo>
                    <a:pt x="196" y="2017"/>
                    <a:pt x="383" y="2024"/>
                    <a:pt x="562" y="2024"/>
                  </a:cubicBezTo>
                  <a:cubicBezTo>
                    <a:pt x="1973" y="2024"/>
                    <a:pt x="2847" y="1577"/>
                    <a:pt x="2953" y="1524"/>
                  </a:cubicBezTo>
                  <a:cubicBezTo>
                    <a:pt x="3239" y="1024"/>
                    <a:pt x="3512" y="512"/>
                    <a:pt x="378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6" name="Google Shape;3336;p49"/>
            <p:cNvSpPr/>
            <p:nvPr/>
          </p:nvSpPr>
          <p:spPr>
            <a:xfrm>
              <a:off x="-2577841" y="-74601"/>
              <a:ext cx="1012228" cy="788442"/>
            </a:xfrm>
            <a:custGeom>
              <a:avLst/>
              <a:gdLst/>
              <a:ahLst/>
              <a:cxnLst/>
              <a:rect l="l" t="t" r="r" b="b"/>
              <a:pathLst>
                <a:path w="3216" h="2505" extrusionOk="0">
                  <a:moveTo>
                    <a:pt x="3203" y="1"/>
                  </a:moveTo>
                  <a:cubicBezTo>
                    <a:pt x="3192" y="60"/>
                    <a:pt x="2834" y="870"/>
                    <a:pt x="810" y="1084"/>
                  </a:cubicBezTo>
                  <a:lnTo>
                    <a:pt x="787" y="1072"/>
                  </a:lnTo>
                  <a:cubicBezTo>
                    <a:pt x="584" y="1501"/>
                    <a:pt x="310" y="1977"/>
                    <a:pt x="1" y="2501"/>
                  </a:cubicBezTo>
                  <a:cubicBezTo>
                    <a:pt x="68" y="2503"/>
                    <a:pt x="135" y="2505"/>
                    <a:pt x="202" y="2505"/>
                  </a:cubicBezTo>
                  <a:cubicBezTo>
                    <a:pt x="1499" y="2505"/>
                    <a:pt x="2509" y="2081"/>
                    <a:pt x="2656" y="2013"/>
                  </a:cubicBezTo>
                  <a:cubicBezTo>
                    <a:pt x="2965" y="1322"/>
                    <a:pt x="3156" y="632"/>
                    <a:pt x="3215" y="13"/>
                  </a:cubicBezTo>
                  <a:lnTo>
                    <a:pt x="3203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7" name="Google Shape;3337;p49"/>
            <p:cNvSpPr/>
            <p:nvPr/>
          </p:nvSpPr>
          <p:spPr>
            <a:xfrm>
              <a:off x="-2461700" y="-1063850"/>
              <a:ext cx="671042" cy="903325"/>
            </a:xfrm>
            <a:custGeom>
              <a:avLst/>
              <a:gdLst/>
              <a:ahLst/>
              <a:cxnLst/>
              <a:rect l="l" t="t" r="r" b="b"/>
              <a:pathLst>
                <a:path w="2132" h="2870" extrusionOk="0">
                  <a:moveTo>
                    <a:pt x="1" y="1"/>
                  </a:moveTo>
                  <a:cubicBezTo>
                    <a:pt x="1" y="1"/>
                    <a:pt x="441" y="1120"/>
                    <a:pt x="96" y="2096"/>
                  </a:cubicBezTo>
                  <a:cubicBezTo>
                    <a:pt x="203" y="2132"/>
                    <a:pt x="298" y="2179"/>
                    <a:pt x="406" y="2251"/>
                  </a:cubicBezTo>
                  <a:cubicBezTo>
                    <a:pt x="620" y="2394"/>
                    <a:pt x="739" y="2608"/>
                    <a:pt x="751" y="2870"/>
                  </a:cubicBezTo>
                  <a:cubicBezTo>
                    <a:pt x="1739" y="2382"/>
                    <a:pt x="2108" y="870"/>
                    <a:pt x="2108" y="870"/>
                  </a:cubicBezTo>
                  <a:lnTo>
                    <a:pt x="2132" y="846"/>
                  </a:lnTo>
                  <a:cubicBezTo>
                    <a:pt x="1989" y="703"/>
                    <a:pt x="1834" y="584"/>
                    <a:pt x="1656" y="477"/>
                  </a:cubicBezTo>
                  <a:cubicBezTo>
                    <a:pt x="1096" y="155"/>
                    <a:pt x="525" y="12"/>
                    <a:pt x="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8" name="Google Shape;3338;p49"/>
            <p:cNvSpPr/>
            <p:nvPr/>
          </p:nvSpPr>
          <p:spPr>
            <a:xfrm>
              <a:off x="-3443395" y="-872799"/>
              <a:ext cx="704720" cy="731158"/>
            </a:xfrm>
            <a:custGeom>
              <a:avLst/>
              <a:gdLst/>
              <a:ahLst/>
              <a:cxnLst/>
              <a:rect l="l" t="t" r="r" b="b"/>
              <a:pathLst>
                <a:path w="2239" h="2323" extrusionOk="0">
                  <a:moveTo>
                    <a:pt x="1108" y="1"/>
                  </a:moveTo>
                  <a:cubicBezTo>
                    <a:pt x="619" y="334"/>
                    <a:pt x="238" y="751"/>
                    <a:pt x="0" y="1180"/>
                  </a:cubicBezTo>
                  <a:lnTo>
                    <a:pt x="12" y="1180"/>
                  </a:lnTo>
                  <a:cubicBezTo>
                    <a:pt x="12" y="1180"/>
                    <a:pt x="941" y="1394"/>
                    <a:pt x="1346" y="2322"/>
                  </a:cubicBezTo>
                  <a:cubicBezTo>
                    <a:pt x="1548" y="2072"/>
                    <a:pt x="1822" y="1787"/>
                    <a:pt x="2132" y="1596"/>
                  </a:cubicBezTo>
                  <a:cubicBezTo>
                    <a:pt x="2239" y="465"/>
                    <a:pt x="1120" y="13"/>
                    <a:pt x="1120" y="13"/>
                  </a:cubicBezTo>
                  <a:lnTo>
                    <a:pt x="1108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9" name="Google Shape;3339;p49"/>
            <p:cNvSpPr/>
            <p:nvPr/>
          </p:nvSpPr>
          <p:spPr>
            <a:xfrm>
              <a:off x="-3469519" y="1548234"/>
              <a:ext cx="1206742" cy="618164"/>
            </a:xfrm>
            <a:custGeom>
              <a:avLst/>
              <a:gdLst/>
              <a:ahLst/>
              <a:cxnLst/>
              <a:rect l="l" t="t" r="r" b="b"/>
              <a:pathLst>
                <a:path w="3834" h="1964" extrusionOk="0">
                  <a:moveTo>
                    <a:pt x="3834" y="0"/>
                  </a:moveTo>
                  <a:cubicBezTo>
                    <a:pt x="3728" y="53"/>
                    <a:pt x="2854" y="500"/>
                    <a:pt x="1443" y="500"/>
                  </a:cubicBezTo>
                  <a:cubicBezTo>
                    <a:pt x="1264" y="500"/>
                    <a:pt x="1077" y="493"/>
                    <a:pt x="881" y="476"/>
                  </a:cubicBezTo>
                  <a:cubicBezTo>
                    <a:pt x="845" y="536"/>
                    <a:pt x="810" y="596"/>
                    <a:pt x="774" y="643"/>
                  </a:cubicBezTo>
                  <a:cubicBezTo>
                    <a:pt x="512" y="1084"/>
                    <a:pt x="250" y="1512"/>
                    <a:pt x="0" y="1917"/>
                  </a:cubicBezTo>
                  <a:cubicBezTo>
                    <a:pt x="287" y="1951"/>
                    <a:pt x="582" y="1964"/>
                    <a:pt x="869" y="1964"/>
                  </a:cubicBezTo>
                  <a:cubicBezTo>
                    <a:pt x="1806" y="1964"/>
                    <a:pt x="2651" y="1823"/>
                    <a:pt x="2834" y="1786"/>
                  </a:cubicBezTo>
                  <a:cubicBezTo>
                    <a:pt x="3155" y="1227"/>
                    <a:pt x="3500" y="619"/>
                    <a:pt x="383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0" name="Google Shape;3340;p49"/>
            <p:cNvSpPr/>
            <p:nvPr/>
          </p:nvSpPr>
          <p:spPr>
            <a:xfrm>
              <a:off x="-2888811" y="558670"/>
              <a:ext cx="1146940" cy="661914"/>
            </a:xfrm>
            <a:custGeom>
              <a:avLst/>
              <a:gdLst/>
              <a:ahLst/>
              <a:cxnLst/>
              <a:rect l="l" t="t" r="r" b="b"/>
              <a:pathLst>
                <a:path w="3644" h="2103" extrusionOk="0">
                  <a:moveTo>
                    <a:pt x="3644" y="1"/>
                  </a:moveTo>
                  <a:cubicBezTo>
                    <a:pt x="3497" y="69"/>
                    <a:pt x="2487" y="493"/>
                    <a:pt x="1200" y="493"/>
                  </a:cubicBezTo>
                  <a:cubicBezTo>
                    <a:pt x="1134" y="493"/>
                    <a:pt x="1068" y="491"/>
                    <a:pt x="1001" y="489"/>
                  </a:cubicBezTo>
                  <a:cubicBezTo>
                    <a:pt x="691" y="989"/>
                    <a:pt x="346" y="1525"/>
                    <a:pt x="0" y="2073"/>
                  </a:cubicBezTo>
                  <a:cubicBezTo>
                    <a:pt x="229" y="2093"/>
                    <a:pt x="443" y="2102"/>
                    <a:pt x="643" y="2102"/>
                  </a:cubicBezTo>
                  <a:cubicBezTo>
                    <a:pt x="1956" y="2102"/>
                    <a:pt x="2667" y="1713"/>
                    <a:pt x="2822" y="1620"/>
                  </a:cubicBezTo>
                  <a:cubicBezTo>
                    <a:pt x="2989" y="1311"/>
                    <a:pt x="3156" y="989"/>
                    <a:pt x="3322" y="680"/>
                  </a:cubicBezTo>
                  <a:cubicBezTo>
                    <a:pt x="3441" y="453"/>
                    <a:pt x="3549" y="227"/>
                    <a:pt x="364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1" name="Google Shape;3341;p49"/>
            <p:cNvSpPr/>
            <p:nvPr/>
          </p:nvSpPr>
          <p:spPr>
            <a:xfrm>
              <a:off x="-2330450" y="-797889"/>
              <a:ext cx="794737" cy="1064791"/>
            </a:xfrm>
            <a:custGeom>
              <a:avLst/>
              <a:gdLst/>
              <a:ahLst/>
              <a:cxnLst/>
              <a:rect l="l" t="t" r="r" b="b"/>
              <a:pathLst>
                <a:path w="2525" h="3383" extrusionOk="0">
                  <a:moveTo>
                    <a:pt x="1715" y="1"/>
                  </a:moveTo>
                  <a:lnTo>
                    <a:pt x="1691" y="25"/>
                  </a:lnTo>
                  <a:cubicBezTo>
                    <a:pt x="1691" y="25"/>
                    <a:pt x="1322" y="1537"/>
                    <a:pt x="334" y="2025"/>
                  </a:cubicBezTo>
                  <a:cubicBezTo>
                    <a:pt x="370" y="2382"/>
                    <a:pt x="239" y="2835"/>
                    <a:pt x="1" y="3370"/>
                  </a:cubicBezTo>
                  <a:lnTo>
                    <a:pt x="24" y="3382"/>
                  </a:lnTo>
                  <a:cubicBezTo>
                    <a:pt x="2048" y="3168"/>
                    <a:pt x="2406" y="2358"/>
                    <a:pt x="2417" y="2299"/>
                  </a:cubicBezTo>
                  <a:lnTo>
                    <a:pt x="2429" y="2311"/>
                  </a:lnTo>
                  <a:cubicBezTo>
                    <a:pt x="2525" y="1382"/>
                    <a:pt x="2310" y="572"/>
                    <a:pt x="171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2" name="Google Shape;3342;p49"/>
            <p:cNvSpPr/>
            <p:nvPr/>
          </p:nvSpPr>
          <p:spPr>
            <a:xfrm>
              <a:off x="-3094970" y="-1063850"/>
              <a:ext cx="772390" cy="693703"/>
            </a:xfrm>
            <a:custGeom>
              <a:avLst/>
              <a:gdLst/>
              <a:ahLst/>
              <a:cxnLst/>
              <a:rect l="l" t="t" r="r" b="b"/>
              <a:pathLst>
                <a:path w="2454" h="2204" extrusionOk="0">
                  <a:moveTo>
                    <a:pt x="1961" y="0"/>
                  </a:moveTo>
                  <a:cubicBezTo>
                    <a:pt x="1231" y="0"/>
                    <a:pt x="547" y="247"/>
                    <a:pt x="1" y="608"/>
                  </a:cubicBezTo>
                  <a:lnTo>
                    <a:pt x="13" y="620"/>
                  </a:lnTo>
                  <a:cubicBezTo>
                    <a:pt x="13" y="620"/>
                    <a:pt x="1132" y="1072"/>
                    <a:pt x="1025" y="2203"/>
                  </a:cubicBezTo>
                  <a:cubicBezTo>
                    <a:pt x="1229" y="2090"/>
                    <a:pt x="1447" y="2015"/>
                    <a:pt x="1683" y="2015"/>
                  </a:cubicBezTo>
                  <a:cubicBezTo>
                    <a:pt x="1819" y="2015"/>
                    <a:pt x="1960" y="2040"/>
                    <a:pt x="2108" y="2096"/>
                  </a:cubicBezTo>
                  <a:cubicBezTo>
                    <a:pt x="2453" y="1120"/>
                    <a:pt x="2013" y="1"/>
                    <a:pt x="2013" y="1"/>
                  </a:cubicBezTo>
                  <a:cubicBezTo>
                    <a:pt x="1996" y="0"/>
                    <a:pt x="1979" y="0"/>
                    <a:pt x="196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3" name="Google Shape;3343;p49"/>
            <p:cNvSpPr/>
            <p:nvPr/>
          </p:nvSpPr>
          <p:spPr>
            <a:xfrm>
              <a:off x="-3535301" y="-501712"/>
              <a:ext cx="515556" cy="514612"/>
            </a:xfrm>
            <a:custGeom>
              <a:avLst/>
              <a:gdLst/>
              <a:ahLst/>
              <a:cxnLst/>
              <a:rect l="l" t="t" r="r" b="b"/>
              <a:pathLst>
                <a:path w="1638" h="1635" extrusionOk="0">
                  <a:moveTo>
                    <a:pt x="292" y="1"/>
                  </a:moveTo>
                  <a:cubicBezTo>
                    <a:pt x="138" y="262"/>
                    <a:pt x="54" y="524"/>
                    <a:pt x="30" y="762"/>
                  </a:cubicBezTo>
                  <a:cubicBezTo>
                    <a:pt x="0" y="1156"/>
                    <a:pt x="576" y="1634"/>
                    <a:pt x="1021" y="1634"/>
                  </a:cubicBezTo>
                  <a:cubicBezTo>
                    <a:pt x="1101" y="1634"/>
                    <a:pt x="1177" y="1619"/>
                    <a:pt x="1245" y="1584"/>
                  </a:cubicBezTo>
                  <a:cubicBezTo>
                    <a:pt x="1316" y="1548"/>
                    <a:pt x="1459" y="1358"/>
                    <a:pt x="1638" y="1143"/>
                  </a:cubicBezTo>
                  <a:cubicBezTo>
                    <a:pt x="1233" y="215"/>
                    <a:pt x="304" y="1"/>
                    <a:pt x="29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4" name="Google Shape;3344;p49"/>
            <p:cNvSpPr/>
            <p:nvPr/>
          </p:nvSpPr>
          <p:spPr>
            <a:xfrm>
              <a:off x="-2999602" y="-984219"/>
              <a:ext cx="485970" cy="221267"/>
            </a:xfrm>
            <a:custGeom>
              <a:avLst/>
              <a:gdLst/>
              <a:ahLst/>
              <a:cxnLst/>
              <a:rect l="l" t="t" r="r" b="b"/>
              <a:pathLst>
                <a:path w="1544" h="703" extrusionOk="0">
                  <a:moveTo>
                    <a:pt x="1122" y="1"/>
                  </a:moveTo>
                  <a:cubicBezTo>
                    <a:pt x="831" y="1"/>
                    <a:pt x="18" y="237"/>
                    <a:pt x="7" y="569"/>
                  </a:cubicBezTo>
                  <a:cubicBezTo>
                    <a:pt x="1" y="666"/>
                    <a:pt x="27" y="703"/>
                    <a:pt x="79" y="703"/>
                  </a:cubicBezTo>
                  <a:cubicBezTo>
                    <a:pt x="222" y="703"/>
                    <a:pt x="561" y="410"/>
                    <a:pt x="912" y="331"/>
                  </a:cubicBezTo>
                  <a:cubicBezTo>
                    <a:pt x="1400" y="212"/>
                    <a:pt x="1543" y="140"/>
                    <a:pt x="1198" y="10"/>
                  </a:cubicBezTo>
                  <a:cubicBezTo>
                    <a:pt x="1180" y="4"/>
                    <a:pt x="1154" y="1"/>
                    <a:pt x="1122" y="1"/>
                  </a:cubicBezTo>
                  <a:close/>
                </a:path>
              </a:pathLst>
            </a:custGeom>
            <a:solidFill>
              <a:srgbClr val="FFFFFF">
                <a:alpha val="2588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45" name="Google Shape;3345;p49"/>
          <p:cNvGrpSpPr/>
          <p:nvPr/>
        </p:nvGrpSpPr>
        <p:grpSpPr>
          <a:xfrm>
            <a:off x="8259050" y="447513"/>
            <a:ext cx="961137" cy="1362545"/>
            <a:chOff x="8316200" y="274750"/>
            <a:chExt cx="961137" cy="1362545"/>
          </a:xfrm>
        </p:grpSpPr>
        <p:sp>
          <p:nvSpPr>
            <p:cNvPr id="3346" name="Google Shape;3346;p49"/>
            <p:cNvSpPr/>
            <p:nvPr/>
          </p:nvSpPr>
          <p:spPr>
            <a:xfrm>
              <a:off x="8331267" y="543674"/>
              <a:ext cx="946071" cy="1093621"/>
            </a:xfrm>
            <a:custGeom>
              <a:avLst/>
              <a:gdLst/>
              <a:ahLst/>
              <a:cxnLst/>
              <a:rect l="l" t="t" r="r" b="b"/>
              <a:pathLst>
                <a:path w="11240" h="12993" extrusionOk="0">
                  <a:moveTo>
                    <a:pt x="2264" y="0"/>
                  </a:moveTo>
                  <a:cubicBezTo>
                    <a:pt x="1685" y="0"/>
                    <a:pt x="1188" y="96"/>
                    <a:pt x="917" y="395"/>
                  </a:cubicBezTo>
                  <a:cubicBezTo>
                    <a:pt x="822" y="503"/>
                    <a:pt x="739" y="657"/>
                    <a:pt x="667" y="848"/>
                  </a:cubicBezTo>
                  <a:cubicBezTo>
                    <a:pt x="548" y="1146"/>
                    <a:pt x="465" y="1538"/>
                    <a:pt x="405" y="1979"/>
                  </a:cubicBezTo>
                  <a:cubicBezTo>
                    <a:pt x="405" y="1979"/>
                    <a:pt x="405" y="1991"/>
                    <a:pt x="405" y="1991"/>
                  </a:cubicBezTo>
                  <a:cubicBezTo>
                    <a:pt x="346" y="2408"/>
                    <a:pt x="298" y="2872"/>
                    <a:pt x="274" y="3324"/>
                  </a:cubicBezTo>
                  <a:cubicBezTo>
                    <a:pt x="274" y="3348"/>
                    <a:pt x="274" y="3384"/>
                    <a:pt x="262" y="3408"/>
                  </a:cubicBezTo>
                  <a:cubicBezTo>
                    <a:pt x="262" y="3515"/>
                    <a:pt x="250" y="3622"/>
                    <a:pt x="250" y="3717"/>
                  </a:cubicBezTo>
                  <a:cubicBezTo>
                    <a:pt x="238" y="3967"/>
                    <a:pt x="227" y="4205"/>
                    <a:pt x="215" y="4432"/>
                  </a:cubicBezTo>
                  <a:cubicBezTo>
                    <a:pt x="215" y="4527"/>
                    <a:pt x="215" y="4610"/>
                    <a:pt x="215" y="4694"/>
                  </a:cubicBezTo>
                  <a:cubicBezTo>
                    <a:pt x="203" y="4825"/>
                    <a:pt x="203" y="4944"/>
                    <a:pt x="203" y="5075"/>
                  </a:cubicBezTo>
                  <a:cubicBezTo>
                    <a:pt x="191" y="5372"/>
                    <a:pt x="179" y="5634"/>
                    <a:pt x="167" y="5860"/>
                  </a:cubicBezTo>
                  <a:cubicBezTo>
                    <a:pt x="167" y="5968"/>
                    <a:pt x="167" y="6075"/>
                    <a:pt x="155" y="6158"/>
                  </a:cubicBezTo>
                  <a:cubicBezTo>
                    <a:pt x="143" y="6301"/>
                    <a:pt x="143" y="6444"/>
                    <a:pt x="131" y="6587"/>
                  </a:cubicBezTo>
                  <a:cubicBezTo>
                    <a:pt x="119" y="6730"/>
                    <a:pt x="107" y="6872"/>
                    <a:pt x="107" y="7015"/>
                  </a:cubicBezTo>
                  <a:cubicBezTo>
                    <a:pt x="96" y="7265"/>
                    <a:pt x="84" y="7515"/>
                    <a:pt x="72" y="7765"/>
                  </a:cubicBezTo>
                  <a:cubicBezTo>
                    <a:pt x="60" y="7932"/>
                    <a:pt x="60" y="8087"/>
                    <a:pt x="48" y="8242"/>
                  </a:cubicBezTo>
                  <a:cubicBezTo>
                    <a:pt x="48" y="8265"/>
                    <a:pt x="48" y="8289"/>
                    <a:pt x="48" y="8313"/>
                  </a:cubicBezTo>
                  <a:cubicBezTo>
                    <a:pt x="36" y="8599"/>
                    <a:pt x="24" y="8896"/>
                    <a:pt x="24" y="9182"/>
                  </a:cubicBezTo>
                  <a:cubicBezTo>
                    <a:pt x="24" y="9242"/>
                    <a:pt x="24" y="9313"/>
                    <a:pt x="12" y="9373"/>
                  </a:cubicBezTo>
                  <a:cubicBezTo>
                    <a:pt x="12" y="9408"/>
                    <a:pt x="12" y="9444"/>
                    <a:pt x="12" y="9468"/>
                  </a:cubicBezTo>
                  <a:cubicBezTo>
                    <a:pt x="12" y="9837"/>
                    <a:pt x="0" y="10194"/>
                    <a:pt x="0" y="10540"/>
                  </a:cubicBezTo>
                  <a:lnTo>
                    <a:pt x="0" y="10623"/>
                  </a:lnTo>
                  <a:cubicBezTo>
                    <a:pt x="0" y="11004"/>
                    <a:pt x="12" y="11385"/>
                    <a:pt x="12" y="11754"/>
                  </a:cubicBezTo>
                  <a:cubicBezTo>
                    <a:pt x="12" y="11790"/>
                    <a:pt x="12" y="11825"/>
                    <a:pt x="24" y="11861"/>
                  </a:cubicBezTo>
                  <a:cubicBezTo>
                    <a:pt x="24" y="11921"/>
                    <a:pt x="24" y="11968"/>
                    <a:pt x="24" y="12028"/>
                  </a:cubicBezTo>
                  <a:cubicBezTo>
                    <a:pt x="369" y="12052"/>
                    <a:pt x="715" y="12099"/>
                    <a:pt x="1060" y="12135"/>
                  </a:cubicBezTo>
                  <a:cubicBezTo>
                    <a:pt x="1560" y="12183"/>
                    <a:pt x="2072" y="12242"/>
                    <a:pt x="2572" y="12290"/>
                  </a:cubicBezTo>
                  <a:cubicBezTo>
                    <a:pt x="2870" y="12325"/>
                    <a:pt x="3167" y="12349"/>
                    <a:pt x="3465" y="12385"/>
                  </a:cubicBezTo>
                  <a:cubicBezTo>
                    <a:pt x="3703" y="12409"/>
                    <a:pt x="3941" y="12433"/>
                    <a:pt x="4179" y="12456"/>
                  </a:cubicBezTo>
                  <a:cubicBezTo>
                    <a:pt x="4691" y="12516"/>
                    <a:pt x="5215" y="12564"/>
                    <a:pt x="5739" y="12623"/>
                  </a:cubicBezTo>
                  <a:cubicBezTo>
                    <a:pt x="6084" y="12659"/>
                    <a:pt x="6442" y="12695"/>
                    <a:pt x="6799" y="12730"/>
                  </a:cubicBezTo>
                  <a:cubicBezTo>
                    <a:pt x="7180" y="12778"/>
                    <a:pt x="7561" y="12814"/>
                    <a:pt x="7942" y="12849"/>
                  </a:cubicBezTo>
                  <a:cubicBezTo>
                    <a:pt x="8323" y="12897"/>
                    <a:pt x="8704" y="12933"/>
                    <a:pt x="9073" y="12968"/>
                  </a:cubicBezTo>
                  <a:cubicBezTo>
                    <a:pt x="9156" y="12980"/>
                    <a:pt x="9240" y="12992"/>
                    <a:pt x="9311" y="12992"/>
                  </a:cubicBezTo>
                  <a:cubicBezTo>
                    <a:pt x="9323" y="12957"/>
                    <a:pt x="9323" y="12933"/>
                    <a:pt x="9335" y="12885"/>
                  </a:cubicBezTo>
                  <a:cubicBezTo>
                    <a:pt x="9371" y="12647"/>
                    <a:pt x="9418" y="12409"/>
                    <a:pt x="9454" y="12159"/>
                  </a:cubicBezTo>
                  <a:cubicBezTo>
                    <a:pt x="9490" y="12016"/>
                    <a:pt x="9513" y="11873"/>
                    <a:pt x="9537" y="11718"/>
                  </a:cubicBezTo>
                  <a:cubicBezTo>
                    <a:pt x="9573" y="11492"/>
                    <a:pt x="9621" y="11254"/>
                    <a:pt x="9656" y="11016"/>
                  </a:cubicBezTo>
                  <a:cubicBezTo>
                    <a:pt x="9692" y="10837"/>
                    <a:pt x="9716" y="10647"/>
                    <a:pt x="9752" y="10468"/>
                  </a:cubicBezTo>
                  <a:cubicBezTo>
                    <a:pt x="9811" y="10147"/>
                    <a:pt x="9859" y="9837"/>
                    <a:pt x="9918" y="9516"/>
                  </a:cubicBezTo>
                  <a:cubicBezTo>
                    <a:pt x="9942" y="9408"/>
                    <a:pt x="9954" y="9289"/>
                    <a:pt x="9978" y="9182"/>
                  </a:cubicBezTo>
                  <a:cubicBezTo>
                    <a:pt x="10013" y="8992"/>
                    <a:pt x="10037" y="8789"/>
                    <a:pt x="10073" y="8599"/>
                  </a:cubicBezTo>
                  <a:cubicBezTo>
                    <a:pt x="10085" y="8575"/>
                    <a:pt x="10085" y="8551"/>
                    <a:pt x="10085" y="8527"/>
                  </a:cubicBezTo>
                  <a:cubicBezTo>
                    <a:pt x="10156" y="8099"/>
                    <a:pt x="10240" y="7682"/>
                    <a:pt x="10311" y="7242"/>
                  </a:cubicBezTo>
                  <a:cubicBezTo>
                    <a:pt x="10323" y="7170"/>
                    <a:pt x="10335" y="7099"/>
                    <a:pt x="10347" y="7015"/>
                  </a:cubicBezTo>
                  <a:cubicBezTo>
                    <a:pt x="10394" y="6753"/>
                    <a:pt x="10442" y="6491"/>
                    <a:pt x="10490" y="6218"/>
                  </a:cubicBezTo>
                  <a:cubicBezTo>
                    <a:pt x="10537" y="5896"/>
                    <a:pt x="10597" y="5563"/>
                    <a:pt x="10656" y="5241"/>
                  </a:cubicBezTo>
                  <a:cubicBezTo>
                    <a:pt x="10680" y="5098"/>
                    <a:pt x="10704" y="4967"/>
                    <a:pt x="10728" y="4836"/>
                  </a:cubicBezTo>
                  <a:cubicBezTo>
                    <a:pt x="10775" y="4515"/>
                    <a:pt x="10835" y="4194"/>
                    <a:pt x="10895" y="3872"/>
                  </a:cubicBezTo>
                  <a:cubicBezTo>
                    <a:pt x="10895" y="3860"/>
                    <a:pt x="10895" y="3848"/>
                    <a:pt x="10895" y="3836"/>
                  </a:cubicBezTo>
                  <a:cubicBezTo>
                    <a:pt x="10930" y="3646"/>
                    <a:pt x="10966" y="3455"/>
                    <a:pt x="11002" y="3265"/>
                  </a:cubicBezTo>
                  <a:cubicBezTo>
                    <a:pt x="11014" y="3205"/>
                    <a:pt x="11014" y="3146"/>
                    <a:pt x="11026" y="3086"/>
                  </a:cubicBezTo>
                  <a:cubicBezTo>
                    <a:pt x="11073" y="2812"/>
                    <a:pt x="11121" y="2539"/>
                    <a:pt x="11168" y="2265"/>
                  </a:cubicBezTo>
                  <a:cubicBezTo>
                    <a:pt x="11192" y="2169"/>
                    <a:pt x="11204" y="2062"/>
                    <a:pt x="11216" y="1955"/>
                  </a:cubicBezTo>
                  <a:cubicBezTo>
                    <a:pt x="11216" y="1919"/>
                    <a:pt x="11228" y="1896"/>
                    <a:pt x="11228" y="1872"/>
                  </a:cubicBezTo>
                  <a:cubicBezTo>
                    <a:pt x="11228" y="1872"/>
                    <a:pt x="11228" y="1872"/>
                    <a:pt x="11228" y="1860"/>
                  </a:cubicBezTo>
                  <a:cubicBezTo>
                    <a:pt x="11240" y="1669"/>
                    <a:pt x="11240" y="1467"/>
                    <a:pt x="11180" y="1312"/>
                  </a:cubicBezTo>
                  <a:cubicBezTo>
                    <a:pt x="11061" y="979"/>
                    <a:pt x="10775" y="896"/>
                    <a:pt x="10490" y="860"/>
                  </a:cubicBezTo>
                  <a:cubicBezTo>
                    <a:pt x="10442" y="848"/>
                    <a:pt x="10406" y="848"/>
                    <a:pt x="10359" y="836"/>
                  </a:cubicBezTo>
                  <a:cubicBezTo>
                    <a:pt x="9692" y="776"/>
                    <a:pt x="9025" y="705"/>
                    <a:pt x="8347" y="657"/>
                  </a:cubicBezTo>
                  <a:cubicBezTo>
                    <a:pt x="7656" y="598"/>
                    <a:pt x="6977" y="538"/>
                    <a:pt x="6287" y="491"/>
                  </a:cubicBezTo>
                  <a:lnTo>
                    <a:pt x="6192" y="491"/>
                  </a:lnTo>
                  <a:cubicBezTo>
                    <a:pt x="5953" y="467"/>
                    <a:pt x="5715" y="455"/>
                    <a:pt x="5477" y="431"/>
                  </a:cubicBezTo>
                  <a:cubicBezTo>
                    <a:pt x="5215" y="419"/>
                    <a:pt x="4834" y="348"/>
                    <a:pt x="4394" y="264"/>
                  </a:cubicBezTo>
                  <a:cubicBezTo>
                    <a:pt x="3870" y="169"/>
                    <a:pt x="3251" y="50"/>
                    <a:pt x="2679" y="14"/>
                  </a:cubicBezTo>
                  <a:cubicBezTo>
                    <a:pt x="2538" y="5"/>
                    <a:pt x="2399" y="0"/>
                    <a:pt x="226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7" name="Google Shape;3347;p49"/>
            <p:cNvSpPr/>
            <p:nvPr/>
          </p:nvSpPr>
          <p:spPr>
            <a:xfrm>
              <a:off x="8365356" y="598553"/>
              <a:ext cx="910972" cy="238033"/>
            </a:xfrm>
            <a:custGeom>
              <a:avLst/>
              <a:gdLst/>
              <a:ahLst/>
              <a:cxnLst/>
              <a:rect l="l" t="t" r="r" b="b"/>
              <a:pathLst>
                <a:path w="10823" h="2828" extrusionOk="0">
                  <a:moveTo>
                    <a:pt x="1129" y="0"/>
                  </a:moveTo>
                  <a:cubicBezTo>
                    <a:pt x="858" y="0"/>
                    <a:pt x="578" y="57"/>
                    <a:pt x="310" y="172"/>
                  </a:cubicBezTo>
                  <a:cubicBezTo>
                    <a:pt x="298" y="172"/>
                    <a:pt x="274" y="184"/>
                    <a:pt x="262" y="196"/>
                  </a:cubicBezTo>
                  <a:cubicBezTo>
                    <a:pt x="155" y="494"/>
                    <a:pt x="72" y="886"/>
                    <a:pt x="0" y="1327"/>
                  </a:cubicBezTo>
                  <a:cubicBezTo>
                    <a:pt x="0" y="1327"/>
                    <a:pt x="0" y="1339"/>
                    <a:pt x="0" y="1339"/>
                  </a:cubicBezTo>
                  <a:cubicBezTo>
                    <a:pt x="203" y="1160"/>
                    <a:pt x="405" y="1006"/>
                    <a:pt x="631" y="910"/>
                  </a:cubicBezTo>
                  <a:cubicBezTo>
                    <a:pt x="779" y="850"/>
                    <a:pt x="961" y="810"/>
                    <a:pt x="1140" y="810"/>
                  </a:cubicBezTo>
                  <a:cubicBezTo>
                    <a:pt x="1349" y="810"/>
                    <a:pt x="1555" y="864"/>
                    <a:pt x="1703" y="1006"/>
                  </a:cubicBezTo>
                  <a:cubicBezTo>
                    <a:pt x="1798" y="1101"/>
                    <a:pt x="1893" y="1232"/>
                    <a:pt x="1977" y="1375"/>
                  </a:cubicBezTo>
                  <a:cubicBezTo>
                    <a:pt x="2143" y="1613"/>
                    <a:pt x="2322" y="1887"/>
                    <a:pt x="2631" y="2065"/>
                  </a:cubicBezTo>
                  <a:cubicBezTo>
                    <a:pt x="2829" y="2176"/>
                    <a:pt x="3032" y="2219"/>
                    <a:pt x="3231" y="2219"/>
                  </a:cubicBezTo>
                  <a:cubicBezTo>
                    <a:pt x="3846" y="2219"/>
                    <a:pt x="4419" y="1799"/>
                    <a:pt x="4644" y="1637"/>
                  </a:cubicBezTo>
                  <a:cubicBezTo>
                    <a:pt x="4965" y="1393"/>
                    <a:pt x="5325" y="1158"/>
                    <a:pt x="5622" y="1158"/>
                  </a:cubicBezTo>
                  <a:cubicBezTo>
                    <a:pt x="5688" y="1158"/>
                    <a:pt x="5752" y="1170"/>
                    <a:pt x="5810" y="1196"/>
                  </a:cubicBezTo>
                  <a:cubicBezTo>
                    <a:pt x="6013" y="1291"/>
                    <a:pt x="6156" y="1541"/>
                    <a:pt x="6299" y="1803"/>
                  </a:cubicBezTo>
                  <a:cubicBezTo>
                    <a:pt x="6525" y="2172"/>
                    <a:pt x="6763" y="2589"/>
                    <a:pt x="7251" y="2768"/>
                  </a:cubicBezTo>
                  <a:cubicBezTo>
                    <a:pt x="7370" y="2815"/>
                    <a:pt x="7513" y="2827"/>
                    <a:pt x="7644" y="2827"/>
                  </a:cubicBezTo>
                  <a:cubicBezTo>
                    <a:pt x="7989" y="2827"/>
                    <a:pt x="8346" y="2696"/>
                    <a:pt x="8692" y="2434"/>
                  </a:cubicBezTo>
                  <a:cubicBezTo>
                    <a:pt x="8823" y="2339"/>
                    <a:pt x="8954" y="2232"/>
                    <a:pt x="9061" y="2137"/>
                  </a:cubicBezTo>
                  <a:cubicBezTo>
                    <a:pt x="9227" y="1982"/>
                    <a:pt x="9394" y="1851"/>
                    <a:pt x="9561" y="1756"/>
                  </a:cubicBezTo>
                  <a:cubicBezTo>
                    <a:pt x="9673" y="1693"/>
                    <a:pt x="9818" y="1650"/>
                    <a:pt x="9948" y="1650"/>
                  </a:cubicBezTo>
                  <a:cubicBezTo>
                    <a:pt x="10038" y="1650"/>
                    <a:pt x="10121" y="1671"/>
                    <a:pt x="10180" y="1720"/>
                  </a:cubicBezTo>
                  <a:cubicBezTo>
                    <a:pt x="10251" y="1779"/>
                    <a:pt x="10311" y="1898"/>
                    <a:pt x="10370" y="2029"/>
                  </a:cubicBezTo>
                  <a:cubicBezTo>
                    <a:pt x="10442" y="2160"/>
                    <a:pt x="10513" y="2303"/>
                    <a:pt x="10621" y="2434"/>
                  </a:cubicBezTo>
                  <a:cubicBezTo>
                    <a:pt x="10668" y="2160"/>
                    <a:pt x="10716" y="1887"/>
                    <a:pt x="10763" y="1613"/>
                  </a:cubicBezTo>
                  <a:cubicBezTo>
                    <a:pt x="10787" y="1517"/>
                    <a:pt x="10799" y="1410"/>
                    <a:pt x="10811" y="1303"/>
                  </a:cubicBezTo>
                  <a:cubicBezTo>
                    <a:pt x="10811" y="1267"/>
                    <a:pt x="10823" y="1244"/>
                    <a:pt x="10823" y="1220"/>
                  </a:cubicBezTo>
                  <a:cubicBezTo>
                    <a:pt x="10787" y="1184"/>
                    <a:pt x="10751" y="1148"/>
                    <a:pt x="10716" y="1113"/>
                  </a:cubicBezTo>
                  <a:cubicBezTo>
                    <a:pt x="10495" y="916"/>
                    <a:pt x="10222" y="836"/>
                    <a:pt x="9946" y="836"/>
                  </a:cubicBezTo>
                  <a:cubicBezTo>
                    <a:pt x="9671" y="836"/>
                    <a:pt x="9394" y="916"/>
                    <a:pt x="9168" y="1041"/>
                  </a:cubicBezTo>
                  <a:cubicBezTo>
                    <a:pt x="8918" y="1184"/>
                    <a:pt x="8727" y="1351"/>
                    <a:pt x="8525" y="1529"/>
                  </a:cubicBezTo>
                  <a:cubicBezTo>
                    <a:pt x="8418" y="1625"/>
                    <a:pt x="8323" y="1708"/>
                    <a:pt x="8215" y="1791"/>
                  </a:cubicBezTo>
                  <a:cubicBezTo>
                    <a:pt x="8010" y="1941"/>
                    <a:pt x="7804" y="2025"/>
                    <a:pt x="7638" y="2025"/>
                  </a:cubicBezTo>
                  <a:cubicBezTo>
                    <a:pt x="7593" y="2025"/>
                    <a:pt x="7551" y="2018"/>
                    <a:pt x="7513" y="2006"/>
                  </a:cubicBezTo>
                  <a:cubicBezTo>
                    <a:pt x="7311" y="1934"/>
                    <a:pt x="7168" y="1684"/>
                    <a:pt x="7001" y="1398"/>
                  </a:cubicBezTo>
                  <a:cubicBezTo>
                    <a:pt x="6799" y="1053"/>
                    <a:pt x="6572" y="648"/>
                    <a:pt x="6132" y="458"/>
                  </a:cubicBezTo>
                  <a:cubicBezTo>
                    <a:pt x="6013" y="398"/>
                    <a:pt x="5882" y="363"/>
                    <a:pt x="5751" y="351"/>
                  </a:cubicBezTo>
                  <a:cubicBezTo>
                    <a:pt x="5711" y="347"/>
                    <a:pt x="5671" y="345"/>
                    <a:pt x="5632" y="345"/>
                  </a:cubicBezTo>
                  <a:cubicBezTo>
                    <a:pt x="5023" y="345"/>
                    <a:pt x="4469" y="758"/>
                    <a:pt x="4167" y="982"/>
                  </a:cubicBezTo>
                  <a:cubicBezTo>
                    <a:pt x="3780" y="1264"/>
                    <a:pt x="3470" y="1402"/>
                    <a:pt x="3239" y="1402"/>
                  </a:cubicBezTo>
                  <a:cubicBezTo>
                    <a:pt x="3158" y="1402"/>
                    <a:pt x="3086" y="1385"/>
                    <a:pt x="3024" y="1351"/>
                  </a:cubicBezTo>
                  <a:cubicBezTo>
                    <a:pt x="2881" y="1279"/>
                    <a:pt x="2786" y="1125"/>
                    <a:pt x="2667" y="934"/>
                  </a:cubicBezTo>
                  <a:cubicBezTo>
                    <a:pt x="2548" y="767"/>
                    <a:pt x="2429" y="565"/>
                    <a:pt x="2250" y="410"/>
                  </a:cubicBezTo>
                  <a:cubicBezTo>
                    <a:pt x="1959" y="141"/>
                    <a:pt x="1556" y="0"/>
                    <a:pt x="112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8" name="Google Shape;3348;p49"/>
            <p:cNvSpPr/>
            <p:nvPr/>
          </p:nvSpPr>
          <p:spPr>
            <a:xfrm>
              <a:off x="8349279" y="788947"/>
              <a:ext cx="899020" cy="238033"/>
            </a:xfrm>
            <a:custGeom>
              <a:avLst/>
              <a:gdLst/>
              <a:ahLst/>
              <a:cxnLst/>
              <a:rect l="l" t="t" r="r" b="b"/>
              <a:pathLst>
                <a:path w="10681" h="2828" extrusionOk="0">
                  <a:moveTo>
                    <a:pt x="1320" y="0"/>
                  </a:moveTo>
                  <a:cubicBezTo>
                    <a:pt x="1049" y="0"/>
                    <a:pt x="769" y="57"/>
                    <a:pt x="501" y="172"/>
                  </a:cubicBezTo>
                  <a:cubicBezTo>
                    <a:pt x="346" y="232"/>
                    <a:pt x="203" y="315"/>
                    <a:pt x="60" y="410"/>
                  </a:cubicBezTo>
                  <a:cubicBezTo>
                    <a:pt x="60" y="434"/>
                    <a:pt x="60" y="470"/>
                    <a:pt x="60" y="494"/>
                  </a:cubicBezTo>
                  <a:cubicBezTo>
                    <a:pt x="48" y="601"/>
                    <a:pt x="48" y="708"/>
                    <a:pt x="36" y="803"/>
                  </a:cubicBezTo>
                  <a:cubicBezTo>
                    <a:pt x="24" y="1053"/>
                    <a:pt x="13" y="1291"/>
                    <a:pt x="1" y="1518"/>
                  </a:cubicBezTo>
                  <a:cubicBezTo>
                    <a:pt x="274" y="1244"/>
                    <a:pt x="525" y="1029"/>
                    <a:pt x="822" y="910"/>
                  </a:cubicBezTo>
                  <a:cubicBezTo>
                    <a:pt x="968" y="845"/>
                    <a:pt x="1147" y="805"/>
                    <a:pt x="1324" y="805"/>
                  </a:cubicBezTo>
                  <a:cubicBezTo>
                    <a:pt x="1535" y="805"/>
                    <a:pt x="1744" y="863"/>
                    <a:pt x="1894" y="1006"/>
                  </a:cubicBezTo>
                  <a:cubicBezTo>
                    <a:pt x="1989" y="1089"/>
                    <a:pt x="2084" y="1232"/>
                    <a:pt x="2168" y="1363"/>
                  </a:cubicBezTo>
                  <a:cubicBezTo>
                    <a:pt x="2334" y="1613"/>
                    <a:pt x="2513" y="1887"/>
                    <a:pt x="2822" y="2065"/>
                  </a:cubicBezTo>
                  <a:cubicBezTo>
                    <a:pt x="3018" y="2172"/>
                    <a:pt x="3219" y="2214"/>
                    <a:pt x="3416" y="2214"/>
                  </a:cubicBezTo>
                  <a:cubicBezTo>
                    <a:pt x="4034" y="2214"/>
                    <a:pt x="4609" y="1796"/>
                    <a:pt x="4835" y="1625"/>
                  </a:cubicBezTo>
                  <a:cubicBezTo>
                    <a:pt x="5155" y="1391"/>
                    <a:pt x="5516" y="1158"/>
                    <a:pt x="5812" y="1158"/>
                  </a:cubicBezTo>
                  <a:cubicBezTo>
                    <a:pt x="5879" y="1158"/>
                    <a:pt x="5942" y="1170"/>
                    <a:pt x="6001" y="1196"/>
                  </a:cubicBezTo>
                  <a:cubicBezTo>
                    <a:pt x="6204" y="1280"/>
                    <a:pt x="6347" y="1530"/>
                    <a:pt x="6490" y="1803"/>
                  </a:cubicBezTo>
                  <a:cubicBezTo>
                    <a:pt x="6716" y="2172"/>
                    <a:pt x="6954" y="2589"/>
                    <a:pt x="7442" y="2756"/>
                  </a:cubicBezTo>
                  <a:cubicBezTo>
                    <a:pt x="7561" y="2804"/>
                    <a:pt x="7704" y="2827"/>
                    <a:pt x="7835" y="2827"/>
                  </a:cubicBezTo>
                  <a:cubicBezTo>
                    <a:pt x="8180" y="2827"/>
                    <a:pt x="8537" y="2696"/>
                    <a:pt x="8883" y="2434"/>
                  </a:cubicBezTo>
                  <a:cubicBezTo>
                    <a:pt x="9014" y="2339"/>
                    <a:pt x="9145" y="2232"/>
                    <a:pt x="9252" y="2137"/>
                  </a:cubicBezTo>
                  <a:cubicBezTo>
                    <a:pt x="9418" y="1982"/>
                    <a:pt x="9585" y="1839"/>
                    <a:pt x="9752" y="1744"/>
                  </a:cubicBezTo>
                  <a:cubicBezTo>
                    <a:pt x="9861" y="1683"/>
                    <a:pt x="10001" y="1641"/>
                    <a:pt x="10128" y="1641"/>
                  </a:cubicBezTo>
                  <a:cubicBezTo>
                    <a:pt x="10223" y="1641"/>
                    <a:pt x="10310" y="1664"/>
                    <a:pt x="10371" y="1720"/>
                  </a:cubicBezTo>
                  <a:cubicBezTo>
                    <a:pt x="10419" y="1756"/>
                    <a:pt x="10466" y="1839"/>
                    <a:pt x="10514" y="1922"/>
                  </a:cubicBezTo>
                  <a:cubicBezTo>
                    <a:pt x="10561" y="1601"/>
                    <a:pt x="10621" y="1280"/>
                    <a:pt x="10681" y="958"/>
                  </a:cubicBezTo>
                  <a:cubicBezTo>
                    <a:pt x="10515" y="873"/>
                    <a:pt x="10332" y="837"/>
                    <a:pt x="10148" y="837"/>
                  </a:cubicBezTo>
                  <a:cubicBezTo>
                    <a:pt x="9870" y="837"/>
                    <a:pt x="9588" y="920"/>
                    <a:pt x="9359" y="1041"/>
                  </a:cubicBezTo>
                  <a:cubicBezTo>
                    <a:pt x="9121" y="1184"/>
                    <a:pt x="8918" y="1351"/>
                    <a:pt x="8728" y="1530"/>
                  </a:cubicBezTo>
                  <a:cubicBezTo>
                    <a:pt x="8621" y="1625"/>
                    <a:pt x="8514" y="1708"/>
                    <a:pt x="8406" y="1791"/>
                  </a:cubicBezTo>
                  <a:cubicBezTo>
                    <a:pt x="8207" y="1936"/>
                    <a:pt x="8008" y="2019"/>
                    <a:pt x="7846" y="2019"/>
                  </a:cubicBezTo>
                  <a:cubicBezTo>
                    <a:pt x="7794" y="2019"/>
                    <a:pt x="7747" y="2011"/>
                    <a:pt x="7704" y="1994"/>
                  </a:cubicBezTo>
                  <a:cubicBezTo>
                    <a:pt x="7502" y="1922"/>
                    <a:pt x="7359" y="1684"/>
                    <a:pt x="7192" y="1399"/>
                  </a:cubicBezTo>
                  <a:cubicBezTo>
                    <a:pt x="7002" y="1053"/>
                    <a:pt x="6763" y="649"/>
                    <a:pt x="6335" y="458"/>
                  </a:cubicBezTo>
                  <a:cubicBezTo>
                    <a:pt x="6162" y="383"/>
                    <a:pt x="5989" y="352"/>
                    <a:pt x="5820" y="352"/>
                  </a:cubicBezTo>
                  <a:cubicBezTo>
                    <a:pt x="5210" y="352"/>
                    <a:pt x="4657" y="758"/>
                    <a:pt x="4358" y="982"/>
                  </a:cubicBezTo>
                  <a:cubicBezTo>
                    <a:pt x="3971" y="1264"/>
                    <a:pt x="3661" y="1402"/>
                    <a:pt x="3430" y="1402"/>
                  </a:cubicBezTo>
                  <a:cubicBezTo>
                    <a:pt x="3349" y="1402"/>
                    <a:pt x="3277" y="1385"/>
                    <a:pt x="3215" y="1351"/>
                  </a:cubicBezTo>
                  <a:cubicBezTo>
                    <a:pt x="3084" y="1280"/>
                    <a:pt x="2977" y="1113"/>
                    <a:pt x="2858" y="934"/>
                  </a:cubicBezTo>
                  <a:cubicBezTo>
                    <a:pt x="2739" y="756"/>
                    <a:pt x="2620" y="565"/>
                    <a:pt x="2441" y="410"/>
                  </a:cubicBezTo>
                  <a:cubicBezTo>
                    <a:pt x="2150" y="141"/>
                    <a:pt x="1747" y="0"/>
                    <a:pt x="132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9" name="Google Shape;3349;p49"/>
            <p:cNvSpPr/>
            <p:nvPr/>
          </p:nvSpPr>
          <p:spPr>
            <a:xfrm>
              <a:off x="8332277" y="1194564"/>
              <a:ext cx="846834" cy="238285"/>
            </a:xfrm>
            <a:custGeom>
              <a:avLst/>
              <a:gdLst/>
              <a:ahLst/>
              <a:cxnLst/>
              <a:rect l="l" t="t" r="r" b="b"/>
              <a:pathLst>
                <a:path w="10061" h="2831" extrusionOk="0">
                  <a:moveTo>
                    <a:pt x="1514" y="0"/>
                  </a:moveTo>
                  <a:cubicBezTo>
                    <a:pt x="1246" y="0"/>
                    <a:pt x="968" y="54"/>
                    <a:pt x="703" y="163"/>
                  </a:cubicBezTo>
                  <a:cubicBezTo>
                    <a:pt x="453" y="271"/>
                    <a:pt x="238" y="413"/>
                    <a:pt x="36" y="580"/>
                  </a:cubicBezTo>
                  <a:cubicBezTo>
                    <a:pt x="24" y="866"/>
                    <a:pt x="12" y="1163"/>
                    <a:pt x="12" y="1449"/>
                  </a:cubicBezTo>
                  <a:cubicBezTo>
                    <a:pt x="12" y="1509"/>
                    <a:pt x="12" y="1580"/>
                    <a:pt x="0" y="1640"/>
                  </a:cubicBezTo>
                  <a:cubicBezTo>
                    <a:pt x="0" y="1675"/>
                    <a:pt x="0" y="1711"/>
                    <a:pt x="0" y="1735"/>
                  </a:cubicBezTo>
                  <a:cubicBezTo>
                    <a:pt x="346" y="1354"/>
                    <a:pt x="655" y="1068"/>
                    <a:pt x="1024" y="913"/>
                  </a:cubicBezTo>
                  <a:cubicBezTo>
                    <a:pt x="1173" y="848"/>
                    <a:pt x="1351" y="807"/>
                    <a:pt x="1529" y="807"/>
                  </a:cubicBezTo>
                  <a:cubicBezTo>
                    <a:pt x="1736" y="807"/>
                    <a:pt x="1942" y="862"/>
                    <a:pt x="2096" y="997"/>
                  </a:cubicBezTo>
                  <a:cubicBezTo>
                    <a:pt x="2191" y="1092"/>
                    <a:pt x="2286" y="1223"/>
                    <a:pt x="2370" y="1366"/>
                  </a:cubicBezTo>
                  <a:cubicBezTo>
                    <a:pt x="2536" y="1616"/>
                    <a:pt x="2703" y="1890"/>
                    <a:pt x="3024" y="2056"/>
                  </a:cubicBezTo>
                  <a:cubicBezTo>
                    <a:pt x="3222" y="2167"/>
                    <a:pt x="3425" y="2211"/>
                    <a:pt x="3624" y="2211"/>
                  </a:cubicBezTo>
                  <a:cubicBezTo>
                    <a:pt x="4239" y="2211"/>
                    <a:pt x="4812" y="1790"/>
                    <a:pt x="5037" y="1628"/>
                  </a:cubicBezTo>
                  <a:cubicBezTo>
                    <a:pt x="5356" y="1386"/>
                    <a:pt x="5714" y="1160"/>
                    <a:pt x="6009" y="1160"/>
                  </a:cubicBezTo>
                  <a:cubicBezTo>
                    <a:pt x="6078" y="1160"/>
                    <a:pt x="6143" y="1172"/>
                    <a:pt x="6203" y="1199"/>
                  </a:cubicBezTo>
                  <a:cubicBezTo>
                    <a:pt x="6406" y="1283"/>
                    <a:pt x="6549" y="1533"/>
                    <a:pt x="6692" y="1795"/>
                  </a:cubicBezTo>
                  <a:cubicBezTo>
                    <a:pt x="6906" y="2176"/>
                    <a:pt x="7156" y="2592"/>
                    <a:pt x="7644" y="2759"/>
                  </a:cubicBezTo>
                  <a:cubicBezTo>
                    <a:pt x="7763" y="2807"/>
                    <a:pt x="7906" y="2830"/>
                    <a:pt x="8037" y="2830"/>
                  </a:cubicBezTo>
                  <a:cubicBezTo>
                    <a:pt x="8382" y="2830"/>
                    <a:pt x="8739" y="2699"/>
                    <a:pt x="9085" y="2437"/>
                  </a:cubicBezTo>
                  <a:cubicBezTo>
                    <a:pt x="9216" y="2342"/>
                    <a:pt x="9347" y="2235"/>
                    <a:pt x="9454" y="2128"/>
                  </a:cubicBezTo>
                  <a:cubicBezTo>
                    <a:pt x="9609" y="1997"/>
                    <a:pt x="9751" y="1878"/>
                    <a:pt x="9906" y="1783"/>
                  </a:cubicBezTo>
                  <a:cubicBezTo>
                    <a:pt x="9930" y="1675"/>
                    <a:pt x="9942" y="1556"/>
                    <a:pt x="9966" y="1449"/>
                  </a:cubicBezTo>
                  <a:cubicBezTo>
                    <a:pt x="10001" y="1259"/>
                    <a:pt x="10025" y="1056"/>
                    <a:pt x="10061" y="866"/>
                  </a:cubicBezTo>
                  <a:lnTo>
                    <a:pt x="10061" y="866"/>
                  </a:lnTo>
                  <a:cubicBezTo>
                    <a:pt x="9882" y="902"/>
                    <a:pt x="9704" y="961"/>
                    <a:pt x="9561" y="1044"/>
                  </a:cubicBezTo>
                  <a:cubicBezTo>
                    <a:pt x="9311" y="1175"/>
                    <a:pt x="9120" y="1354"/>
                    <a:pt x="8918" y="1521"/>
                  </a:cubicBezTo>
                  <a:cubicBezTo>
                    <a:pt x="8811" y="1616"/>
                    <a:pt x="8716" y="1711"/>
                    <a:pt x="8608" y="1783"/>
                  </a:cubicBezTo>
                  <a:cubicBezTo>
                    <a:pt x="8406" y="1939"/>
                    <a:pt x="8204" y="2017"/>
                    <a:pt x="8040" y="2017"/>
                  </a:cubicBezTo>
                  <a:cubicBezTo>
                    <a:pt x="7991" y="2017"/>
                    <a:pt x="7947" y="2010"/>
                    <a:pt x="7906" y="1997"/>
                  </a:cubicBezTo>
                  <a:cubicBezTo>
                    <a:pt x="7704" y="1925"/>
                    <a:pt x="7561" y="1675"/>
                    <a:pt x="7394" y="1402"/>
                  </a:cubicBezTo>
                  <a:cubicBezTo>
                    <a:pt x="7192" y="1044"/>
                    <a:pt x="6965" y="652"/>
                    <a:pt x="6525" y="461"/>
                  </a:cubicBezTo>
                  <a:cubicBezTo>
                    <a:pt x="6352" y="383"/>
                    <a:pt x="6179" y="350"/>
                    <a:pt x="6009" y="350"/>
                  </a:cubicBezTo>
                  <a:cubicBezTo>
                    <a:pt x="5408" y="350"/>
                    <a:pt x="4858" y="759"/>
                    <a:pt x="4560" y="973"/>
                  </a:cubicBezTo>
                  <a:cubicBezTo>
                    <a:pt x="4168" y="1258"/>
                    <a:pt x="3856" y="1403"/>
                    <a:pt x="3624" y="1403"/>
                  </a:cubicBezTo>
                  <a:cubicBezTo>
                    <a:pt x="3546" y="1403"/>
                    <a:pt x="3477" y="1387"/>
                    <a:pt x="3417" y="1354"/>
                  </a:cubicBezTo>
                  <a:cubicBezTo>
                    <a:pt x="3274" y="1283"/>
                    <a:pt x="3179" y="1116"/>
                    <a:pt x="3060" y="925"/>
                  </a:cubicBezTo>
                  <a:cubicBezTo>
                    <a:pt x="2941" y="759"/>
                    <a:pt x="2822" y="568"/>
                    <a:pt x="2643" y="401"/>
                  </a:cubicBezTo>
                  <a:cubicBezTo>
                    <a:pt x="2350" y="138"/>
                    <a:pt x="1944" y="0"/>
                    <a:pt x="151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0" name="Google Shape;3350;p49"/>
            <p:cNvSpPr/>
            <p:nvPr/>
          </p:nvSpPr>
          <p:spPr>
            <a:xfrm>
              <a:off x="8331267" y="1386220"/>
              <a:ext cx="812830" cy="239043"/>
            </a:xfrm>
            <a:custGeom>
              <a:avLst/>
              <a:gdLst/>
              <a:ahLst/>
              <a:cxnLst/>
              <a:rect l="l" t="t" r="r" b="b"/>
              <a:pathLst>
                <a:path w="9657" h="2840" extrusionOk="0">
                  <a:moveTo>
                    <a:pt x="1534" y="1"/>
                  </a:moveTo>
                  <a:cubicBezTo>
                    <a:pt x="1263" y="1"/>
                    <a:pt x="983" y="57"/>
                    <a:pt x="715" y="172"/>
                  </a:cubicBezTo>
                  <a:cubicBezTo>
                    <a:pt x="453" y="280"/>
                    <a:pt x="215" y="434"/>
                    <a:pt x="0" y="613"/>
                  </a:cubicBezTo>
                  <a:cubicBezTo>
                    <a:pt x="0" y="994"/>
                    <a:pt x="12" y="1375"/>
                    <a:pt x="12" y="1744"/>
                  </a:cubicBezTo>
                  <a:cubicBezTo>
                    <a:pt x="358" y="1363"/>
                    <a:pt x="667" y="1077"/>
                    <a:pt x="1036" y="911"/>
                  </a:cubicBezTo>
                  <a:cubicBezTo>
                    <a:pt x="1184" y="850"/>
                    <a:pt x="1363" y="810"/>
                    <a:pt x="1541" y="810"/>
                  </a:cubicBezTo>
                  <a:cubicBezTo>
                    <a:pt x="1748" y="810"/>
                    <a:pt x="1954" y="865"/>
                    <a:pt x="2108" y="1006"/>
                  </a:cubicBezTo>
                  <a:cubicBezTo>
                    <a:pt x="2203" y="1101"/>
                    <a:pt x="2298" y="1232"/>
                    <a:pt x="2382" y="1375"/>
                  </a:cubicBezTo>
                  <a:cubicBezTo>
                    <a:pt x="2548" y="1625"/>
                    <a:pt x="2715" y="1899"/>
                    <a:pt x="3036" y="2065"/>
                  </a:cubicBezTo>
                  <a:cubicBezTo>
                    <a:pt x="3179" y="2149"/>
                    <a:pt x="3334" y="2196"/>
                    <a:pt x="3489" y="2208"/>
                  </a:cubicBezTo>
                  <a:cubicBezTo>
                    <a:pt x="3542" y="2215"/>
                    <a:pt x="3594" y="2218"/>
                    <a:pt x="3647" y="2218"/>
                  </a:cubicBezTo>
                  <a:cubicBezTo>
                    <a:pt x="4255" y="2218"/>
                    <a:pt x="4818" y="1801"/>
                    <a:pt x="5049" y="1637"/>
                  </a:cubicBezTo>
                  <a:cubicBezTo>
                    <a:pt x="5368" y="1395"/>
                    <a:pt x="5726" y="1169"/>
                    <a:pt x="6021" y="1169"/>
                  </a:cubicBezTo>
                  <a:cubicBezTo>
                    <a:pt x="6090" y="1169"/>
                    <a:pt x="6155" y="1181"/>
                    <a:pt x="6215" y="1208"/>
                  </a:cubicBezTo>
                  <a:cubicBezTo>
                    <a:pt x="6418" y="1292"/>
                    <a:pt x="6561" y="1542"/>
                    <a:pt x="6704" y="1804"/>
                  </a:cubicBezTo>
                  <a:cubicBezTo>
                    <a:pt x="6918" y="2173"/>
                    <a:pt x="7156" y="2601"/>
                    <a:pt x="7644" y="2768"/>
                  </a:cubicBezTo>
                  <a:cubicBezTo>
                    <a:pt x="7751" y="2804"/>
                    <a:pt x="7847" y="2827"/>
                    <a:pt x="7954" y="2827"/>
                  </a:cubicBezTo>
                  <a:cubicBezTo>
                    <a:pt x="7978" y="2839"/>
                    <a:pt x="8013" y="2839"/>
                    <a:pt x="8049" y="2839"/>
                  </a:cubicBezTo>
                  <a:cubicBezTo>
                    <a:pt x="8394" y="2839"/>
                    <a:pt x="8751" y="2696"/>
                    <a:pt x="9097" y="2446"/>
                  </a:cubicBezTo>
                  <a:cubicBezTo>
                    <a:pt x="9228" y="2351"/>
                    <a:pt x="9347" y="2244"/>
                    <a:pt x="9454" y="2149"/>
                  </a:cubicBezTo>
                  <a:cubicBezTo>
                    <a:pt x="9490" y="2006"/>
                    <a:pt x="9513" y="1863"/>
                    <a:pt x="9537" y="1708"/>
                  </a:cubicBezTo>
                  <a:cubicBezTo>
                    <a:pt x="9573" y="1482"/>
                    <a:pt x="9621" y="1244"/>
                    <a:pt x="9656" y="1006"/>
                  </a:cubicBezTo>
                  <a:lnTo>
                    <a:pt x="9656" y="1006"/>
                  </a:lnTo>
                  <a:cubicBezTo>
                    <a:pt x="9632" y="1018"/>
                    <a:pt x="9597" y="1030"/>
                    <a:pt x="9573" y="1053"/>
                  </a:cubicBezTo>
                  <a:cubicBezTo>
                    <a:pt x="9323" y="1184"/>
                    <a:pt x="9132" y="1363"/>
                    <a:pt x="8930" y="1530"/>
                  </a:cubicBezTo>
                  <a:cubicBezTo>
                    <a:pt x="8823" y="1625"/>
                    <a:pt x="8728" y="1720"/>
                    <a:pt x="8620" y="1792"/>
                  </a:cubicBezTo>
                  <a:cubicBezTo>
                    <a:pt x="8415" y="1941"/>
                    <a:pt x="8209" y="2025"/>
                    <a:pt x="8043" y="2025"/>
                  </a:cubicBezTo>
                  <a:cubicBezTo>
                    <a:pt x="7998" y="2025"/>
                    <a:pt x="7956" y="2019"/>
                    <a:pt x="7918" y="2006"/>
                  </a:cubicBezTo>
                  <a:cubicBezTo>
                    <a:pt x="7716" y="1934"/>
                    <a:pt x="7573" y="1684"/>
                    <a:pt x="7406" y="1399"/>
                  </a:cubicBezTo>
                  <a:cubicBezTo>
                    <a:pt x="7204" y="1053"/>
                    <a:pt x="6977" y="661"/>
                    <a:pt x="6537" y="458"/>
                  </a:cubicBezTo>
                  <a:cubicBezTo>
                    <a:pt x="6366" y="383"/>
                    <a:pt x="6195" y="352"/>
                    <a:pt x="6028" y="352"/>
                  </a:cubicBezTo>
                  <a:cubicBezTo>
                    <a:pt x="5424" y="352"/>
                    <a:pt x="4871" y="758"/>
                    <a:pt x="4572" y="982"/>
                  </a:cubicBezTo>
                  <a:cubicBezTo>
                    <a:pt x="4180" y="1267"/>
                    <a:pt x="3868" y="1412"/>
                    <a:pt x="3636" y="1412"/>
                  </a:cubicBezTo>
                  <a:cubicBezTo>
                    <a:pt x="3558" y="1412"/>
                    <a:pt x="3489" y="1396"/>
                    <a:pt x="3429" y="1363"/>
                  </a:cubicBezTo>
                  <a:cubicBezTo>
                    <a:pt x="3286" y="1280"/>
                    <a:pt x="3191" y="1125"/>
                    <a:pt x="3072" y="934"/>
                  </a:cubicBezTo>
                  <a:cubicBezTo>
                    <a:pt x="2953" y="768"/>
                    <a:pt x="2834" y="577"/>
                    <a:pt x="2655" y="410"/>
                  </a:cubicBezTo>
                  <a:cubicBezTo>
                    <a:pt x="2364" y="141"/>
                    <a:pt x="1961" y="1"/>
                    <a:pt x="1534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1" name="Google Shape;3351;p49"/>
            <p:cNvSpPr/>
            <p:nvPr/>
          </p:nvSpPr>
          <p:spPr>
            <a:xfrm>
              <a:off x="8497589" y="376344"/>
              <a:ext cx="360584" cy="220189"/>
            </a:xfrm>
            <a:custGeom>
              <a:avLst/>
              <a:gdLst/>
              <a:ahLst/>
              <a:cxnLst/>
              <a:rect l="l" t="t" r="r" b="b"/>
              <a:pathLst>
                <a:path w="4284" h="2616" extrusionOk="0">
                  <a:moveTo>
                    <a:pt x="2361" y="866"/>
                  </a:moveTo>
                  <a:cubicBezTo>
                    <a:pt x="2469" y="866"/>
                    <a:pt x="2583" y="884"/>
                    <a:pt x="2692" y="907"/>
                  </a:cubicBezTo>
                  <a:cubicBezTo>
                    <a:pt x="3061" y="990"/>
                    <a:pt x="4001" y="1324"/>
                    <a:pt x="4061" y="1741"/>
                  </a:cubicBezTo>
                  <a:cubicBezTo>
                    <a:pt x="4102" y="1998"/>
                    <a:pt x="3939" y="2075"/>
                    <a:pt x="3711" y="2075"/>
                  </a:cubicBezTo>
                  <a:cubicBezTo>
                    <a:pt x="3412" y="2075"/>
                    <a:pt x="3002" y="1941"/>
                    <a:pt x="2799" y="1907"/>
                  </a:cubicBezTo>
                  <a:cubicBezTo>
                    <a:pt x="2561" y="1871"/>
                    <a:pt x="2322" y="1836"/>
                    <a:pt x="2120" y="1717"/>
                  </a:cubicBezTo>
                  <a:cubicBezTo>
                    <a:pt x="1918" y="1598"/>
                    <a:pt x="1775" y="1360"/>
                    <a:pt x="1834" y="1157"/>
                  </a:cubicBezTo>
                  <a:cubicBezTo>
                    <a:pt x="1882" y="1014"/>
                    <a:pt x="2037" y="919"/>
                    <a:pt x="2192" y="883"/>
                  </a:cubicBezTo>
                  <a:cubicBezTo>
                    <a:pt x="2245" y="871"/>
                    <a:pt x="2302" y="866"/>
                    <a:pt x="2361" y="866"/>
                  </a:cubicBezTo>
                  <a:close/>
                  <a:moveTo>
                    <a:pt x="1213" y="1"/>
                  </a:moveTo>
                  <a:cubicBezTo>
                    <a:pt x="1065" y="1"/>
                    <a:pt x="919" y="22"/>
                    <a:pt x="775" y="74"/>
                  </a:cubicBezTo>
                  <a:cubicBezTo>
                    <a:pt x="477" y="181"/>
                    <a:pt x="203" y="431"/>
                    <a:pt x="120" y="776"/>
                  </a:cubicBezTo>
                  <a:cubicBezTo>
                    <a:pt x="1" y="1252"/>
                    <a:pt x="275" y="1764"/>
                    <a:pt x="644" y="2014"/>
                  </a:cubicBezTo>
                  <a:cubicBezTo>
                    <a:pt x="1013" y="2264"/>
                    <a:pt x="1441" y="2324"/>
                    <a:pt x="1870" y="2372"/>
                  </a:cubicBezTo>
                  <a:cubicBezTo>
                    <a:pt x="2218" y="2409"/>
                    <a:pt x="2882" y="2615"/>
                    <a:pt x="3416" y="2615"/>
                  </a:cubicBezTo>
                  <a:cubicBezTo>
                    <a:pt x="3904" y="2615"/>
                    <a:pt x="4284" y="2443"/>
                    <a:pt x="4216" y="1812"/>
                  </a:cubicBezTo>
                  <a:cubicBezTo>
                    <a:pt x="4108" y="836"/>
                    <a:pt x="2382" y="205"/>
                    <a:pt x="1691" y="62"/>
                  </a:cubicBezTo>
                  <a:cubicBezTo>
                    <a:pt x="1532" y="25"/>
                    <a:pt x="1372" y="1"/>
                    <a:pt x="12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2" name="Google Shape;3352;p49"/>
            <p:cNvSpPr/>
            <p:nvPr/>
          </p:nvSpPr>
          <p:spPr>
            <a:xfrm>
              <a:off x="8829307" y="274750"/>
              <a:ext cx="377923" cy="330956"/>
            </a:xfrm>
            <a:custGeom>
              <a:avLst/>
              <a:gdLst/>
              <a:ahLst/>
              <a:cxnLst/>
              <a:rect l="l" t="t" r="r" b="b"/>
              <a:pathLst>
                <a:path w="4490" h="3932" extrusionOk="0">
                  <a:moveTo>
                    <a:pt x="2489" y="1246"/>
                  </a:moveTo>
                  <a:cubicBezTo>
                    <a:pt x="2668" y="1246"/>
                    <a:pt x="2838" y="1293"/>
                    <a:pt x="2977" y="1412"/>
                  </a:cubicBezTo>
                  <a:cubicBezTo>
                    <a:pt x="3180" y="1578"/>
                    <a:pt x="3251" y="1876"/>
                    <a:pt x="3192" y="2138"/>
                  </a:cubicBezTo>
                  <a:cubicBezTo>
                    <a:pt x="3144" y="2400"/>
                    <a:pt x="2989" y="2555"/>
                    <a:pt x="2799" y="2745"/>
                  </a:cubicBezTo>
                  <a:cubicBezTo>
                    <a:pt x="2462" y="3061"/>
                    <a:pt x="1822" y="3238"/>
                    <a:pt x="1320" y="3238"/>
                  </a:cubicBezTo>
                  <a:cubicBezTo>
                    <a:pt x="988" y="3238"/>
                    <a:pt x="717" y="3161"/>
                    <a:pt x="632" y="2995"/>
                  </a:cubicBezTo>
                  <a:cubicBezTo>
                    <a:pt x="465" y="2697"/>
                    <a:pt x="775" y="2459"/>
                    <a:pt x="1001" y="2150"/>
                  </a:cubicBezTo>
                  <a:cubicBezTo>
                    <a:pt x="1215" y="1864"/>
                    <a:pt x="1465" y="1590"/>
                    <a:pt x="1787" y="1435"/>
                  </a:cubicBezTo>
                  <a:cubicBezTo>
                    <a:pt x="2003" y="1327"/>
                    <a:pt x="2254" y="1246"/>
                    <a:pt x="2489" y="1246"/>
                  </a:cubicBezTo>
                  <a:close/>
                  <a:moveTo>
                    <a:pt x="3349" y="0"/>
                  </a:moveTo>
                  <a:cubicBezTo>
                    <a:pt x="2960" y="0"/>
                    <a:pt x="2533" y="165"/>
                    <a:pt x="2168" y="376"/>
                  </a:cubicBezTo>
                  <a:cubicBezTo>
                    <a:pt x="1632" y="685"/>
                    <a:pt x="1120" y="1090"/>
                    <a:pt x="775" y="1638"/>
                  </a:cubicBezTo>
                  <a:cubicBezTo>
                    <a:pt x="406" y="2197"/>
                    <a:pt x="1" y="2876"/>
                    <a:pt x="215" y="3436"/>
                  </a:cubicBezTo>
                  <a:cubicBezTo>
                    <a:pt x="350" y="3783"/>
                    <a:pt x="729" y="3931"/>
                    <a:pt x="1201" y="3931"/>
                  </a:cubicBezTo>
                  <a:cubicBezTo>
                    <a:pt x="2021" y="3931"/>
                    <a:pt x="3121" y="3484"/>
                    <a:pt x="3704" y="2864"/>
                  </a:cubicBezTo>
                  <a:cubicBezTo>
                    <a:pt x="4025" y="2531"/>
                    <a:pt x="4287" y="2102"/>
                    <a:pt x="4382" y="1614"/>
                  </a:cubicBezTo>
                  <a:cubicBezTo>
                    <a:pt x="4489" y="1126"/>
                    <a:pt x="4394" y="590"/>
                    <a:pt x="4073" y="281"/>
                  </a:cubicBezTo>
                  <a:cubicBezTo>
                    <a:pt x="3872" y="80"/>
                    <a:pt x="3620" y="0"/>
                    <a:pt x="3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3" name="Google Shape;3353;p49"/>
            <p:cNvSpPr/>
            <p:nvPr/>
          </p:nvSpPr>
          <p:spPr>
            <a:xfrm>
              <a:off x="8316200" y="997437"/>
              <a:ext cx="916106" cy="226165"/>
            </a:xfrm>
            <a:custGeom>
              <a:avLst/>
              <a:gdLst/>
              <a:ahLst/>
              <a:cxnLst/>
              <a:rect l="l" t="t" r="r" b="b"/>
              <a:pathLst>
                <a:path w="10884" h="2687" extrusionOk="0">
                  <a:moveTo>
                    <a:pt x="717" y="1"/>
                  </a:moveTo>
                  <a:cubicBezTo>
                    <a:pt x="533" y="1"/>
                    <a:pt x="367" y="13"/>
                    <a:pt x="227" y="41"/>
                  </a:cubicBezTo>
                  <a:cubicBezTo>
                    <a:pt x="1" y="88"/>
                    <a:pt x="108" y="1053"/>
                    <a:pt x="156" y="1720"/>
                  </a:cubicBezTo>
                  <a:cubicBezTo>
                    <a:pt x="1007" y="1869"/>
                    <a:pt x="9931" y="2687"/>
                    <a:pt x="10530" y="2687"/>
                  </a:cubicBezTo>
                  <a:cubicBezTo>
                    <a:pt x="10550" y="2687"/>
                    <a:pt x="10561" y="2686"/>
                    <a:pt x="10562" y="2684"/>
                  </a:cubicBezTo>
                  <a:cubicBezTo>
                    <a:pt x="10657" y="2112"/>
                    <a:pt x="10764" y="1541"/>
                    <a:pt x="10883" y="946"/>
                  </a:cubicBezTo>
                  <a:cubicBezTo>
                    <a:pt x="8549" y="672"/>
                    <a:pt x="6442" y="493"/>
                    <a:pt x="4120" y="386"/>
                  </a:cubicBezTo>
                  <a:cubicBezTo>
                    <a:pt x="3237" y="346"/>
                    <a:pt x="1710" y="1"/>
                    <a:pt x="71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4" name="Google Shape;3354;p49"/>
            <p:cNvSpPr/>
            <p:nvPr/>
          </p:nvSpPr>
          <p:spPr>
            <a:xfrm>
              <a:off x="8704061" y="555795"/>
              <a:ext cx="178104" cy="1062478"/>
            </a:xfrm>
            <a:custGeom>
              <a:avLst/>
              <a:gdLst/>
              <a:ahLst/>
              <a:cxnLst/>
              <a:rect l="l" t="t" r="r" b="b"/>
              <a:pathLst>
                <a:path w="2116" h="12623" extrusionOk="0">
                  <a:moveTo>
                    <a:pt x="1329" y="0"/>
                  </a:moveTo>
                  <a:cubicBezTo>
                    <a:pt x="1170" y="0"/>
                    <a:pt x="1039" y="22"/>
                    <a:pt x="1001" y="61"/>
                  </a:cubicBezTo>
                  <a:cubicBezTo>
                    <a:pt x="608" y="418"/>
                    <a:pt x="893" y="740"/>
                    <a:pt x="822" y="1311"/>
                  </a:cubicBezTo>
                  <a:cubicBezTo>
                    <a:pt x="655" y="2680"/>
                    <a:pt x="608" y="4145"/>
                    <a:pt x="512" y="5431"/>
                  </a:cubicBezTo>
                  <a:cubicBezTo>
                    <a:pt x="334" y="8002"/>
                    <a:pt x="167" y="10110"/>
                    <a:pt x="0" y="12432"/>
                  </a:cubicBezTo>
                  <a:cubicBezTo>
                    <a:pt x="393" y="12443"/>
                    <a:pt x="786" y="12539"/>
                    <a:pt x="1298" y="12622"/>
                  </a:cubicBezTo>
                  <a:cubicBezTo>
                    <a:pt x="1536" y="8836"/>
                    <a:pt x="1822" y="4847"/>
                    <a:pt x="2108" y="347"/>
                  </a:cubicBezTo>
                  <a:cubicBezTo>
                    <a:pt x="2116" y="97"/>
                    <a:pt x="1662" y="0"/>
                    <a:pt x="132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55" name="Google Shape;3355;p49"/>
          <p:cNvGrpSpPr/>
          <p:nvPr/>
        </p:nvGrpSpPr>
        <p:grpSpPr>
          <a:xfrm flipH="1">
            <a:off x="143988" y="4179388"/>
            <a:ext cx="961137" cy="1362545"/>
            <a:chOff x="8316200" y="274750"/>
            <a:chExt cx="961137" cy="1362545"/>
          </a:xfrm>
        </p:grpSpPr>
        <p:sp>
          <p:nvSpPr>
            <p:cNvPr id="3356" name="Google Shape;3356;p49"/>
            <p:cNvSpPr/>
            <p:nvPr/>
          </p:nvSpPr>
          <p:spPr>
            <a:xfrm>
              <a:off x="8331267" y="543674"/>
              <a:ext cx="946071" cy="1093621"/>
            </a:xfrm>
            <a:custGeom>
              <a:avLst/>
              <a:gdLst/>
              <a:ahLst/>
              <a:cxnLst/>
              <a:rect l="l" t="t" r="r" b="b"/>
              <a:pathLst>
                <a:path w="11240" h="12993" extrusionOk="0">
                  <a:moveTo>
                    <a:pt x="2264" y="0"/>
                  </a:moveTo>
                  <a:cubicBezTo>
                    <a:pt x="1685" y="0"/>
                    <a:pt x="1188" y="96"/>
                    <a:pt x="917" y="395"/>
                  </a:cubicBezTo>
                  <a:cubicBezTo>
                    <a:pt x="822" y="503"/>
                    <a:pt x="739" y="657"/>
                    <a:pt x="667" y="848"/>
                  </a:cubicBezTo>
                  <a:cubicBezTo>
                    <a:pt x="548" y="1146"/>
                    <a:pt x="465" y="1538"/>
                    <a:pt x="405" y="1979"/>
                  </a:cubicBezTo>
                  <a:cubicBezTo>
                    <a:pt x="405" y="1979"/>
                    <a:pt x="405" y="1991"/>
                    <a:pt x="405" y="1991"/>
                  </a:cubicBezTo>
                  <a:cubicBezTo>
                    <a:pt x="346" y="2408"/>
                    <a:pt x="298" y="2872"/>
                    <a:pt x="274" y="3324"/>
                  </a:cubicBezTo>
                  <a:cubicBezTo>
                    <a:pt x="274" y="3348"/>
                    <a:pt x="274" y="3384"/>
                    <a:pt x="262" y="3408"/>
                  </a:cubicBezTo>
                  <a:cubicBezTo>
                    <a:pt x="262" y="3515"/>
                    <a:pt x="250" y="3622"/>
                    <a:pt x="250" y="3717"/>
                  </a:cubicBezTo>
                  <a:cubicBezTo>
                    <a:pt x="238" y="3967"/>
                    <a:pt x="227" y="4205"/>
                    <a:pt x="215" y="4432"/>
                  </a:cubicBezTo>
                  <a:cubicBezTo>
                    <a:pt x="215" y="4527"/>
                    <a:pt x="215" y="4610"/>
                    <a:pt x="215" y="4694"/>
                  </a:cubicBezTo>
                  <a:cubicBezTo>
                    <a:pt x="203" y="4825"/>
                    <a:pt x="203" y="4944"/>
                    <a:pt x="203" y="5075"/>
                  </a:cubicBezTo>
                  <a:cubicBezTo>
                    <a:pt x="191" y="5372"/>
                    <a:pt x="179" y="5634"/>
                    <a:pt x="167" y="5860"/>
                  </a:cubicBezTo>
                  <a:cubicBezTo>
                    <a:pt x="167" y="5968"/>
                    <a:pt x="167" y="6075"/>
                    <a:pt x="155" y="6158"/>
                  </a:cubicBezTo>
                  <a:cubicBezTo>
                    <a:pt x="143" y="6301"/>
                    <a:pt x="143" y="6444"/>
                    <a:pt x="131" y="6587"/>
                  </a:cubicBezTo>
                  <a:cubicBezTo>
                    <a:pt x="119" y="6730"/>
                    <a:pt x="107" y="6872"/>
                    <a:pt x="107" y="7015"/>
                  </a:cubicBezTo>
                  <a:cubicBezTo>
                    <a:pt x="96" y="7265"/>
                    <a:pt x="84" y="7515"/>
                    <a:pt x="72" y="7765"/>
                  </a:cubicBezTo>
                  <a:cubicBezTo>
                    <a:pt x="60" y="7932"/>
                    <a:pt x="60" y="8087"/>
                    <a:pt x="48" y="8242"/>
                  </a:cubicBezTo>
                  <a:cubicBezTo>
                    <a:pt x="48" y="8265"/>
                    <a:pt x="48" y="8289"/>
                    <a:pt x="48" y="8313"/>
                  </a:cubicBezTo>
                  <a:cubicBezTo>
                    <a:pt x="36" y="8599"/>
                    <a:pt x="24" y="8896"/>
                    <a:pt x="24" y="9182"/>
                  </a:cubicBezTo>
                  <a:cubicBezTo>
                    <a:pt x="24" y="9242"/>
                    <a:pt x="24" y="9313"/>
                    <a:pt x="12" y="9373"/>
                  </a:cubicBezTo>
                  <a:cubicBezTo>
                    <a:pt x="12" y="9408"/>
                    <a:pt x="12" y="9444"/>
                    <a:pt x="12" y="9468"/>
                  </a:cubicBezTo>
                  <a:cubicBezTo>
                    <a:pt x="12" y="9837"/>
                    <a:pt x="0" y="10194"/>
                    <a:pt x="0" y="10540"/>
                  </a:cubicBezTo>
                  <a:lnTo>
                    <a:pt x="0" y="10623"/>
                  </a:lnTo>
                  <a:cubicBezTo>
                    <a:pt x="0" y="11004"/>
                    <a:pt x="12" y="11385"/>
                    <a:pt x="12" y="11754"/>
                  </a:cubicBezTo>
                  <a:cubicBezTo>
                    <a:pt x="12" y="11790"/>
                    <a:pt x="12" y="11825"/>
                    <a:pt x="24" y="11861"/>
                  </a:cubicBezTo>
                  <a:cubicBezTo>
                    <a:pt x="24" y="11921"/>
                    <a:pt x="24" y="11968"/>
                    <a:pt x="24" y="12028"/>
                  </a:cubicBezTo>
                  <a:cubicBezTo>
                    <a:pt x="369" y="12052"/>
                    <a:pt x="715" y="12099"/>
                    <a:pt x="1060" y="12135"/>
                  </a:cubicBezTo>
                  <a:cubicBezTo>
                    <a:pt x="1560" y="12183"/>
                    <a:pt x="2072" y="12242"/>
                    <a:pt x="2572" y="12290"/>
                  </a:cubicBezTo>
                  <a:cubicBezTo>
                    <a:pt x="2870" y="12325"/>
                    <a:pt x="3167" y="12349"/>
                    <a:pt x="3465" y="12385"/>
                  </a:cubicBezTo>
                  <a:cubicBezTo>
                    <a:pt x="3703" y="12409"/>
                    <a:pt x="3941" y="12433"/>
                    <a:pt x="4179" y="12456"/>
                  </a:cubicBezTo>
                  <a:cubicBezTo>
                    <a:pt x="4691" y="12516"/>
                    <a:pt x="5215" y="12564"/>
                    <a:pt x="5739" y="12623"/>
                  </a:cubicBezTo>
                  <a:cubicBezTo>
                    <a:pt x="6084" y="12659"/>
                    <a:pt x="6442" y="12695"/>
                    <a:pt x="6799" y="12730"/>
                  </a:cubicBezTo>
                  <a:cubicBezTo>
                    <a:pt x="7180" y="12778"/>
                    <a:pt x="7561" y="12814"/>
                    <a:pt x="7942" y="12849"/>
                  </a:cubicBezTo>
                  <a:cubicBezTo>
                    <a:pt x="8323" y="12897"/>
                    <a:pt x="8704" y="12933"/>
                    <a:pt x="9073" y="12968"/>
                  </a:cubicBezTo>
                  <a:cubicBezTo>
                    <a:pt x="9156" y="12980"/>
                    <a:pt x="9240" y="12992"/>
                    <a:pt x="9311" y="12992"/>
                  </a:cubicBezTo>
                  <a:cubicBezTo>
                    <a:pt x="9323" y="12957"/>
                    <a:pt x="9323" y="12933"/>
                    <a:pt x="9335" y="12885"/>
                  </a:cubicBezTo>
                  <a:cubicBezTo>
                    <a:pt x="9371" y="12647"/>
                    <a:pt x="9418" y="12409"/>
                    <a:pt x="9454" y="12159"/>
                  </a:cubicBezTo>
                  <a:cubicBezTo>
                    <a:pt x="9490" y="12016"/>
                    <a:pt x="9513" y="11873"/>
                    <a:pt x="9537" y="11718"/>
                  </a:cubicBezTo>
                  <a:cubicBezTo>
                    <a:pt x="9573" y="11492"/>
                    <a:pt x="9621" y="11254"/>
                    <a:pt x="9656" y="11016"/>
                  </a:cubicBezTo>
                  <a:cubicBezTo>
                    <a:pt x="9692" y="10837"/>
                    <a:pt x="9716" y="10647"/>
                    <a:pt x="9752" y="10468"/>
                  </a:cubicBezTo>
                  <a:cubicBezTo>
                    <a:pt x="9811" y="10147"/>
                    <a:pt x="9859" y="9837"/>
                    <a:pt x="9918" y="9516"/>
                  </a:cubicBezTo>
                  <a:cubicBezTo>
                    <a:pt x="9942" y="9408"/>
                    <a:pt x="9954" y="9289"/>
                    <a:pt x="9978" y="9182"/>
                  </a:cubicBezTo>
                  <a:cubicBezTo>
                    <a:pt x="10013" y="8992"/>
                    <a:pt x="10037" y="8789"/>
                    <a:pt x="10073" y="8599"/>
                  </a:cubicBezTo>
                  <a:cubicBezTo>
                    <a:pt x="10085" y="8575"/>
                    <a:pt x="10085" y="8551"/>
                    <a:pt x="10085" y="8527"/>
                  </a:cubicBezTo>
                  <a:cubicBezTo>
                    <a:pt x="10156" y="8099"/>
                    <a:pt x="10240" y="7682"/>
                    <a:pt x="10311" y="7242"/>
                  </a:cubicBezTo>
                  <a:cubicBezTo>
                    <a:pt x="10323" y="7170"/>
                    <a:pt x="10335" y="7099"/>
                    <a:pt x="10347" y="7015"/>
                  </a:cubicBezTo>
                  <a:cubicBezTo>
                    <a:pt x="10394" y="6753"/>
                    <a:pt x="10442" y="6491"/>
                    <a:pt x="10490" y="6218"/>
                  </a:cubicBezTo>
                  <a:cubicBezTo>
                    <a:pt x="10537" y="5896"/>
                    <a:pt x="10597" y="5563"/>
                    <a:pt x="10656" y="5241"/>
                  </a:cubicBezTo>
                  <a:cubicBezTo>
                    <a:pt x="10680" y="5098"/>
                    <a:pt x="10704" y="4967"/>
                    <a:pt x="10728" y="4836"/>
                  </a:cubicBezTo>
                  <a:cubicBezTo>
                    <a:pt x="10775" y="4515"/>
                    <a:pt x="10835" y="4194"/>
                    <a:pt x="10895" y="3872"/>
                  </a:cubicBezTo>
                  <a:cubicBezTo>
                    <a:pt x="10895" y="3860"/>
                    <a:pt x="10895" y="3848"/>
                    <a:pt x="10895" y="3836"/>
                  </a:cubicBezTo>
                  <a:cubicBezTo>
                    <a:pt x="10930" y="3646"/>
                    <a:pt x="10966" y="3455"/>
                    <a:pt x="11002" y="3265"/>
                  </a:cubicBezTo>
                  <a:cubicBezTo>
                    <a:pt x="11014" y="3205"/>
                    <a:pt x="11014" y="3146"/>
                    <a:pt x="11026" y="3086"/>
                  </a:cubicBezTo>
                  <a:cubicBezTo>
                    <a:pt x="11073" y="2812"/>
                    <a:pt x="11121" y="2539"/>
                    <a:pt x="11168" y="2265"/>
                  </a:cubicBezTo>
                  <a:cubicBezTo>
                    <a:pt x="11192" y="2169"/>
                    <a:pt x="11204" y="2062"/>
                    <a:pt x="11216" y="1955"/>
                  </a:cubicBezTo>
                  <a:cubicBezTo>
                    <a:pt x="11216" y="1919"/>
                    <a:pt x="11228" y="1896"/>
                    <a:pt x="11228" y="1872"/>
                  </a:cubicBezTo>
                  <a:cubicBezTo>
                    <a:pt x="11228" y="1872"/>
                    <a:pt x="11228" y="1872"/>
                    <a:pt x="11228" y="1860"/>
                  </a:cubicBezTo>
                  <a:cubicBezTo>
                    <a:pt x="11240" y="1669"/>
                    <a:pt x="11240" y="1467"/>
                    <a:pt x="11180" y="1312"/>
                  </a:cubicBezTo>
                  <a:cubicBezTo>
                    <a:pt x="11061" y="979"/>
                    <a:pt x="10775" y="896"/>
                    <a:pt x="10490" y="860"/>
                  </a:cubicBezTo>
                  <a:cubicBezTo>
                    <a:pt x="10442" y="848"/>
                    <a:pt x="10406" y="848"/>
                    <a:pt x="10359" y="836"/>
                  </a:cubicBezTo>
                  <a:cubicBezTo>
                    <a:pt x="9692" y="776"/>
                    <a:pt x="9025" y="705"/>
                    <a:pt x="8347" y="657"/>
                  </a:cubicBezTo>
                  <a:cubicBezTo>
                    <a:pt x="7656" y="598"/>
                    <a:pt x="6977" y="538"/>
                    <a:pt x="6287" y="491"/>
                  </a:cubicBezTo>
                  <a:lnTo>
                    <a:pt x="6192" y="491"/>
                  </a:lnTo>
                  <a:cubicBezTo>
                    <a:pt x="5953" y="467"/>
                    <a:pt x="5715" y="455"/>
                    <a:pt x="5477" y="431"/>
                  </a:cubicBezTo>
                  <a:cubicBezTo>
                    <a:pt x="5215" y="419"/>
                    <a:pt x="4834" y="348"/>
                    <a:pt x="4394" y="264"/>
                  </a:cubicBezTo>
                  <a:cubicBezTo>
                    <a:pt x="3870" y="169"/>
                    <a:pt x="3251" y="50"/>
                    <a:pt x="2679" y="14"/>
                  </a:cubicBezTo>
                  <a:cubicBezTo>
                    <a:pt x="2538" y="5"/>
                    <a:pt x="2399" y="0"/>
                    <a:pt x="226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7" name="Google Shape;3357;p49"/>
            <p:cNvSpPr/>
            <p:nvPr/>
          </p:nvSpPr>
          <p:spPr>
            <a:xfrm>
              <a:off x="8365356" y="598553"/>
              <a:ext cx="910972" cy="238033"/>
            </a:xfrm>
            <a:custGeom>
              <a:avLst/>
              <a:gdLst/>
              <a:ahLst/>
              <a:cxnLst/>
              <a:rect l="l" t="t" r="r" b="b"/>
              <a:pathLst>
                <a:path w="10823" h="2828" extrusionOk="0">
                  <a:moveTo>
                    <a:pt x="1129" y="0"/>
                  </a:moveTo>
                  <a:cubicBezTo>
                    <a:pt x="858" y="0"/>
                    <a:pt x="578" y="57"/>
                    <a:pt x="310" y="172"/>
                  </a:cubicBezTo>
                  <a:cubicBezTo>
                    <a:pt x="298" y="172"/>
                    <a:pt x="274" y="184"/>
                    <a:pt x="262" y="196"/>
                  </a:cubicBezTo>
                  <a:cubicBezTo>
                    <a:pt x="155" y="494"/>
                    <a:pt x="72" y="886"/>
                    <a:pt x="0" y="1327"/>
                  </a:cubicBezTo>
                  <a:cubicBezTo>
                    <a:pt x="0" y="1327"/>
                    <a:pt x="0" y="1339"/>
                    <a:pt x="0" y="1339"/>
                  </a:cubicBezTo>
                  <a:cubicBezTo>
                    <a:pt x="203" y="1160"/>
                    <a:pt x="405" y="1006"/>
                    <a:pt x="631" y="910"/>
                  </a:cubicBezTo>
                  <a:cubicBezTo>
                    <a:pt x="779" y="850"/>
                    <a:pt x="961" y="810"/>
                    <a:pt x="1140" y="810"/>
                  </a:cubicBezTo>
                  <a:cubicBezTo>
                    <a:pt x="1349" y="810"/>
                    <a:pt x="1555" y="864"/>
                    <a:pt x="1703" y="1006"/>
                  </a:cubicBezTo>
                  <a:cubicBezTo>
                    <a:pt x="1798" y="1101"/>
                    <a:pt x="1893" y="1232"/>
                    <a:pt x="1977" y="1375"/>
                  </a:cubicBezTo>
                  <a:cubicBezTo>
                    <a:pt x="2143" y="1613"/>
                    <a:pt x="2322" y="1887"/>
                    <a:pt x="2631" y="2065"/>
                  </a:cubicBezTo>
                  <a:cubicBezTo>
                    <a:pt x="2829" y="2176"/>
                    <a:pt x="3032" y="2219"/>
                    <a:pt x="3231" y="2219"/>
                  </a:cubicBezTo>
                  <a:cubicBezTo>
                    <a:pt x="3846" y="2219"/>
                    <a:pt x="4419" y="1799"/>
                    <a:pt x="4644" y="1637"/>
                  </a:cubicBezTo>
                  <a:cubicBezTo>
                    <a:pt x="4965" y="1393"/>
                    <a:pt x="5325" y="1158"/>
                    <a:pt x="5622" y="1158"/>
                  </a:cubicBezTo>
                  <a:cubicBezTo>
                    <a:pt x="5688" y="1158"/>
                    <a:pt x="5752" y="1170"/>
                    <a:pt x="5810" y="1196"/>
                  </a:cubicBezTo>
                  <a:cubicBezTo>
                    <a:pt x="6013" y="1291"/>
                    <a:pt x="6156" y="1541"/>
                    <a:pt x="6299" y="1803"/>
                  </a:cubicBezTo>
                  <a:cubicBezTo>
                    <a:pt x="6525" y="2172"/>
                    <a:pt x="6763" y="2589"/>
                    <a:pt x="7251" y="2768"/>
                  </a:cubicBezTo>
                  <a:cubicBezTo>
                    <a:pt x="7370" y="2815"/>
                    <a:pt x="7513" y="2827"/>
                    <a:pt x="7644" y="2827"/>
                  </a:cubicBezTo>
                  <a:cubicBezTo>
                    <a:pt x="7989" y="2827"/>
                    <a:pt x="8346" y="2696"/>
                    <a:pt x="8692" y="2434"/>
                  </a:cubicBezTo>
                  <a:cubicBezTo>
                    <a:pt x="8823" y="2339"/>
                    <a:pt x="8954" y="2232"/>
                    <a:pt x="9061" y="2137"/>
                  </a:cubicBezTo>
                  <a:cubicBezTo>
                    <a:pt x="9227" y="1982"/>
                    <a:pt x="9394" y="1851"/>
                    <a:pt x="9561" y="1756"/>
                  </a:cubicBezTo>
                  <a:cubicBezTo>
                    <a:pt x="9673" y="1693"/>
                    <a:pt x="9818" y="1650"/>
                    <a:pt x="9948" y="1650"/>
                  </a:cubicBezTo>
                  <a:cubicBezTo>
                    <a:pt x="10038" y="1650"/>
                    <a:pt x="10121" y="1671"/>
                    <a:pt x="10180" y="1720"/>
                  </a:cubicBezTo>
                  <a:cubicBezTo>
                    <a:pt x="10251" y="1779"/>
                    <a:pt x="10311" y="1898"/>
                    <a:pt x="10370" y="2029"/>
                  </a:cubicBezTo>
                  <a:cubicBezTo>
                    <a:pt x="10442" y="2160"/>
                    <a:pt x="10513" y="2303"/>
                    <a:pt x="10621" y="2434"/>
                  </a:cubicBezTo>
                  <a:cubicBezTo>
                    <a:pt x="10668" y="2160"/>
                    <a:pt x="10716" y="1887"/>
                    <a:pt x="10763" y="1613"/>
                  </a:cubicBezTo>
                  <a:cubicBezTo>
                    <a:pt x="10787" y="1517"/>
                    <a:pt x="10799" y="1410"/>
                    <a:pt x="10811" y="1303"/>
                  </a:cubicBezTo>
                  <a:cubicBezTo>
                    <a:pt x="10811" y="1267"/>
                    <a:pt x="10823" y="1244"/>
                    <a:pt x="10823" y="1220"/>
                  </a:cubicBezTo>
                  <a:cubicBezTo>
                    <a:pt x="10787" y="1184"/>
                    <a:pt x="10751" y="1148"/>
                    <a:pt x="10716" y="1113"/>
                  </a:cubicBezTo>
                  <a:cubicBezTo>
                    <a:pt x="10495" y="916"/>
                    <a:pt x="10222" y="836"/>
                    <a:pt x="9946" y="836"/>
                  </a:cubicBezTo>
                  <a:cubicBezTo>
                    <a:pt x="9671" y="836"/>
                    <a:pt x="9394" y="916"/>
                    <a:pt x="9168" y="1041"/>
                  </a:cubicBezTo>
                  <a:cubicBezTo>
                    <a:pt x="8918" y="1184"/>
                    <a:pt x="8727" y="1351"/>
                    <a:pt x="8525" y="1529"/>
                  </a:cubicBezTo>
                  <a:cubicBezTo>
                    <a:pt x="8418" y="1625"/>
                    <a:pt x="8323" y="1708"/>
                    <a:pt x="8215" y="1791"/>
                  </a:cubicBezTo>
                  <a:cubicBezTo>
                    <a:pt x="8010" y="1941"/>
                    <a:pt x="7804" y="2025"/>
                    <a:pt x="7638" y="2025"/>
                  </a:cubicBezTo>
                  <a:cubicBezTo>
                    <a:pt x="7593" y="2025"/>
                    <a:pt x="7551" y="2018"/>
                    <a:pt x="7513" y="2006"/>
                  </a:cubicBezTo>
                  <a:cubicBezTo>
                    <a:pt x="7311" y="1934"/>
                    <a:pt x="7168" y="1684"/>
                    <a:pt x="7001" y="1398"/>
                  </a:cubicBezTo>
                  <a:cubicBezTo>
                    <a:pt x="6799" y="1053"/>
                    <a:pt x="6572" y="648"/>
                    <a:pt x="6132" y="458"/>
                  </a:cubicBezTo>
                  <a:cubicBezTo>
                    <a:pt x="6013" y="398"/>
                    <a:pt x="5882" y="363"/>
                    <a:pt x="5751" y="351"/>
                  </a:cubicBezTo>
                  <a:cubicBezTo>
                    <a:pt x="5711" y="347"/>
                    <a:pt x="5671" y="345"/>
                    <a:pt x="5632" y="345"/>
                  </a:cubicBezTo>
                  <a:cubicBezTo>
                    <a:pt x="5023" y="345"/>
                    <a:pt x="4469" y="758"/>
                    <a:pt x="4167" y="982"/>
                  </a:cubicBezTo>
                  <a:cubicBezTo>
                    <a:pt x="3780" y="1264"/>
                    <a:pt x="3470" y="1402"/>
                    <a:pt x="3239" y="1402"/>
                  </a:cubicBezTo>
                  <a:cubicBezTo>
                    <a:pt x="3158" y="1402"/>
                    <a:pt x="3086" y="1385"/>
                    <a:pt x="3024" y="1351"/>
                  </a:cubicBezTo>
                  <a:cubicBezTo>
                    <a:pt x="2881" y="1279"/>
                    <a:pt x="2786" y="1125"/>
                    <a:pt x="2667" y="934"/>
                  </a:cubicBezTo>
                  <a:cubicBezTo>
                    <a:pt x="2548" y="767"/>
                    <a:pt x="2429" y="565"/>
                    <a:pt x="2250" y="410"/>
                  </a:cubicBezTo>
                  <a:cubicBezTo>
                    <a:pt x="1959" y="141"/>
                    <a:pt x="1556" y="0"/>
                    <a:pt x="112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8" name="Google Shape;3358;p49"/>
            <p:cNvSpPr/>
            <p:nvPr/>
          </p:nvSpPr>
          <p:spPr>
            <a:xfrm>
              <a:off x="8349279" y="788947"/>
              <a:ext cx="899020" cy="238033"/>
            </a:xfrm>
            <a:custGeom>
              <a:avLst/>
              <a:gdLst/>
              <a:ahLst/>
              <a:cxnLst/>
              <a:rect l="l" t="t" r="r" b="b"/>
              <a:pathLst>
                <a:path w="10681" h="2828" extrusionOk="0">
                  <a:moveTo>
                    <a:pt x="1320" y="0"/>
                  </a:moveTo>
                  <a:cubicBezTo>
                    <a:pt x="1049" y="0"/>
                    <a:pt x="769" y="57"/>
                    <a:pt x="501" y="172"/>
                  </a:cubicBezTo>
                  <a:cubicBezTo>
                    <a:pt x="346" y="232"/>
                    <a:pt x="203" y="315"/>
                    <a:pt x="60" y="410"/>
                  </a:cubicBezTo>
                  <a:cubicBezTo>
                    <a:pt x="60" y="434"/>
                    <a:pt x="60" y="470"/>
                    <a:pt x="60" y="494"/>
                  </a:cubicBezTo>
                  <a:cubicBezTo>
                    <a:pt x="48" y="601"/>
                    <a:pt x="48" y="708"/>
                    <a:pt x="36" y="803"/>
                  </a:cubicBezTo>
                  <a:cubicBezTo>
                    <a:pt x="24" y="1053"/>
                    <a:pt x="13" y="1291"/>
                    <a:pt x="1" y="1518"/>
                  </a:cubicBezTo>
                  <a:cubicBezTo>
                    <a:pt x="274" y="1244"/>
                    <a:pt x="525" y="1029"/>
                    <a:pt x="822" y="910"/>
                  </a:cubicBezTo>
                  <a:cubicBezTo>
                    <a:pt x="968" y="845"/>
                    <a:pt x="1147" y="805"/>
                    <a:pt x="1324" y="805"/>
                  </a:cubicBezTo>
                  <a:cubicBezTo>
                    <a:pt x="1535" y="805"/>
                    <a:pt x="1744" y="863"/>
                    <a:pt x="1894" y="1006"/>
                  </a:cubicBezTo>
                  <a:cubicBezTo>
                    <a:pt x="1989" y="1089"/>
                    <a:pt x="2084" y="1232"/>
                    <a:pt x="2168" y="1363"/>
                  </a:cubicBezTo>
                  <a:cubicBezTo>
                    <a:pt x="2334" y="1613"/>
                    <a:pt x="2513" y="1887"/>
                    <a:pt x="2822" y="2065"/>
                  </a:cubicBezTo>
                  <a:cubicBezTo>
                    <a:pt x="3018" y="2172"/>
                    <a:pt x="3219" y="2214"/>
                    <a:pt x="3416" y="2214"/>
                  </a:cubicBezTo>
                  <a:cubicBezTo>
                    <a:pt x="4034" y="2214"/>
                    <a:pt x="4609" y="1796"/>
                    <a:pt x="4835" y="1625"/>
                  </a:cubicBezTo>
                  <a:cubicBezTo>
                    <a:pt x="5155" y="1391"/>
                    <a:pt x="5516" y="1158"/>
                    <a:pt x="5812" y="1158"/>
                  </a:cubicBezTo>
                  <a:cubicBezTo>
                    <a:pt x="5879" y="1158"/>
                    <a:pt x="5942" y="1170"/>
                    <a:pt x="6001" y="1196"/>
                  </a:cubicBezTo>
                  <a:cubicBezTo>
                    <a:pt x="6204" y="1280"/>
                    <a:pt x="6347" y="1530"/>
                    <a:pt x="6490" y="1803"/>
                  </a:cubicBezTo>
                  <a:cubicBezTo>
                    <a:pt x="6716" y="2172"/>
                    <a:pt x="6954" y="2589"/>
                    <a:pt x="7442" y="2756"/>
                  </a:cubicBezTo>
                  <a:cubicBezTo>
                    <a:pt x="7561" y="2804"/>
                    <a:pt x="7704" y="2827"/>
                    <a:pt x="7835" y="2827"/>
                  </a:cubicBezTo>
                  <a:cubicBezTo>
                    <a:pt x="8180" y="2827"/>
                    <a:pt x="8537" y="2696"/>
                    <a:pt x="8883" y="2434"/>
                  </a:cubicBezTo>
                  <a:cubicBezTo>
                    <a:pt x="9014" y="2339"/>
                    <a:pt x="9145" y="2232"/>
                    <a:pt x="9252" y="2137"/>
                  </a:cubicBezTo>
                  <a:cubicBezTo>
                    <a:pt x="9418" y="1982"/>
                    <a:pt x="9585" y="1839"/>
                    <a:pt x="9752" y="1744"/>
                  </a:cubicBezTo>
                  <a:cubicBezTo>
                    <a:pt x="9861" y="1683"/>
                    <a:pt x="10001" y="1641"/>
                    <a:pt x="10128" y="1641"/>
                  </a:cubicBezTo>
                  <a:cubicBezTo>
                    <a:pt x="10223" y="1641"/>
                    <a:pt x="10310" y="1664"/>
                    <a:pt x="10371" y="1720"/>
                  </a:cubicBezTo>
                  <a:cubicBezTo>
                    <a:pt x="10419" y="1756"/>
                    <a:pt x="10466" y="1839"/>
                    <a:pt x="10514" y="1922"/>
                  </a:cubicBezTo>
                  <a:cubicBezTo>
                    <a:pt x="10561" y="1601"/>
                    <a:pt x="10621" y="1280"/>
                    <a:pt x="10681" y="958"/>
                  </a:cubicBezTo>
                  <a:cubicBezTo>
                    <a:pt x="10515" y="873"/>
                    <a:pt x="10332" y="837"/>
                    <a:pt x="10148" y="837"/>
                  </a:cubicBezTo>
                  <a:cubicBezTo>
                    <a:pt x="9870" y="837"/>
                    <a:pt x="9588" y="920"/>
                    <a:pt x="9359" y="1041"/>
                  </a:cubicBezTo>
                  <a:cubicBezTo>
                    <a:pt x="9121" y="1184"/>
                    <a:pt x="8918" y="1351"/>
                    <a:pt x="8728" y="1530"/>
                  </a:cubicBezTo>
                  <a:cubicBezTo>
                    <a:pt x="8621" y="1625"/>
                    <a:pt x="8514" y="1708"/>
                    <a:pt x="8406" y="1791"/>
                  </a:cubicBezTo>
                  <a:cubicBezTo>
                    <a:pt x="8207" y="1936"/>
                    <a:pt x="8008" y="2019"/>
                    <a:pt x="7846" y="2019"/>
                  </a:cubicBezTo>
                  <a:cubicBezTo>
                    <a:pt x="7794" y="2019"/>
                    <a:pt x="7747" y="2011"/>
                    <a:pt x="7704" y="1994"/>
                  </a:cubicBezTo>
                  <a:cubicBezTo>
                    <a:pt x="7502" y="1922"/>
                    <a:pt x="7359" y="1684"/>
                    <a:pt x="7192" y="1399"/>
                  </a:cubicBezTo>
                  <a:cubicBezTo>
                    <a:pt x="7002" y="1053"/>
                    <a:pt x="6763" y="649"/>
                    <a:pt x="6335" y="458"/>
                  </a:cubicBezTo>
                  <a:cubicBezTo>
                    <a:pt x="6162" y="383"/>
                    <a:pt x="5989" y="352"/>
                    <a:pt x="5820" y="352"/>
                  </a:cubicBezTo>
                  <a:cubicBezTo>
                    <a:pt x="5210" y="352"/>
                    <a:pt x="4657" y="758"/>
                    <a:pt x="4358" y="982"/>
                  </a:cubicBezTo>
                  <a:cubicBezTo>
                    <a:pt x="3971" y="1264"/>
                    <a:pt x="3661" y="1402"/>
                    <a:pt x="3430" y="1402"/>
                  </a:cubicBezTo>
                  <a:cubicBezTo>
                    <a:pt x="3349" y="1402"/>
                    <a:pt x="3277" y="1385"/>
                    <a:pt x="3215" y="1351"/>
                  </a:cubicBezTo>
                  <a:cubicBezTo>
                    <a:pt x="3084" y="1280"/>
                    <a:pt x="2977" y="1113"/>
                    <a:pt x="2858" y="934"/>
                  </a:cubicBezTo>
                  <a:cubicBezTo>
                    <a:pt x="2739" y="756"/>
                    <a:pt x="2620" y="565"/>
                    <a:pt x="2441" y="410"/>
                  </a:cubicBezTo>
                  <a:cubicBezTo>
                    <a:pt x="2150" y="141"/>
                    <a:pt x="1747" y="0"/>
                    <a:pt x="132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9" name="Google Shape;3359;p49"/>
            <p:cNvSpPr/>
            <p:nvPr/>
          </p:nvSpPr>
          <p:spPr>
            <a:xfrm>
              <a:off x="8332277" y="1194564"/>
              <a:ext cx="846834" cy="238285"/>
            </a:xfrm>
            <a:custGeom>
              <a:avLst/>
              <a:gdLst/>
              <a:ahLst/>
              <a:cxnLst/>
              <a:rect l="l" t="t" r="r" b="b"/>
              <a:pathLst>
                <a:path w="10061" h="2831" extrusionOk="0">
                  <a:moveTo>
                    <a:pt x="1514" y="0"/>
                  </a:moveTo>
                  <a:cubicBezTo>
                    <a:pt x="1246" y="0"/>
                    <a:pt x="968" y="54"/>
                    <a:pt x="703" y="163"/>
                  </a:cubicBezTo>
                  <a:cubicBezTo>
                    <a:pt x="453" y="271"/>
                    <a:pt x="238" y="413"/>
                    <a:pt x="36" y="580"/>
                  </a:cubicBezTo>
                  <a:cubicBezTo>
                    <a:pt x="24" y="866"/>
                    <a:pt x="12" y="1163"/>
                    <a:pt x="12" y="1449"/>
                  </a:cubicBezTo>
                  <a:cubicBezTo>
                    <a:pt x="12" y="1509"/>
                    <a:pt x="12" y="1580"/>
                    <a:pt x="0" y="1640"/>
                  </a:cubicBezTo>
                  <a:cubicBezTo>
                    <a:pt x="0" y="1675"/>
                    <a:pt x="0" y="1711"/>
                    <a:pt x="0" y="1735"/>
                  </a:cubicBezTo>
                  <a:cubicBezTo>
                    <a:pt x="346" y="1354"/>
                    <a:pt x="655" y="1068"/>
                    <a:pt x="1024" y="913"/>
                  </a:cubicBezTo>
                  <a:cubicBezTo>
                    <a:pt x="1173" y="848"/>
                    <a:pt x="1351" y="807"/>
                    <a:pt x="1529" y="807"/>
                  </a:cubicBezTo>
                  <a:cubicBezTo>
                    <a:pt x="1736" y="807"/>
                    <a:pt x="1942" y="862"/>
                    <a:pt x="2096" y="997"/>
                  </a:cubicBezTo>
                  <a:cubicBezTo>
                    <a:pt x="2191" y="1092"/>
                    <a:pt x="2286" y="1223"/>
                    <a:pt x="2370" y="1366"/>
                  </a:cubicBezTo>
                  <a:cubicBezTo>
                    <a:pt x="2536" y="1616"/>
                    <a:pt x="2703" y="1890"/>
                    <a:pt x="3024" y="2056"/>
                  </a:cubicBezTo>
                  <a:cubicBezTo>
                    <a:pt x="3222" y="2167"/>
                    <a:pt x="3425" y="2211"/>
                    <a:pt x="3624" y="2211"/>
                  </a:cubicBezTo>
                  <a:cubicBezTo>
                    <a:pt x="4239" y="2211"/>
                    <a:pt x="4812" y="1790"/>
                    <a:pt x="5037" y="1628"/>
                  </a:cubicBezTo>
                  <a:cubicBezTo>
                    <a:pt x="5356" y="1386"/>
                    <a:pt x="5714" y="1160"/>
                    <a:pt x="6009" y="1160"/>
                  </a:cubicBezTo>
                  <a:cubicBezTo>
                    <a:pt x="6078" y="1160"/>
                    <a:pt x="6143" y="1172"/>
                    <a:pt x="6203" y="1199"/>
                  </a:cubicBezTo>
                  <a:cubicBezTo>
                    <a:pt x="6406" y="1283"/>
                    <a:pt x="6549" y="1533"/>
                    <a:pt x="6692" y="1795"/>
                  </a:cubicBezTo>
                  <a:cubicBezTo>
                    <a:pt x="6906" y="2176"/>
                    <a:pt x="7156" y="2592"/>
                    <a:pt x="7644" y="2759"/>
                  </a:cubicBezTo>
                  <a:cubicBezTo>
                    <a:pt x="7763" y="2807"/>
                    <a:pt x="7906" y="2830"/>
                    <a:pt x="8037" y="2830"/>
                  </a:cubicBezTo>
                  <a:cubicBezTo>
                    <a:pt x="8382" y="2830"/>
                    <a:pt x="8739" y="2699"/>
                    <a:pt x="9085" y="2437"/>
                  </a:cubicBezTo>
                  <a:cubicBezTo>
                    <a:pt x="9216" y="2342"/>
                    <a:pt x="9347" y="2235"/>
                    <a:pt x="9454" y="2128"/>
                  </a:cubicBezTo>
                  <a:cubicBezTo>
                    <a:pt x="9609" y="1997"/>
                    <a:pt x="9751" y="1878"/>
                    <a:pt x="9906" y="1783"/>
                  </a:cubicBezTo>
                  <a:cubicBezTo>
                    <a:pt x="9930" y="1675"/>
                    <a:pt x="9942" y="1556"/>
                    <a:pt x="9966" y="1449"/>
                  </a:cubicBezTo>
                  <a:cubicBezTo>
                    <a:pt x="10001" y="1259"/>
                    <a:pt x="10025" y="1056"/>
                    <a:pt x="10061" y="866"/>
                  </a:cubicBezTo>
                  <a:lnTo>
                    <a:pt x="10061" y="866"/>
                  </a:lnTo>
                  <a:cubicBezTo>
                    <a:pt x="9882" y="902"/>
                    <a:pt x="9704" y="961"/>
                    <a:pt x="9561" y="1044"/>
                  </a:cubicBezTo>
                  <a:cubicBezTo>
                    <a:pt x="9311" y="1175"/>
                    <a:pt x="9120" y="1354"/>
                    <a:pt x="8918" y="1521"/>
                  </a:cubicBezTo>
                  <a:cubicBezTo>
                    <a:pt x="8811" y="1616"/>
                    <a:pt x="8716" y="1711"/>
                    <a:pt x="8608" y="1783"/>
                  </a:cubicBezTo>
                  <a:cubicBezTo>
                    <a:pt x="8406" y="1939"/>
                    <a:pt x="8204" y="2017"/>
                    <a:pt x="8040" y="2017"/>
                  </a:cubicBezTo>
                  <a:cubicBezTo>
                    <a:pt x="7991" y="2017"/>
                    <a:pt x="7947" y="2010"/>
                    <a:pt x="7906" y="1997"/>
                  </a:cubicBezTo>
                  <a:cubicBezTo>
                    <a:pt x="7704" y="1925"/>
                    <a:pt x="7561" y="1675"/>
                    <a:pt x="7394" y="1402"/>
                  </a:cubicBezTo>
                  <a:cubicBezTo>
                    <a:pt x="7192" y="1044"/>
                    <a:pt x="6965" y="652"/>
                    <a:pt x="6525" y="461"/>
                  </a:cubicBezTo>
                  <a:cubicBezTo>
                    <a:pt x="6352" y="383"/>
                    <a:pt x="6179" y="350"/>
                    <a:pt x="6009" y="350"/>
                  </a:cubicBezTo>
                  <a:cubicBezTo>
                    <a:pt x="5408" y="350"/>
                    <a:pt x="4858" y="759"/>
                    <a:pt x="4560" y="973"/>
                  </a:cubicBezTo>
                  <a:cubicBezTo>
                    <a:pt x="4168" y="1258"/>
                    <a:pt x="3856" y="1403"/>
                    <a:pt x="3624" y="1403"/>
                  </a:cubicBezTo>
                  <a:cubicBezTo>
                    <a:pt x="3546" y="1403"/>
                    <a:pt x="3477" y="1387"/>
                    <a:pt x="3417" y="1354"/>
                  </a:cubicBezTo>
                  <a:cubicBezTo>
                    <a:pt x="3274" y="1283"/>
                    <a:pt x="3179" y="1116"/>
                    <a:pt x="3060" y="925"/>
                  </a:cubicBezTo>
                  <a:cubicBezTo>
                    <a:pt x="2941" y="759"/>
                    <a:pt x="2822" y="568"/>
                    <a:pt x="2643" y="401"/>
                  </a:cubicBezTo>
                  <a:cubicBezTo>
                    <a:pt x="2350" y="138"/>
                    <a:pt x="1944" y="0"/>
                    <a:pt x="151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0" name="Google Shape;3360;p49"/>
            <p:cNvSpPr/>
            <p:nvPr/>
          </p:nvSpPr>
          <p:spPr>
            <a:xfrm>
              <a:off x="8331267" y="1386220"/>
              <a:ext cx="812830" cy="239043"/>
            </a:xfrm>
            <a:custGeom>
              <a:avLst/>
              <a:gdLst/>
              <a:ahLst/>
              <a:cxnLst/>
              <a:rect l="l" t="t" r="r" b="b"/>
              <a:pathLst>
                <a:path w="9657" h="2840" extrusionOk="0">
                  <a:moveTo>
                    <a:pt x="1534" y="1"/>
                  </a:moveTo>
                  <a:cubicBezTo>
                    <a:pt x="1263" y="1"/>
                    <a:pt x="983" y="57"/>
                    <a:pt x="715" y="172"/>
                  </a:cubicBezTo>
                  <a:cubicBezTo>
                    <a:pt x="453" y="280"/>
                    <a:pt x="215" y="434"/>
                    <a:pt x="0" y="613"/>
                  </a:cubicBezTo>
                  <a:cubicBezTo>
                    <a:pt x="0" y="994"/>
                    <a:pt x="12" y="1375"/>
                    <a:pt x="12" y="1744"/>
                  </a:cubicBezTo>
                  <a:cubicBezTo>
                    <a:pt x="358" y="1363"/>
                    <a:pt x="667" y="1077"/>
                    <a:pt x="1036" y="911"/>
                  </a:cubicBezTo>
                  <a:cubicBezTo>
                    <a:pt x="1184" y="850"/>
                    <a:pt x="1363" y="810"/>
                    <a:pt x="1541" y="810"/>
                  </a:cubicBezTo>
                  <a:cubicBezTo>
                    <a:pt x="1748" y="810"/>
                    <a:pt x="1954" y="865"/>
                    <a:pt x="2108" y="1006"/>
                  </a:cubicBezTo>
                  <a:cubicBezTo>
                    <a:pt x="2203" y="1101"/>
                    <a:pt x="2298" y="1232"/>
                    <a:pt x="2382" y="1375"/>
                  </a:cubicBezTo>
                  <a:cubicBezTo>
                    <a:pt x="2548" y="1625"/>
                    <a:pt x="2715" y="1899"/>
                    <a:pt x="3036" y="2065"/>
                  </a:cubicBezTo>
                  <a:cubicBezTo>
                    <a:pt x="3179" y="2149"/>
                    <a:pt x="3334" y="2196"/>
                    <a:pt x="3489" y="2208"/>
                  </a:cubicBezTo>
                  <a:cubicBezTo>
                    <a:pt x="3542" y="2215"/>
                    <a:pt x="3594" y="2218"/>
                    <a:pt x="3647" y="2218"/>
                  </a:cubicBezTo>
                  <a:cubicBezTo>
                    <a:pt x="4255" y="2218"/>
                    <a:pt x="4818" y="1801"/>
                    <a:pt x="5049" y="1637"/>
                  </a:cubicBezTo>
                  <a:cubicBezTo>
                    <a:pt x="5368" y="1395"/>
                    <a:pt x="5726" y="1169"/>
                    <a:pt x="6021" y="1169"/>
                  </a:cubicBezTo>
                  <a:cubicBezTo>
                    <a:pt x="6090" y="1169"/>
                    <a:pt x="6155" y="1181"/>
                    <a:pt x="6215" y="1208"/>
                  </a:cubicBezTo>
                  <a:cubicBezTo>
                    <a:pt x="6418" y="1292"/>
                    <a:pt x="6561" y="1542"/>
                    <a:pt x="6704" y="1804"/>
                  </a:cubicBezTo>
                  <a:cubicBezTo>
                    <a:pt x="6918" y="2173"/>
                    <a:pt x="7156" y="2601"/>
                    <a:pt x="7644" y="2768"/>
                  </a:cubicBezTo>
                  <a:cubicBezTo>
                    <a:pt x="7751" y="2804"/>
                    <a:pt x="7847" y="2827"/>
                    <a:pt x="7954" y="2827"/>
                  </a:cubicBezTo>
                  <a:cubicBezTo>
                    <a:pt x="7978" y="2839"/>
                    <a:pt x="8013" y="2839"/>
                    <a:pt x="8049" y="2839"/>
                  </a:cubicBezTo>
                  <a:cubicBezTo>
                    <a:pt x="8394" y="2839"/>
                    <a:pt x="8751" y="2696"/>
                    <a:pt x="9097" y="2446"/>
                  </a:cubicBezTo>
                  <a:cubicBezTo>
                    <a:pt x="9228" y="2351"/>
                    <a:pt x="9347" y="2244"/>
                    <a:pt x="9454" y="2149"/>
                  </a:cubicBezTo>
                  <a:cubicBezTo>
                    <a:pt x="9490" y="2006"/>
                    <a:pt x="9513" y="1863"/>
                    <a:pt x="9537" y="1708"/>
                  </a:cubicBezTo>
                  <a:cubicBezTo>
                    <a:pt x="9573" y="1482"/>
                    <a:pt x="9621" y="1244"/>
                    <a:pt x="9656" y="1006"/>
                  </a:cubicBezTo>
                  <a:lnTo>
                    <a:pt x="9656" y="1006"/>
                  </a:lnTo>
                  <a:cubicBezTo>
                    <a:pt x="9632" y="1018"/>
                    <a:pt x="9597" y="1030"/>
                    <a:pt x="9573" y="1053"/>
                  </a:cubicBezTo>
                  <a:cubicBezTo>
                    <a:pt x="9323" y="1184"/>
                    <a:pt x="9132" y="1363"/>
                    <a:pt x="8930" y="1530"/>
                  </a:cubicBezTo>
                  <a:cubicBezTo>
                    <a:pt x="8823" y="1625"/>
                    <a:pt x="8728" y="1720"/>
                    <a:pt x="8620" y="1792"/>
                  </a:cubicBezTo>
                  <a:cubicBezTo>
                    <a:pt x="8415" y="1941"/>
                    <a:pt x="8209" y="2025"/>
                    <a:pt x="8043" y="2025"/>
                  </a:cubicBezTo>
                  <a:cubicBezTo>
                    <a:pt x="7998" y="2025"/>
                    <a:pt x="7956" y="2019"/>
                    <a:pt x="7918" y="2006"/>
                  </a:cubicBezTo>
                  <a:cubicBezTo>
                    <a:pt x="7716" y="1934"/>
                    <a:pt x="7573" y="1684"/>
                    <a:pt x="7406" y="1399"/>
                  </a:cubicBezTo>
                  <a:cubicBezTo>
                    <a:pt x="7204" y="1053"/>
                    <a:pt x="6977" y="661"/>
                    <a:pt x="6537" y="458"/>
                  </a:cubicBezTo>
                  <a:cubicBezTo>
                    <a:pt x="6366" y="383"/>
                    <a:pt x="6195" y="352"/>
                    <a:pt x="6028" y="352"/>
                  </a:cubicBezTo>
                  <a:cubicBezTo>
                    <a:pt x="5424" y="352"/>
                    <a:pt x="4871" y="758"/>
                    <a:pt x="4572" y="982"/>
                  </a:cubicBezTo>
                  <a:cubicBezTo>
                    <a:pt x="4180" y="1267"/>
                    <a:pt x="3868" y="1412"/>
                    <a:pt x="3636" y="1412"/>
                  </a:cubicBezTo>
                  <a:cubicBezTo>
                    <a:pt x="3558" y="1412"/>
                    <a:pt x="3489" y="1396"/>
                    <a:pt x="3429" y="1363"/>
                  </a:cubicBezTo>
                  <a:cubicBezTo>
                    <a:pt x="3286" y="1280"/>
                    <a:pt x="3191" y="1125"/>
                    <a:pt x="3072" y="934"/>
                  </a:cubicBezTo>
                  <a:cubicBezTo>
                    <a:pt x="2953" y="768"/>
                    <a:pt x="2834" y="577"/>
                    <a:pt x="2655" y="410"/>
                  </a:cubicBezTo>
                  <a:cubicBezTo>
                    <a:pt x="2364" y="141"/>
                    <a:pt x="1961" y="1"/>
                    <a:pt x="1534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1" name="Google Shape;3361;p49"/>
            <p:cNvSpPr/>
            <p:nvPr/>
          </p:nvSpPr>
          <p:spPr>
            <a:xfrm>
              <a:off x="8497589" y="376344"/>
              <a:ext cx="360584" cy="220189"/>
            </a:xfrm>
            <a:custGeom>
              <a:avLst/>
              <a:gdLst/>
              <a:ahLst/>
              <a:cxnLst/>
              <a:rect l="l" t="t" r="r" b="b"/>
              <a:pathLst>
                <a:path w="4284" h="2616" extrusionOk="0">
                  <a:moveTo>
                    <a:pt x="2361" y="866"/>
                  </a:moveTo>
                  <a:cubicBezTo>
                    <a:pt x="2469" y="866"/>
                    <a:pt x="2583" y="884"/>
                    <a:pt x="2692" y="907"/>
                  </a:cubicBezTo>
                  <a:cubicBezTo>
                    <a:pt x="3061" y="990"/>
                    <a:pt x="4001" y="1324"/>
                    <a:pt x="4061" y="1741"/>
                  </a:cubicBezTo>
                  <a:cubicBezTo>
                    <a:pt x="4102" y="1998"/>
                    <a:pt x="3939" y="2075"/>
                    <a:pt x="3711" y="2075"/>
                  </a:cubicBezTo>
                  <a:cubicBezTo>
                    <a:pt x="3412" y="2075"/>
                    <a:pt x="3002" y="1941"/>
                    <a:pt x="2799" y="1907"/>
                  </a:cubicBezTo>
                  <a:cubicBezTo>
                    <a:pt x="2561" y="1871"/>
                    <a:pt x="2322" y="1836"/>
                    <a:pt x="2120" y="1717"/>
                  </a:cubicBezTo>
                  <a:cubicBezTo>
                    <a:pt x="1918" y="1598"/>
                    <a:pt x="1775" y="1360"/>
                    <a:pt x="1834" y="1157"/>
                  </a:cubicBezTo>
                  <a:cubicBezTo>
                    <a:pt x="1882" y="1014"/>
                    <a:pt x="2037" y="919"/>
                    <a:pt x="2192" y="883"/>
                  </a:cubicBezTo>
                  <a:cubicBezTo>
                    <a:pt x="2245" y="871"/>
                    <a:pt x="2302" y="866"/>
                    <a:pt x="2361" y="866"/>
                  </a:cubicBezTo>
                  <a:close/>
                  <a:moveTo>
                    <a:pt x="1213" y="1"/>
                  </a:moveTo>
                  <a:cubicBezTo>
                    <a:pt x="1065" y="1"/>
                    <a:pt x="919" y="22"/>
                    <a:pt x="775" y="74"/>
                  </a:cubicBezTo>
                  <a:cubicBezTo>
                    <a:pt x="477" y="181"/>
                    <a:pt x="203" y="431"/>
                    <a:pt x="120" y="776"/>
                  </a:cubicBezTo>
                  <a:cubicBezTo>
                    <a:pt x="1" y="1252"/>
                    <a:pt x="275" y="1764"/>
                    <a:pt x="644" y="2014"/>
                  </a:cubicBezTo>
                  <a:cubicBezTo>
                    <a:pt x="1013" y="2264"/>
                    <a:pt x="1441" y="2324"/>
                    <a:pt x="1870" y="2372"/>
                  </a:cubicBezTo>
                  <a:cubicBezTo>
                    <a:pt x="2218" y="2409"/>
                    <a:pt x="2882" y="2615"/>
                    <a:pt x="3416" y="2615"/>
                  </a:cubicBezTo>
                  <a:cubicBezTo>
                    <a:pt x="3904" y="2615"/>
                    <a:pt x="4284" y="2443"/>
                    <a:pt x="4216" y="1812"/>
                  </a:cubicBezTo>
                  <a:cubicBezTo>
                    <a:pt x="4108" y="836"/>
                    <a:pt x="2382" y="205"/>
                    <a:pt x="1691" y="62"/>
                  </a:cubicBezTo>
                  <a:cubicBezTo>
                    <a:pt x="1532" y="25"/>
                    <a:pt x="1372" y="1"/>
                    <a:pt x="12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2" name="Google Shape;3362;p49"/>
            <p:cNvSpPr/>
            <p:nvPr/>
          </p:nvSpPr>
          <p:spPr>
            <a:xfrm>
              <a:off x="8829307" y="274750"/>
              <a:ext cx="377923" cy="330956"/>
            </a:xfrm>
            <a:custGeom>
              <a:avLst/>
              <a:gdLst/>
              <a:ahLst/>
              <a:cxnLst/>
              <a:rect l="l" t="t" r="r" b="b"/>
              <a:pathLst>
                <a:path w="4490" h="3932" extrusionOk="0">
                  <a:moveTo>
                    <a:pt x="2489" y="1246"/>
                  </a:moveTo>
                  <a:cubicBezTo>
                    <a:pt x="2668" y="1246"/>
                    <a:pt x="2838" y="1293"/>
                    <a:pt x="2977" y="1412"/>
                  </a:cubicBezTo>
                  <a:cubicBezTo>
                    <a:pt x="3180" y="1578"/>
                    <a:pt x="3251" y="1876"/>
                    <a:pt x="3192" y="2138"/>
                  </a:cubicBezTo>
                  <a:cubicBezTo>
                    <a:pt x="3144" y="2400"/>
                    <a:pt x="2989" y="2555"/>
                    <a:pt x="2799" y="2745"/>
                  </a:cubicBezTo>
                  <a:cubicBezTo>
                    <a:pt x="2462" y="3061"/>
                    <a:pt x="1822" y="3238"/>
                    <a:pt x="1320" y="3238"/>
                  </a:cubicBezTo>
                  <a:cubicBezTo>
                    <a:pt x="988" y="3238"/>
                    <a:pt x="717" y="3161"/>
                    <a:pt x="632" y="2995"/>
                  </a:cubicBezTo>
                  <a:cubicBezTo>
                    <a:pt x="465" y="2697"/>
                    <a:pt x="775" y="2459"/>
                    <a:pt x="1001" y="2150"/>
                  </a:cubicBezTo>
                  <a:cubicBezTo>
                    <a:pt x="1215" y="1864"/>
                    <a:pt x="1465" y="1590"/>
                    <a:pt x="1787" y="1435"/>
                  </a:cubicBezTo>
                  <a:cubicBezTo>
                    <a:pt x="2003" y="1327"/>
                    <a:pt x="2254" y="1246"/>
                    <a:pt x="2489" y="1246"/>
                  </a:cubicBezTo>
                  <a:close/>
                  <a:moveTo>
                    <a:pt x="3349" y="0"/>
                  </a:moveTo>
                  <a:cubicBezTo>
                    <a:pt x="2960" y="0"/>
                    <a:pt x="2533" y="165"/>
                    <a:pt x="2168" y="376"/>
                  </a:cubicBezTo>
                  <a:cubicBezTo>
                    <a:pt x="1632" y="685"/>
                    <a:pt x="1120" y="1090"/>
                    <a:pt x="775" y="1638"/>
                  </a:cubicBezTo>
                  <a:cubicBezTo>
                    <a:pt x="406" y="2197"/>
                    <a:pt x="1" y="2876"/>
                    <a:pt x="215" y="3436"/>
                  </a:cubicBezTo>
                  <a:cubicBezTo>
                    <a:pt x="350" y="3783"/>
                    <a:pt x="729" y="3931"/>
                    <a:pt x="1201" y="3931"/>
                  </a:cubicBezTo>
                  <a:cubicBezTo>
                    <a:pt x="2021" y="3931"/>
                    <a:pt x="3121" y="3484"/>
                    <a:pt x="3704" y="2864"/>
                  </a:cubicBezTo>
                  <a:cubicBezTo>
                    <a:pt x="4025" y="2531"/>
                    <a:pt x="4287" y="2102"/>
                    <a:pt x="4382" y="1614"/>
                  </a:cubicBezTo>
                  <a:cubicBezTo>
                    <a:pt x="4489" y="1126"/>
                    <a:pt x="4394" y="590"/>
                    <a:pt x="4073" y="281"/>
                  </a:cubicBezTo>
                  <a:cubicBezTo>
                    <a:pt x="3872" y="80"/>
                    <a:pt x="3620" y="0"/>
                    <a:pt x="3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3" name="Google Shape;3363;p49"/>
            <p:cNvSpPr/>
            <p:nvPr/>
          </p:nvSpPr>
          <p:spPr>
            <a:xfrm>
              <a:off x="8316200" y="997437"/>
              <a:ext cx="916106" cy="226165"/>
            </a:xfrm>
            <a:custGeom>
              <a:avLst/>
              <a:gdLst/>
              <a:ahLst/>
              <a:cxnLst/>
              <a:rect l="l" t="t" r="r" b="b"/>
              <a:pathLst>
                <a:path w="10884" h="2687" extrusionOk="0">
                  <a:moveTo>
                    <a:pt x="717" y="1"/>
                  </a:moveTo>
                  <a:cubicBezTo>
                    <a:pt x="533" y="1"/>
                    <a:pt x="367" y="13"/>
                    <a:pt x="227" y="41"/>
                  </a:cubicBezTo>
                  <a:cubicBezTo>
                    <a:pt x="1" y="88"/>
                    <a:pt x="108" y="1053"/>
                    <a:pt x="156" y="1720"/>
                  </a:cubicBezTo>
                  <a:cubicBezTo>
                    <a:pt x="1007" y="1869"/>
                    <a:pt x="9931" y="2687"/>
                    <a:pt x="10530" y="2687"/>
                  </a:cubicBezTo>
                  <a:cubicBezTo>
                    <a:pt x="10550" y="2687"/>
                    <a:pt x="10561" y="2686"/>
                    <a:pt x="10562" y="2684"/>
                  </a:cubicBezTo>
                  <a:cubicBezTo>
                    <a:pt x="10657" y="2112"/>
                    <a:pt x="10764" y="1541"/>
                    <a:pt x="10883" y="946"/>
                  </a:cubicBezTo>
                  <a:cubicBezTo>
                    <a:pt x="8549" y="672"/>
                    <a:pt x="6442" y="493"/>
                    <a:pt x="4120" y="386"/>
                  </a:cubicBezTo>
                  <a:cubicBezTo>
                    <a:pt x="3237" y="346"/>
                    <a:pt x="1710" y="1"/>
                    <a:pt x="71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4" name="Google Shape;3364;p49"/>
            <p:cNvSpPr/>
            <p:nvPr/>
          </p:nvSpPr>
          <p:spPr>
            <a:xfrm>
              <a:off x="8704061" y="555795"/>
              <a:ext cx="178104" cy="1062478"/>
            </a:xfrm>
            <a:custGeom>
              <a:avLst/>
              <a:gdLst/>
              <a:ahLst/>
              <a:cxnLst/>
              <a:rect l="l" t="t" r="r" b="b"/>
              <a:pathLst>
                <a:path w="2116" h="12623" extrusionOk="0">
                  <a:moveTo>
                    <a:pt x="1329" y="0"/>
                  </a:moveTo>
                  <a:cubicBezTo>
                    <a:pt x="1170" y="0"/>
                    <a:pt x="1039" y="22"/>
                    <a:pt x="1001" y="61"/>
                  </a:cubicBezTo>
                  <a:cubicBezTo>
                    <a:pt x="608" y="418"/>
                    <a:pt x="893" y="740"/>
                    <a:pt x="822" y="1311"/>
                  </a:cubicBezTo>
                  <a:cubicBezTo>
                    <a:pt x="655" y="2680"/>
                    <a:pt x="608" y="4145"/>
                    <a:pt x="512" y="5431"/>
                  </a:cubicBezTo>
                  <a:cubicBezTo>
                    <a:pt x="334" y="8002"/>
                    <a:pt x="167" y="10110"/>
                    <a:pt x="0" y="12432"/>
                  </a:cubicBezTo>
                  <a:cubicBezTo>
                    <a:pt x="393" y="12443"/>
                    <a:pt x="786" y="12539"/>
                    <a:pt x="1298" y="12622"/>
                  </a:cubicBezTo>
                  <a:cubicBezTo>
                    <a:pt x="1536" y="8836"/>
                    <a:pt x="1822" y="4847"/>
                    <a:pt x="2108" y="347"/>
                  </a:cubicBezTo>
                  <a:cubicBezTo>
                    <a:pt x="2116" y="97"/>
                    <a:pt x="1662" y="0"/>
                    <a:pt x="132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Shape 3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7" name="Google Shape;3147;p48"/>
          <p:cNvSpPr txBox="1">
            <a:spLocks noGrp="1"/>
          </p:cNvSpPr>
          <p:nvPr>
            <p:ph type="title"/>
          </p:nvPr>
        </p:nvSpPr>
        <p:spPr>
          <a:xfrm>
            <a:off x="729379" y="2099543"/>
            <a:ext cx="3771899" cy="1031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6600" dirty="0">
                <a:solidFill>
                  <a:schemeClr val="accent1"/>
                </a:solidFill>
              </a:rPr>
              <a:t>THANKS!</a:t>
            </a:r>
            <a:endParaRPr sz="6600" dirty="0">
              <a:solidFill>
                <a:schemeClr val="dk2"/>
              </a:solidFill>
            </a:endParaRPr>
          </a:p>
        </p:txBody>
      </p:sp>
      <p:sp>
        <p:nvSpPr>
          <p:cNvPr id="3148" name="Google Shape;3148;p48"/>
          <p:cNvSpPr txBox="1"/>
          <p:nvPr/>
        </p:nvSpPr>
        <p:spPr>
          <a:xfrm>
            <a:off x="805988" y="700213"/>
            <a:ext cx="3591000" cy="46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700" b="1" dirty="0">
                <a:solidFill>
                  <a:schemeClr val="accent1"/>
                </a:solidFill>
                <a:latin typeface="Itim"/>
                <a:ea typeface="Itim"/>
                <a:cs typeface="Itim"/>
                <a:sym typeface="Itim"/>
              </a:rPr>
              <a:t>To Ashley</a:t>
            </a:r>
            <a:endParaRPr sz="2700" b="1" dirty="0">
              <a:solidFill>
                <a:schemeClr val="accent1"/>
              </a:solidFill>
              <a:latin typeface="Itim"/>
              <a:ea typeface="Itim"/>
              <a:cs typeface="Itim"/>
              <a:sym typeface="Itim"/>
            </a:endParaRPr>
          </a:p>
        </p:txBody>
      </p:sp>
      <p:sp>
        <p:nvSpPr>
          <p:cNvPr id="3149" name="Google Shape;3149;p48"/>
          <p:cNvSpPr txBox="1"/>
          <p:nvPr/>
        </p:nvSpPr>
        <p:spPr>
          <a:xfrm>
            <a:off x="805988" y="4223388"/>
            <a:ext cx="3591000" cy="46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700" b="1">
                <a:solidFill>
                  <a:schemeClr val="accent1"/>
                </a:solidFill>
                <a:latin typeface="Itim"/>
                <a:ea typeface="Itim"/>
                <a:cs typeface="Itim"/>
                <a:sym typeface="Itim"/>
              </a:rPr>
              <a:t>From Christian</a:t>
            </a:r>
            <a:endParaRPr sz="2700" b="1">
              <a:solidFill>
                <a:schemeClr val="accent1"/>
              </a:solidFill>
              <a:latin typeface="Itim"/>
              <a:ea typeface="Itim"/>
              <a:cs typeface="Itim"/>
              <a:sym typeface="Itim"/>
            </a:endParaRPr>
          </a:p>
        </p:txBody>
      </p:sp>
      <p:grpSp>
        <p:nvGrpSpPr>
          <p:cNvPr id="3150" name="Google Shape;3150;p48"/>
          <p:cNvGrpSpPr/>
          <p:nvPr/>
        </p:nvGrpSpPr>
        <p:grpSpPr>
          <a:xfrm>
            <a:off x="4781458" y="540000"/>
            <a:ext cx="4106573" cy="3963001"/>
            <a:chOff x="4781458" y="540000"/>
            <a:chExt cx="4106573" cy="3963001"/>
          </a:xfrm>
        </p:grpSpPr>
        <p:sp>
          <p:nvSpPr>
            <p:cNvPr id="3151" name="Google Shape;3151;p48"/>
            <p:cNvSpPr/>
            <p:nvPr/>
          </p:nvSpPr>
          <p:spPr>
            <a:xfrm>
              <a:off x="5010038" y="831325"/>
              <a:ext cx="3771900" cy="36576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3152" name="Google Shape;3152;p48"/>
            <p:cNvGrpSpPr/>
            <p:nvPr/>
          </p:nvGrpSpPr>
          <p:grpSpPr>
            <a:xfrm>
              <a:off x="5515266" y="1318689"/>
              <a:ext cx="2878602" cy="2682878"/>
              <a:chOff x="5347759" y="1230030"/>
              <a:chExt cx="2478135" cy="2309640"/>
            </a:xfrm>
          </p:grpSpPr>
          <p:sp>
            <p:nvSpPr>
              <p:cNvPr id="3153" name="Google Shape;3153;p48"/>
              <p:cNvSpPr/>
              <p:nvPr/>
            </p:nvSpPr>
            <p:spPr>
              <a:xfrm>
                <a:off x="6763809" y="1948519"/>
                <a:ext cx="835607" cy="1441646"/>
              </a:xfrm>
              <a:custGeom>
                <a:avLst/>
                <a:gdLst/>
                <a:ahLst/>
                <a:cxnLst/>
                <a:rect l="l" t="t" r="r" b="b"/>
                <a:pathLst>
                  <a:path w="8026" h="13847" extrusionOk="0">
                    <a:moveTo>
                      <a:pt x="2866" y="1"/>
                    </a:moveTo>
                    <a:cubicBezTo>
                      <a:pt x="2591" y="1"/>
                      <a:pt x="2316" y="40"/>
                      <a:pt x="2060" y="114"/>
                    </a:cubicBezTo>
                    <a:cubicBezTo>
                      <a:pt x="988" y="424"/>
                      <a:pt x="179" y="1305"/>
                      <a:pt x="48" y="2412"/>
                    </a:cubicBezTo>
                    <a:cubicBezTo>
                      <a:pt x="0" y="2852"/>
                      <a:pt x="191" y="3352"/>
                      <a:pt x="310" y="3769"/>
                    </a:cubicBezTo>
                    <a:cubicBezTo>
                      <a:pt x="810" y="5627"/>
                      <a:pt x="1286" y="7484"/>
                      <a:pt x="1786" y="9341"/>
                    </a:cubicBezTo>
                    <a:cubicBezTo>
                      <a:pt x="2012" y="10175"/>
                      <a:pt x="2215" y="11008"/>
                      <a:pt x="2429" y="11842"/>
                    </a:cubicBezTo>
                    <a:cubicBezTo>
                      <a:pt x="2560" y="12330"/>
                      <a:pt x="2608" y="12699"/>
                      <a:pt x="2953" y="13080"/>
                    </a:cubicBezTo>
                    <a:cubicBezTo>
                      <a:pt x="3417" y="13602"/>
                      <a:pt x="4042" y="13847"/>
                      <a:pt x="4672" y="13847"/>
                    </a:cubicBezTo>
                    <a:cubicBezTo>
                      <a:pt x="5336" y="13847"/>
                      <a:pt x="6006" y="13575"/>
                      <a:pt x="6501" y="13068"/>
                    </a:cubicBezTo>
                    <a:cubicBezTo>
                      <a:pt x="7442" y="12104"/>
                      <a:pt x="7084" y="10865"/>
                      <a:pt x="6203" y="10079"/>
                    </a:cubicBezTo>
                    <a:cubicBezTo>
                      <a:pt x="6549" y="9972"/>
                      <a:pt x="6894" y="9889"/>
                      <a:pt x="7180" y="9651"/>
                    </a:cubicBezTo>
                    <a:cubicBezTo>
                      <a:pt x="8025" y="8936"/>
                      <a:pt x="7823" y="7674"/>
                      <a:pt x="7382" y="6805"/>
                    </a:cubicBezTo>
                    <a:cubicBezTo>
                      <a:pt x="6977" y="6043"/>
                      <a:pt x="6275" y="5567"/>
                      <a:pt x="5477" y="5484"/>
                    </a:cubicBezTo>
                    <a:cubicBezTo>
                      <a:pt x="5537" y="5281"/>
                      <a:pt x="5560" y="5067"/>
                      <a:pt x="5549" y="4853"/>
                    </a:cubicBezTo>
                    <a:cubicBezTo>
                      <a:pt x="5525" y="4269"/>
                      <a:pt x="5275" y="3841"/>
                      <a:pt x="4918" y="3579"/>
                    </a:cubicBezTo>
                    <a:cubicBezTo>
                      <a:pt x="5310" y="2864"/>
                      <a:pt x="5334" y="1995"/>
                      <a:pt x="4918" y="1126"/>
                    </a:cubicBezTo>
                    <a:cubicBezTo>
                      <a:pt x="4534" y="349"/>
                      <a:pt x="3694" y="1"/>
                      <a:pt x="286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54" name="Google Shape;3154;p48"/>
              <p:cNvSpPr/>
              <p:nvPr/>
            </p:nvSpPr>
            <p:spPr>
              <a:xfrm>
                <a:off x="6990672" y="1997141"/>
                <a:ext cx="264133" cy="272462"/>
              </a:xfrm>
              <a:custGeom>
                <a:avLst/>
                <a:gdLst/>
                <a:ahLst/>
                <a:cxnLst/>
                <a:rect l="l" t="t" r="r" b="b"/>
                <a:pathLst>
                  <a:path w="2537" h="2617" extrusionOk="0">
                    <a:moveTo>
                      <a:pt x="446" y="0"/>
                    </a:moveTo>
                    <a:cubicBezTo>
                      <a:pt x="328" y="0"/>
                      <a:pt x="207" y="10"/>
                      <a:pt x="83" y="28"/>
                    </a:cubicBezTo>
                    <a:cubicBezTo>
                      <a:pt x="0" y="52"/>
                      <a:pt x="0" y="207"/>
                      <a:pt x="83" y="218"/>
                    </a:cubicBezTo>
                    <a:cubicBezTo>
                      <a:pt x="667" y="302"/>
                      <a:pt x="1250" y="480"/>
                      <a:pt x="1679" y="909"/>
                    </a:cubicBezTo>
                    <a:cubicBezTo>
                      <a:pt x="1869" y="1100"/>
                      <a:pt x="2000" y="1338"/>
                      <a:pt x="2060" y="1600"/>
                    </a:cubicBezTo>
                    <a:cubicBezTo>
                      <a:pt x="2096" y="1742"/>
                      <a:pt x="2096" y="1897"/>
                      <a:pt x="2096" y="2040"/>
                    </a:cubicBezTo>
                    <a:cubicBezTo>
                      <a:pt x="2084" y="2219"/>
                      <a:pt x="2036" y="2385"/>
                      <a:pt x="2119" y="2564"/>
                    </a:cubicBezTo>
                    <a:cubicBezTo>
                      <a:pt x="2135" y="2596"/>
                      <a:pt x="2183" y="2617"/>
                      <a:pt x="2227" y="2617"/>
                    </a:cubicBezTo>
                    <a:cubicBezTo>
                      <a:pt x="2249" y="2617"/>
                      <a:pt x="2270" y="2612"/>
                      <a:pt x="2286" y="2600"/>
                    </a:cubicBezTo>
                    <a:cubicBezTo>
                      <a:pt x="2536" y="2433"/>
                      <a:pt x="2536" y="2028"/>
                      <a:pt x="2512" y="1754"/>
                    </a:cubicBezTo>
                    <a:cubicBezTo>
                      <a:pt x="2489" y="1481"/>
                      <a:pt x="2405" y="1219"/>
                      <a:pt x="2262" y="992"/>
                    </a:cubicBezTo>
                    <a:cubicBezTo>
                      <a:pt x="2000" y="528"/>
                      <a:pt x="1524" y="195"/>
                      <a:pt x="1012" y="76"/>
                    </a:cubicBezTo>
                    <a:cubicBezTo>
                      <a:pt x="822" y="24"/>
                      <a:pt x="636" y="0"/>
                      <a:pt x="446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55" name="Google Shape;3155;p48"/>
              <p:cNvSpPr/>
              <p:nvPr/>
            </p:nvSpPr>
            <p:spPr>
              <a:xfrm>
                <a:off x="7204418" y="2352898"/>
                <a:ext cx="93701" cy="185216"/>
              </a:xfrm>
              <a:custGeom>
                <a:avLst/>
                <a:gdLst/>
                <a:ahLst/>
                <a:cxnLst/>
                <a:rect l="l" t="t" r="r" b="b"/>
                <a:pathLst>
                  <a:path w="900" h="1779" extrusionOk="0">
                    <a:moveTo>
                      <a:pt x="66" y="0"/>
                    </a:moveTo>
                    <a:cubicBezTo>
                      <a:pt x="14" y="0"/>
                      <a:pt x="1" y="68"/>
                      <a:pt x="43" y="100"/>
                    </a:cubicBezTo>
                    <a:cubicBezTo>
                      <a:pt x="102" y="147"/>
                      <a:pt x="162" y="207"/>
                      <a:pt x="209" y="254"/>
                    </a:cubicBezTo>
                    <a:cubicBezTo>
                      <a:pt x="257" y="314"/>
                      <a:pt x="305" y="373"/>
                      <a:pt x="340" y="433"/>
                    </a:cubicBezTo>
                    <a:cubicBezTo>
                      <a:pt x="436" y="552"/>
                      <a:pt x="507" y="683"/>
                      <a:pt x="543" y="826"/>
                    </a:cubicBezTo>
                    <a:cubicBezTo>
                      <a:pt x="578" y="957"/>
                      <a:pt x="590" y="1100"/>
                      <a:pt x="566" y="1231"/>
                    </a:cubicBezTo>
                    <a:cubicBezTo>
                      <a:pt x="543" y="1385"/>
                      <a:pt x="436" y="1540"/>
                      <a:pt x="459" y="1707"/>
                    </a:cubicBezTo>
                    <a:cubicBezTo>
                      <a:pt x="471" y="1754"/>
                      <a:pt x="543" y="1778"/>
                      <a:pt x="590" y="1778"/>
                    </a:cubicBezTo>
                    <a:cubicBezTo>
                      <a:pt x="781" y="1731"/>
                      <a:pt x="852" y="1469"/>
                      <a:pt x="876" y="1290"/>
                    </a:cubicBezTo>
                    <a:cubicBezTo>
                      <a:pt x="900" y="1112"/>
                      <a:pt x="888" y="921"/>
                      <a:pt x="828" y="731"/>
                    </a:cubicBezTo>
                    <a:cubicBezTo>
                      <a:pt x="781" y="552"/>
                      <a:pt x="686" y="397"/>
                      <a:pt x="555" y="254"/>
                    </a:cubicBezTo>
                    <a:cubicBezTo>
                      <a:pt x="495" y="183"/>
                      <a:pt x="424" y="123"/>
                      <a:pt x="340" y="88"/>
                    </a:cubicBezTo>
                    <a:cubicBezTo>
                      <a:pt x="257" y="52"/>
                      <a:pt x="174" y="16"/>
                      <a:pt x="90" y="4"/>
                    </a:cubicBezTo>
                    <a:cubicBezTo>
                      <a:pt x="82" y="1"/>
                      <a:pt x="74" y="0"/>
                      <a:pt x="66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56" name="Google Shape;3156;p48"/>
              <p:cNvSpPr/>
              <p:nvPr/>
            </p:nvSpPr>
            <p:spPr>
              <a:xfrm>
                <a:off x="7298536" y="2589965"/>
                <a:ext cx="195523" cy="343363"/>
              </a:xfrm>
              <a:custGeom>
                <a:avLst/>
                <a:gdLst/>
                <a:ahLst/>
                <a:cxnLst/>
                <a:rect l="l" t="t" r="r" b="b"/>
                <a:pathLst>
                  <a:path w="1878" h="3298" extrusionOk="0">
                    <a:moveTo>
                      <a:pt x="81" y="0"/>
                    </a:moveTo>
                    <a:cubicBezTo>
                      <a:pt x="28" y="0"/>
                      <a:pt x="0" y="86"/>
                      <a:pt x="67" y="109"/>
                    </a:cubicBezTo>
                    <a:cubicBezTo>
                      <a:pt x="603" y="287"/>
                      <a:pt x="1056" y="751"/>
                      <a:pt x="1282" y="1263"/>
                    </a:cubicBezTo>
                    <a:cubicBezTo>
                      <a:pt x="1460" y="1680"/>
                      <a:pt x="1579" y="2264"/>
                      <a:pt x="1234" y="2633"/>
                    </a:cubicBezTo>
                    <a:cubicBezTo>
                      <a:pt x="1139" y="2740"/>
                      <a:pt x="1008" y="2823"/>
                      <a:pt x="877" y="2883"/>
                    </a:cubicBezTo>
                    <a:cubicBezTo>
                      <a:pt x="734" y="2942"/>
                      <a:pt x="484" y="2990"/>
                      <a:pt x="401" y="3133"/>
                    </a:cubicBezTo>
                    <a:cubicBezTo>
                      <a:pt x="377" y="3156"/>
                      <a:pt x="377" y="3204"/>
                      <a:pt x="413" y="3228"/>
                    </a:cubicBezTo>
                    <a:cubicBezTo>
                      <a:pt x="464" y="3280"/>
                      <a:pt x="547" y="3298"/>
                      <a:pt x="636" y="3298"/>
                    </a:cubicBezTo>
                    <a:cubicBezTo>
                      <a:pt x="753" y="3298"/>
                      <a:pt x="879" y="3267"/>
                      <a:pt x="960" y="3240"/>
                    </a:cubicBezTo>
                    <a:cubicBezTo>
                      <a:pt x="1127" y="3192"/>
                      <a:pt x="1282" y="3097"/>
                      <a:pt x="1413" y="2978"/>
                    </a:cubicBezTo>
                    <a:cubicBezTo>
                      <a:pt x="1651" y="2775"/>
                      <a:pt x="1782" y="2478"/>
                      <a:pt x="1818" y="2180"/>
                    </a:cubicBezTo>
                    <a:cubicBezTo>
                      <a:pt x="1877" y="1537"/>
                      <a:pt x="1520" y="906"/>
                      <a:pt x="1067" y="478"/>
                    </a:cubicBezTo>
                    <a:cubicBezTo>
                      <a:pt x="794" y="216"/>
                      <a:pt x="472" y="49"/>
                      <a:pt x="91" y="1"/>
                    </a:cubicBezTo>
                    <a:cubicBezTo>
                      <a:pt x="88" y="1"/>
                      <a:pt x="84" y="0"/>
                      <a:pt x="81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57" name="Google Shape;3157;p48"/>
              <p:cNvSpPr/>
              <p:nvPr/>
            </p:nvSpPr>
            <p:spPr>
              <a:xfrm>
                <a:off x="7264595" y="3008815"/>
                <a:ext cx="194690" cy="303696"/>
              </a:xfrm>
              <a:custGeom>
                <a:avLst/>
                <a:gdLst/>
                <a:ahLst/>
                <a:cxnLst/>
                <a:rect l="l" t="t" r="r" b="b"/>
                <a:pathLst>
                  <a:path w="1870" h="2917" extrusionOk="0">
                    <a:moveTo>
                      <a:pt x="481" y="0"/>
                    </a:moveTo>
                    <a:cubicBezTo>
                      <a:pt x="391" y="0"/>
                      <a:pt x="376" y="159"/>
                      <a:pt x="477" y="181"/>
                    </a:cubicBezTo>
                    <a:cubicBezTo>
                      <a:pt x="1036" y="300"/>
                      <a:pt x="1524" y="705"/>
                      <a:pt x="1560" y="1312"/>
                    </a:cubicBezTo>
                    <a:cubicBezTo>
                      <a:pt x="1584" y="1824"/>
                      <a:pt x="1262" y="2324"/>
                      <a:pt x="762" y="2467"/>
                    </a:cubicBezTo>
                    <a:cubicBezTo>
                      <a:pt x="608" y="2515"/>
                      <a:pt x="453" y="2515"/>
                      <a:pt x="298" y="2551"/>
                    </a:cubicBezTo>
                    <a:cubicBezTo>
                      <a:pt x="131" y="2598"/>
                      <a:pt x="0" y="2741"/>
                      <a:pt x="191" y="2860"/>
                    </a:cubicBezTo>
                    <a:cubicBezTo>
                      <a:pt x="258" y="2902"/>
                      <a:pt x="340" y="2916"/>
                      <a:pt x="424" y="2916"/>
                    </a:cubicBezTo>
                    <a:cubicBezTo>
                      <a:pt x="532" y="2916"/>
                      <a:pt x="645" y="2892"/>
                      <a:pt x="739" y="2872"/>
                    </a:cubicBezTo>
                    <a:cubicBezTo>
                      <a:pt x="881" y="2824"/>
                      <a:pt x="1024" y="2765"/>
                      <a:pt x="1155" y="2682"/>
                    </a:cubicBezTo>
                    <a:cubicBezTo>
                      <a:pt x="1632" y="2384"/>
                      <a:pt x="1870" y="1824"/>
                      <a:pt x="1810" y="1265"/>
                    </a:cubicBezTo>
                    <a:cubicBezTo>
                      <a:pt x="1739" y="562"/>
                      <a:pt x="1191" y="86"/>
                      <a:pt x="500" y="3"/>
                    </a:cubicBezTo>
                    <a:cubicBezTo>
                      <a:pt x="494" y="1"/>
                      <a:pt x="487" y="0"/>
                      <a:pt x="481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58" name="Google Shape;3158;p48"/>
              <p:cNvSpPr/>
              <p:nvPr/>
            </p:nvSpPr>
            <p:spPr>
              <a:xfrm>
                <a:off x="6581610" y="1669390"/>
                <a:ext cx="311296" cy="189381"/>
              </a:xfrm>
              <a:custGeom>
                <a:avLst/>
                <a:gdLst/>
                <a:ahLst/>
                <a:cxnLst/>
                <a:rect l="l" t="t" r="r" b="b"/>
                <a:pathLst>
                  <a:path w="2990" h="1819" extrusionOk="0">
                    <a:moveTo>
                      <a:pt x="1454" y="0"/>
                    </a:moveTo>
                    <a:cubicBezTo>
                      <a:pt x="772" y="0"/>
                      <a:pt x="38" y="499"/>
                      <a:pt x="0" y="1652"/>
                    </a:cubicBezTo>
                    <a:lnTo>
                      <a:pt x="2429" y="1819"/>
                    </a:lnTo>
                    <a:cubicBezTo>
                      <a:pt x="2989" y="692"/>
                      <a:pt x="2257" y="0"/>
                      <a:pt x="1454" y="0"/>
                    </a:cubicBezTo>
                    <a:close/>
                  </a:path>
                </a:pathLst>
              </a:custGeom>
              <a:solidFill>
                <a:srgbClr val="EC6FA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59" name="Google Shape;3159;p48"/>
              <p:cNvSpPr/>
              <p:nvPr/>
            </p:nvSpPr>
            <p:spPr>
              <a:xfrm>
                <a:off x="6533405" y="1635553"/>
                <a:ext cx="396565" cy="247475"/>
              </a:xfrm>
              <a:custGeom>
                <a:avLst/>
                <a:gdLst/>
                <a:ahLst/>
                <a:cxnLst/>
                <a:rect l="l" t="t" r="r" b="b"/>
                <a:pathLst>
                  <a:path w="3809" h="2377" extrusionOk="0">
                    <a:moveTo>
                      <a:pt x="1830" y="650"/>
                    </a:moveTo>
                    <a:cubicBezTo>
                      <a:pt x="1933" y="650"/>
                      <a:pt x="2037" y="667"/>
                      <a:pt x="2142" y="703"/>
                    </a:cubicBezTo>
                    <a:cubicBezTo>
                      <a:pt x="2380" y="786"/>
                      <a:pt x="2594" y="953"/>
                      <a:pt x="2654" y="1215"/>
                    </a:cubicBezTo>
                    <a:cubicBezTo>
                      <a:pt x="2714" y="1471"/>
                      <a:pt x="2612" y="1684"/>
                      <a:pt x="2605" y="1906"/>
                    </a:cubicBezTo>
                    <a:lnTo>
                      <a:pt x="2605" y="1906"/>
                    </a:lnTo>
                    <a:cubicBezTo>
                      <a:pt x="1987" y="1882"/>
                      <a:pt x="1368" y="1867"/>
                      <a:pt x="750" y="1830"/>
                    </a:cubicBezTo>
                    <a:lnTo>
                      <a:pt x="750" y="1830"/>
                    </a:lnTo>
                    <a:cubicBezTo>
                      <a:pt x="852" y="1458"/>
                      <a:pt x="929" y="1095"/>
                      <a:pt x="1261" y="834"/>
                    </a:cubicBezTo>
                    <a:cubicBezTo>
                      <a:pt x="1434" y="716"/>
                      <a:pt x="1629" y="650"/>
                      <a:pt x="1830" y="650"/>
                    </a:cubicBezTo>
                    <a:close/>
                    <a:moveTo>
                      <a:pt x="2051" y="0"/>
                    </a:moveTo>
                    <a:cubicBezTo>
                      <a:pt x="998" y="0"/>
                      <a:pt x="0" y="948"/>
                      <a:pt x="237" y="2037"/>
                    </a:cubicBezTo>
                    <a:cubicBezTo>
                      <a:pt x="265" y="2151"/>
                      <a:pt x="354" y="2202"/>
                      <a:pt x="447" y="2202"/>
                    </a:cubicBezTo>
                    <a:cubicBezTo>
                      <a:pt x="505" y="2202"/>
                      <a:pt x="565" y="2182"/>
                      <a:pt x="612" y="2144"/>
                    </a:cubicBezTo>
                    <a:lnTo>
                      <a:pt x="612" y="2144"/>
                    </a:lnTo>
                    <a:cubicBezTo>
                      <a:pt x="1311" y="2210"/>
                      <a:pt x="2041" y="2376"/>
                      <a:pt x="2742" y="2376"/>
                    </a:cubicBezTo>
                    <a:cubicBezTo>
                      <a:pt x="2820" y="2376"/>
                      <a:pt x="2898" y="2374"/>
                      <a:pt x="2975" y="2370"/>
                    </a:cubicBezTo>
                    <a:cubicBezTo>
                      <a:pt x="3106" y="2358"/>
                      <a:pt x="3261" y="2298"/>
                      <a:pt x="3321" y="2167"/>
                    </a:cubicBezTo>
                    <a:cubicBezTo>
                      <a:pt x="3809" y="1179"/>
                      <a:pt x="3213" y="12"/>
                      <a:pt x="2070" y="1"/>
                    </a:cubicBezTo>
                    <a:cubicBezTo>
                      <a:pt x="2064" y="0"/>
                      <a:pt x="2057" y="0"/>
                      <a:pt x="2051" y="0"/>
                    </a:cubicBezTo>
                    <a:close/>
                  </a:path>
                </a:pathLst>
              </a:custGeom>
              <a:solidFill>
                <a:srgbClr val="EC6FA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60" name="Google Shape;3160;p48"/>
              <p:cNvSpPr/>
              <p:nvPr/>
            </p:nvSpPr>
            <p:spPr>
              <a:xfrm>
                <a:off x="5686545" y="1886155"/>
                <a:ext cx="1559501" cy="1653515"/>
              </a:xfrm>
              <a:custGeom>
                <a:avLst/>
                <a:gdLst/>
                <a:ahLst/>
                <a:cxnLst/>
                <a:rect l="l" t="t" r="r" b="b"/>
                <a:pathLst>
                  <a:path w="14979" h="15882" extrusionOk="0">
                    <a:moveTo>
                      <a:pt x="7930" y="1"/>
                    </a:moveTo>
                    <a:cubicBezTo>
                      <a:pt x="6707" y="1"/>
                      <a:pt x="5467" y="431"/>
                      <a:pt x="4549" y="1213"/>
                    </a:cubicBezTo>
                    <a:cubicBezTo>
                      <a:pt x="3287" y="2285"/>
                      <a:pt x="2906" y="4178"/>
                      <a:pt x="1739" y="5356"/>
                    </a:cubicBezTo>
                    <a:cubicBezTo>
                      <a:pt x="906" y="6190"/>
                      <a:pt x="1" y="7297"/>
                      <a:pt x="60" y="8547"/>
                    </a:cubicBezTo>
                    <a:cubicBezTo>
                      <a:pt x="168" y="10674"/>
                      <a:pt x="1886" y="11484"/>
                      <a:pt x="3680" y="11484"/>
                    </a:cubicBezTo>
                    <a:cubicBezTo>
                      <a:pt x="4257" y="11484"/>
                      <a:pt x="4841" y="11401"/>
                      <a:pt x="5382" y="11250"/>
                    </a:cubicBezTo>
                    <a:lnTo>
                      <a:pt x="5382" y="11250"/>
                    </a:lnTo>
                    <a:cubicBezTo>
                      <a:pt x="5085" y="12000"/>
                      <a:pt x="4692" y="12655"/>
                      <a:pt x="4275" y="13357"/>
                    </a:cubicBezTo>
                    <a:cubicBezTo>
                      <a:pt x="3573" y="14560"/>
                      <a:pt x="4930" y="14989"/>
                      <a:pt x="5775" y="15262"/>
                    </a:cubicBezTo>
                    <a:cubicBezTo>
                      <a:pt x="6966" y="15643"/>
                      <a:pt x="8228" y="15882"/>
                      <a:pt x="9466" y="15882"/>
                    </a:cubicBezTo>
                    <a:cubicBezTo>
                      <a:pt x="10740" y="15870"/>
                      <a:pt x="11931" y="15679"/>
                      <a:pt x="13157" y="15358"/>
                    </a:cubicBezTo>
                    <a:cubicBezTo>
                      <a:pt x="13955" y="15155"/>
                      <a:pt x="14979" y="14810"/>
                      <a:pt x="14955" y="13822"/>
                    </a:cubicBezTo>
                    <a:cubicBezTo>
                      <a:pt x="14955" y="13810"/>
                      <a:pt x="14955" y="13810"/>
                      <a:pt x="14943" y="13798"/>
                    </a:cubicBezTo>
                    <a:cubicBezTo>
                      <a:pt x="14693" y="10571"/>
                      <a:pt x="13943" y="7404"/>
                      <a:pt x="12776" y="4380"/>
                    </a:cubicBezTo>
                    <a:cubicBezTo>
                      <a:pt x="12121" y="2666"/>
                      <a:pt x="11264" y="796"/>
                      <a:pt x="9371" y="213"/>
                    </a:cubicBezTo>
                    <a:cubicBezTo>
                      <a:pt x="8908" y="70"/>
                      <a:pt x="8420" y="1"/>
                      <a:pt x="7930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61" name="Google Shape;3161;p48"/>
              <p:cNvSpPr/>
              <p:nvPr/>
            </p:nvSpPr>
            <p:spPr>
              <a:xfrm>
                <a:off x="6577862" y="1647631"/>
                <a:ext cx="565331" cy="518168"/>
              </a:xfrm>
              <a:custGeom>
                <a:avLst/>
                <a:gdLst/>
                <a:ahLst/>
                <a:cxnLst/>
                <a:rect l="l" t="t" r="r" b="b"/>
                <a:pathLst>
                  <a:path w="5430" h="4977" extrusionOk="0">
                    <a:moveTo>
                      <a:pt x="4648" y="0"/>
                    </a:moveTo>
                    <a:cubicBezTo>
                      <a:pt x="4390" y="0"/>
                      <a:pt x="4122" y="55"/>
                      <a:pt x="3882" y="111"/>
                    </a:cubicBezTo>
                    <a:cubicBezTo>
                      <a:pt x="3227" y="277"/>
                      <a:pt x="2632" y="611"/>
                      <a:pt x="2108" y="1016"/>
                    </a:cubicBezTo>
                    <a:cubicBezTo>
                      <a:pt x="1298" y="1647"/>
                      <a:pt x="679" y="2683"/>
                      <a:pt x="1036" y="3683"/>
                    </a:cubicBezTo>
                    <a:cubicBezTo>
                      <a:pt x="798" y="3706"/>
                      <a:pt x="560" y="3754"/>
                      <a:pt x="346" y="3897"/>
                    </a:cubicBezTo>
                    <a:cubicBezTo>
                      <a:pt x="0" y="4111"/>
                      <a:pt x="48" y="4540"/>
                      <a:pt x="346" y="4754"/>
                    </a:cubicBezTo>
                    <a:cubicBezTo>
                      <a:pt x="566" y="4915"/>
                      <a:pt x="841" y="4976"/>
                      <a:pt x="1133" y="4976"/>
                    </a:cubicBezTo>
                    <a:cubicBezTo>
                      <a:pt x="1709" y="4976"/>
                      <a:pt x="2352" y="4737"/>
                      <a:pt x="2786" y="4540"/>
                    </a:cubicBezTo>
                    <a:cubicBezTo>
                      <a:pt x="3715" y="4111"/>
                      <a:pt x="4441" y="3135"/>
                      <a:pt x="4894" y="2254"/>
                    </a:cubicBezTo>
                    <a:cubicBezTo>
                      <a:pt x="5060" y="1921"/>
                      <a:pt x="5430" y="956"/>
                      <a:pt x="5287" y="408"/>
                    </a:cubicBezTo>
                    <a:cubicBezTo>
                      <a:pt x="5239" y="206"/>
                      <a:pt x="5108" y="51"/>
                      <a:pt x="4870" y="16"/>
                    </a:cubicBezTo>
                    <a:cubicBezTo>
                      <a:pt x="4798" y="5"/>
                      <a:pt x="4723" y="0"/>
                      <a:pt x="4648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62" name="Google Shape;3162;p48"/>
              <p:cNvSpPr/>
              <p:nvPr/>
            </p:nvSpPr>
            <p:spPr>
              <a:xfrm>
                <a:off x="5628658" y="1585371"/>
                <a:ext cx="1142635" cy="714524"/>
              </a:xfrm>
              <a:custGeom>
                <a:avLst/>
                <a:gdLst/>
                <a:ahLst/>
                <a:cxnLst/>
                <a:rect l="l" t="t" r="r" b="b"/>
                <a:pathLst>
                  <a:path w="10975" h="6863" extrusionOk="0">
                    <a:moveTo>
                      <a:pt x="5834" y="1"/>
                    </a:moveTo>
                    <a:cubicBezTo>
                      <a:pt x="5376" y="1"/>
                      <a:pt x="4916" y="91"/>
                      <a:pt x="4510" y="268"/>
                    </a:cubicBezTo>
                    <a:cubicBezTo>
                      <a:pt x="3855" y="554"/>
                      <a:pt x="3533" y="1221"/>
                      <a:pt x="3450" y="1911"/>
                    </a:cubicBezTo>
                    <a:cubicBezTo>
                      <a:pt x="2259" y="2221"/>
                      <a:pt x="1152" y="2923"/>
                      <a:pt x="747" y="4150"/>
                    </a:cubicBezTo>
                    <a:cubicBezTo>
                      <a:pt x="1" y="6357"/>
                      <a:pt x="2605" y="6862"/>
                      <a:pt x="4304" y="6862"/>
                    </a:cubicBezTo>
                    <a:cubicBezTo>
                      <a:pt x="4447" y="6862"/>
                      <a:pt x="4584" y="6859"/>
                      <a:pt x="4712" y="6852"/>
                    </a:cubicBezTo>
                    <a:cubicBezTo>
                      <a:pt x="6581" y="6757"/>
                      <a:pt x="10975" y="6090"/>
                      <a:pt x="10689" y="3423"/>
                    </a:cubicBezTo>
                    <a:cubicBezTo>
                      <a:pt x="10641" y="2876"/>
                      <a:pt x="10284" y="2304"/>
                      <a:pt x="9510" y="1685"/>
                    </a:cubicBezTo>
                    <a:cubicBezTo>
                      <a:pt x="8748" y="1078"/>
                      <a:pt x="7915" y="566"/>
                      <a:pt x="6998" y="209"/>
                    </a:cubicBezTo>
                    <a:cubicBezTo>
                      <a:pt x="6637" y="70"/>
                      <a:pt x="6236" y="1"/>
                      <a:pt x="583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63" name="Google Shape;3163;p48"/>
              <p:cNvSpPr/>
              <p:nvPr/>
            </p:nvSpPr>
            <p:spPr>
              <a:xfrm>
                <a:off x="6139335" y="3060871"/>
                <a:ext cx="107340" cy="89016"/>
              </a:xfrm>
              <a:custGeom>
                <a:avLst/>
                <a:gdLst/>
                <a:ahLst/>
                <a:cxnLst/>
                <a:rect l="l" t="t" r="r" b="b"/>
                <a:pathLst>
                  <a:path w="1031" h="855" extrusionOk="0">
                    <a:moveTo>
                      <a:pt x="976" y="1"/>
                    </a:moveTo>
                    <a:cubicBezTo>
                      <a:pt x="972" y="1"/>
                      <a:pt x="967" y="1"/>
                      <a:pt x="962" y="3"/>
                    </a:cubicBezTo>
                    <a:cubicBezTo>
                      <a:pt x="593" y="74"/>
                      <a:pt x="259" y="408"/>
                      <a:pt x="45" y="705"/>
                    </a:cubicBezTo>
                    <a:cubicBezTo>
                      <a:pt x="1" y="776"/>
                      <a:pt x="69" y="854"/>
                      <a:pt x="136" y="854"/>
                    </a:cubicBezTo>
                    <a:cubicBezTo>
                      <a:pt x="159" y="854"/>
                      <a:pt x="182" y="845"/>
                      <a:pt x="200" y="824"/>
                    </a:cubicBezTo>
                    <a:cubicBezTo>
                      <a:pt x="438" y="550"/>
                      <a:pt x="783" y="360"/>
                      <a:pt x="1010" y="74"/>
                    </a:cubicBezTo>
                    <a:cubicBezTo>
                      <a:pt x="1031" y="42"/>
                      <a:pt x="1014" y="1"/>
                      <a:pt x="976" y="1"/>
                    </a:cubicBezTo>
                    <a:close/>
                  </a:path>
                </a:pathLst>
              </a:custGeom>
              <a:solidFill>
                <a:srgbClr val="F4AFC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64" name="Google Shape;3164;p48"/>
              <p:cNvSpPr/>
              <p:nvPr/>
            </p:nvSpPr>
            <p:spPr>
              <a:xfrm>
                <a:off x="6310290" y="2402560"/>
                <a:ext cx="275065" cy="134097"/>
              </a:xfrm>
              <a:custGeom>
                <a:avLst/>
                <a:gdLst/>
                <a:ahLst/>
                <a:cxnLst/>
                <a:rect l="l" t="t" r="r" b="b"/>
                <a:pathLst>
                  <a:path w="2642" h="1288" extrusionOk="0">
                    <a:moveTo>
                      <a:pt x="2425" y="0"/>
                    </a:moveTo>
                    <a:cubicBezTo>
                      <a:pt x="2402" y="0"/>
                      <a:pt x="2379" y="5"/>
                      <a:pt x="2356" y="15"/>
                    </a:cubicBezTo>
                    <a:cubicBezTo>
                      <a:pt x="2035" y="182"/>
                      <a:pt x="1820" y="515"/>
                      <a:pt x="1475" y="658"/>
                    </a:cubicBezTo>
                    <a:cubicBezTo>
                      <a:pt x="1306" y="736"/>
                      <a:pt x="1138" y="779"/>
                      <a:pt x="979" y="779"/>
                    </a:cubicBezTo>
                    <a:cubicBezTo>
                      <a:pt x="724" y="779"/>
                      <a:pt x="491" y="669"/>
                      <a:pt x="308" y="420"/>
                    </a:cubicBezTo>
                    <a:cubicBezTo>
                      <a:pt x="275" y="376"/>
                      <a:pt x="230" y="357"/>
                      <a:pt x="187" y="357"/>
                    </a:cubicBezTo>
                    <a:cubicBezTo>
                      <a:pt x="91" y="357"/>
                      <a:pt x="1" y="452"/>
                      <a:pt x="58" y="575"/>
                    </a:cubicBezTo>
                    <a:cubicBezTo>
                      <a:pt x="283" y="1015"/>
                      <a:pt x="693" y="1288"/>
                      <a:pt x="1174" y="1288"/>
                    </a:cubicBezTo>
                    <a:cubicBezTo>
                      <a:pt x="1253" y="1288"/>
                      <a:pt x="1333" y="1281"/>
                      <a:pt x="1415" y="1266"/>
                    </a:cubicBezTo>
                    <a:cubicBezTo>
                      <a:pt x="1904" y="1182"/>
                      <a:pt x="2642" y="742"/>
                      <a:pt x="2582" y="146"/>
                    </a:cubicBezTo>
                    <a:cubicBezTo>
                      <a:pt x="2573" y="62"/>
                      <a:pt x="2505" y="0"/>
                      <a:pt x="2425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65" name="Google Shape;3165;p48"/>
              <p:cNvSpPr/>
              <p:nvPr/>
            </p:nvSpPr>
            <p:spPr>
              <a:xfrm>
                <a:off x="6405554" y="2495221"/>
                <a:ext cx="28631" cy="119729"/>
              </a:xfrm>
              <a:custGeom>
                <a:avLst/>
                <a:gdLst/>
                <a:ahLst/>
                <a:cxnLst/>
                <a:rect l="l" t="t" r="r" b="b"/>
                <a:pathLst>
                  <a:path w="275" h="1150" extrusionOk="0">
                    <a:moveTo>
                      <a:pt x="131" y="1"/>
                    </a:moveTo>
                    <a:cubicBezTo>
                      <a:pt x="66" y="1"/>
                      <a:pt x="0" y="42"/>
                      <a:pt x="0" y="126"/>
                    </a:cubicBezTo>
                    <a:cubicBezTo>
                      <a:pt x="0" y="304"/>
                      <a:pt x="12" y="495"/>
                      <a:pt x="12" y="673"/>
                    </a:cubicBezTo>
                    <a:cubicBezTo>
                      <a:pt x="12" y="828"/>
                      <a:pt x="0" y="971"/>
                      <a:pt x="72" y="1114"/>
                    </a:cubicBezTo>
                    <a:cubicBezTo>
                      <a:pt x="84" y="1138"/>
                      <a:pt x="108" y="1149"/>
                      <a:pt x="131" y="1149"/>
                    </a:cubicBezTo>
                    <a:cubicBezTo>
                      <a:pt x="155" y="1149"/>
                      <a:pt x="179" y="1138"/>
                      <a:pt x="191" y="1114"/>
                    </a:cubicBezTo>
                    <a:cubicBezTo>
                      <a:pt x="274" y="971"/>
                      <a:pt x="250" y="828"/>
                      <a:pt x="262" y="673"/>
                    </a:cubicBezTo>
                    <a:cubicBezTo>
                      <a:pt x="262" y="483"/>
                      <a:pt x="262" y="304"/>
                      <a:pt x="262" y="126"/>
                    </a:cubicBezTo>
                    <a:cubicBezTo>
                      <a:pt x="262" y="42"/>
                      <a:pt x="197" y="1"/>
                      <a:pt x="131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66" name="Google Shape;3166;p48"/>
              <p:cNvSpPr/>
              <p:nvPr/>
            </p:nvSpPr>
            <p:spPr>
              <a:xfrm>
                <a:off x="6460005" y="2484393"/>
                <a:ext cx="62155" cy="113066"/>
              </a:xfrm>
              <a:custGeom>
                <a:avLst/>
                <a:gdLst/>
                <a:ahLst/>
                <a:cxnLst/>
                <a:rect l="l" t="t" r="r" b="b"/>
                <a:pathLst>
                  <a:path w="597" h="1086" extrusionOk="0">
                    <a:moveTo>
                      <a:pt x="160" y="0"/>
                    </a:moveTo>
                    <a:cubicBezTo>
                      <a:pt x="79" y="0"/>
                      <a:pt x="1" y="64"/>
                      <a:pt x="37" y="158"/>
                    </a:cubicBezTo>
                    <a:cubicBezTo>
                      <a:pt x="96" y="325"/>
                      <a:pt x="168" y="491"/>
                      <a:pt x="239" y="658"/>
                    </a:cubicBezTo>
                    <a:cubicBezTo>
                      <a:pt x="299" y="801"/>
                      <a:pt x="335" y="956"/>
                      <a:pt x="454" y="1063"/>
                    </a:cubicBezTo>
                    <a:cubicBezTo>
                      <a:pt x="469" y="1078"/>
                      <a:pt x="487" y="1085"/>
                      <a:pt x="504" y="1085"/>
                    </a:cubicBezTo>
                    <a:cubicBezTo>
                      <a:pt x="540" y="1085"/>
                      <a:pt x="573" y="1056"/>
                      <a:pt x="573" y="1015"/>
                    </a:cubicBezTo>
                    <a:cubicBezTo>
                      <a:pt x="597" y="849"/>
                      <a:pt x="525" y="706"/>
                      <a:pt x="466" y="563"/>
                    </a:cubicBezTo>
                    <a:cubicBezTo>
                      <a:pt x="406" y="408"/>
                      <a:pt x="347" y="253"/>
                      <a:pt x="287" y="87"/>
                    </a:cubicBezTo>
                    <a:cubicBezTo>
                      <a:pt x="264" y="26"/>
                      <a:pt x="212" y="0"/>
                      <a:pt x="160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67" name="Google Shape;3167;p48"/>
              <p:cNvSpPr/>
              <p:nvPr/>
            </p:nvSpPr>
            <p:spPr>
              <a:xfrm>
                <a:off x="6508730" y="2462217"/>
                <a:ext cx="102551" cy="85997"/>
              </a:xfrm>
              <a:custGeom>
                <a:avLst/>
                <a:gdLst/>
                <a:ahLst/>
                <a:cxnLst/>
                <a:rect l="l" t="t" r="r" b="b"/>
                <a:pathLst>
                  <a:path w="985" h="826" extrusionOk="0">
                    <a:moveTo>
                      <a:pt x="192" y="0"/>
                    </a:moveTo>
                    <a:cubicBezTo>
                      <a:pt x="88" y="0"/>
                      <a:pt x="0" y="136"/>
                      <a:pt x="93" y="228"/>
                    </a:cubicBezTo>
                    <a:cubicBezTo>
                      <a:pt x="224" y="335"/>
                      <a:pt x="367" y="454"/>
                      <a:pt x="498" y="562"/>
                    </a:cubicBezTo>
                    <a:cubicBezTo>
                      <a:pt x="617" y="669"/>
                      <a:pt x="724" y="800"/>
                      <a:pt x="891" y="824"/>
                    </a:cubicBezTo>
                    <a:cubicBezTo>
                      <a:pt x="896" y="825"/>
                      <a:pt x="901" y="825"/>
                      <a:pt x="906" y="825"/>
                    </a:cubicBezTo>
                    <a:cubicBezTo>
                      <a:pt x="948" y="825"/>
                      <a:pt x="985" y="783"/>
                      <a:pt x="974" y="740"/>
                    </a:cubicBezTo>
                    <a:cubicBezTo>
                      <a:pt x="926" y="585"/>
                      <a:pt x="795" y="490"/>
                      <a:pt x="664" y="383"/>
                    </a:cubicBezTo>
                    <a:cubicBezTo>
                      <a:pt x="545" y="264"/>
                      <a:pt x="414" y="157"/>
                      <a:pt x="283" y="38"/>
                    </a:cubicBezTo>
                    <a:cubicBezTo>
                      <a:pt x="254" y="11"/>
                      <a:pt x="223" y="0"/>
                      <a:pt x="192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68" name="Google Shape;3168;p48"/>
              <p:cNvSpPr/>
              <p:nvPr/>
            </p:nvSpPr>
            <p:spPr>
              <a:xfrm>
                <a:off x="5815229" y="2849104"/>
                <a:ext cx="83394" cy="72358"/>
              </a:xfrm>
              <a:custGeom>
                <a:avLst/>
                <a:gdLst/>
                <a:ahLst/>
                <a:cxnLst/>
                <a:rect l="l" t="t" r="r" b="b"/>
                <a:pathLst>
                  <a:path w="801" h="695" extrusionOk="0">
                    <a:moveTo>
                      <a:pt x="563" y="1"/>
                    </a:moveTo>
                    <a:cubicBezTo>
                      <a:pt x="467" y="1"/>
                      <a:pt x="372" y="36"/>
                      <a:pt x="301" y="84"/>
                    </a:cubicBezTo>
                    <a:cubicBezTo>
                      <a:pt x="134" y="179"/>
                      <a:pt x="51" y="334"/>
                      <a:pt x="15" y="525"/>
                    </a:cubicBezTo>
                    <a:cubicBezTo>
                      <a:pt x="1" y="630"/>
                      <a:pt x="74" y="694"/>
                      <a:pt x="152" y="694"/>
                    </a:cubicBezTo>
                    <a:cubicBezTo>
                      <a:pt x="205" y="694"/>
                      <a:pt x="260" y="664"/>
                      <a:pt x="289" y="596"/>
                    </a:cubicBezTo>
                    <a:cubicBezTo>
                      <a:pt x="324" y="501"/>
                      <a:pt x="384" y="417"/>
                      <a:pt x="467" y="358"/>
                    </a:cubicBezTo>
                    <a:cubicBezTo>
                      <a:pt x="515" y="322"/>
                      <a:pt x="574" y="310"/>
                      <a:pt x="622" y="286"/>
                    </a:cubicBezTo>
                    <a:cubicBezTo>
                      <a:pt x="682" y="251"/>
                      <a:pt x="705" y="227"/>
                      <a:pt x="753" y="191"/>
                    </a:cubicBezTo>
                    <a:cubicBezTo>
                      <a:pt x="801" y="156"/>
                      <a:pt x="801" y="108"/>
                      <a:pt x="753" y="72"/>
                    </a:cubicBezTo>
                    <a:cubicBezTo>
                      <a:pt x="749" y="72"/>
                      <a:pt x="743" y="71"/>
                      <a:pt x="738" y="69"/>
                    </a:cubicBezTo>
                    <a:lnTo>
                      <a:pt x="738" y="69"/>
                    </a:lnTo>
                    <a:cubicBezTo>
                      <a:pt x="716" y="47"/>
                      <a:pt x="704" y="35"/>
                      <a:pt x="682" y="13"/>
                    </a:cubicBezTo>
                    <a:cubicBezTo>
                      <a:pt x="646" y="1"/>
                      <a:pt x="598" y="1"/>
                      <a:pt x="563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69" name="Google Shape;3169;p48"/>
              <p:cNvSpPr/>
              <p:nvPr/>
            </p:nvSpPr>
            <p:spPr>
              <a:xfrm>
                <a:off x="6132463" y="2542697"/>
                <a:ext cx="786362" cy="622697"/>
              </a:xfrm>
              <a:custGeom>
                <a:avLst/>
                <a:gdLst/>
                <a:ahLst/>
                <a:cxnLst/>
                <a:rect l="l" t="t" r="r" b="b"/>
                <a:pathLst>
                  <a:path w="7553" h="5981" extrusionOk="0">
                    <a:moveTo>
                      <a:pt x="6504" y="1"/>
                    </a:moveTo>
                    <a:cubicBezTo>
                      <a:pt x="6235" y="1"/>
                      <a:pt x="6064" y="427"/>
                      <a:pt x="6350" y="634"/>
                    </a:cubicBezTo>
                    <a:cubicBezTo>
                      <a:pt x="7219" y="1265"/>
                      <a:pt x="6755" y="2563"/>
                      <a:pt x="6005" y="3039"/>
                    </a:cubicBezTo>
                    <a:cubicBezTo>
                      <a:pt x="5386" y="3420"/>
                      <a:pt x="4647" y="3539"/>
                      <a:pt x="3945" y="3694"/>
                    </a:cubicBezTo>
                    <a:cubicBezTo>
                      <a:pt x="2373" y="4015"/>
                      <a:pt x="1123" y="4575"/>
                      <a:pt x="75" y="5801"/>
                    </a:cubicBezTo>
                    <a:cubicBezTo>
                      <a:pt x="0" y="5885"/>
                      <a:pt x="77" y="5980"/>
                      <a:pt x="155" y="5980"/>
                    </a:cubicBezTo>
                    <a:cubicBezTo>
                      <a:pt x="188" y="5980"/>
                      <a:pt x="221" y="5963"/>
                      <a:pt x="242" y="5920"/>
                    </a:cubicBezTo>
                    <a:cubicBezTo>
                      <a:pt x="778" y="4849"/>
                      <a:pt x="2326" y="4444"/>
                      <a:pt x="3409" y="4206"/>
                    </a:cubicBezTo>
                    <a:cubicBezTo>
                      <a:pt x="4243" y="4027"/>
                      <a:pt x="5100" y="3968"/>
                      <a:pt x="5898" y="3634"/>
                    </a:cubicBezTo>
                    <a:cubicBezTo>
                      <a:pt x="6529" y="3372"/>
                      <a:pt x="7124" y="2944"/>
                      <a:pt x="7326" y="2265"/>
                    </a:cubicBezTo>
                    <a:cubicBezTo>
                      <a:pt x="7553" y="1491"/>
                      <a:pt x="7374" y="527"/>
                      <a:pt x="6683" y="62"/>
                    </a:cubicBezTo>
                    <a:cubicBezTo>
                      <a:pt x="6622" y="19"/>
                      <a:pt x="6561" y="1"/>
                      <a:pt x="6504" y="1"/>
                    </a:cubicBezTo>
                    <a:close/>
                  </a:path>
                </a:pathLst>
              </a:custGeom>
              <a:solidFill>
                <a:srgbClr val="F4AFC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70" name="Google Shape;3170;p48"/>
              <p:cNvSpPr/>
              <p:nvPr/>
            </p:nvSpPr>
            <p:spPr>
              <a:xfrm>
                <a:off x="5975350" y="2766961"/>
                <a:ext cx="311297" cy="266851"/>
              </a:xfrm>
              <a:custGeom>
                <a:avLst/>
                <a:gdLst/>
                <a:ahLst/>
                <a:cxnLst/>
                <a:rect l="l" t="t" r="r" b="b"/>
                <a:pathLst>
                  <a:path w="4228" h="3386" extrusionOk="0">
                    <a:moveTo>
                      <a:pt x="3264" y="1"/>
                    </a:moveTo>
                    <a:cubicBezTo>
                      <a:pt x="3228" y="1"/>
                      <a:pt x="3192" y="31"/>
                      <a:pt x="3192" y="75"/>
                    </a:cubicBezTo>
                    <a:cubicBezTo>
                      <a:pt x="3180" y="956"/>
                      <a:pt x="3156" y="1742"/>
                      <a:pt x="2465" y="2397"/>
                    </a:cubicBezTo>
                    <a:cubicBezTo>
                      <a:pt x="1846" y="2992"/>
                      <a:pt x="894" y="3254"/>
                      <a:pt x="60" y="3290"/>
                    </a:cubicBezTo>
                    <a:cubicBezTo>
                      <a:pt x="1" y="3290"/>
                      <a:pt x="1" y="3385"/>
                      <a:pt x="60" y="3385"/>
                    </a:cubicBezTo>
                    <a:cubicBezTo>
                      <a:pt x="1656" y="3385"/>
                      <a:pt x="4227" y="1980"/>
                      <a:pt x="3322" y="40"/>
                    </a:cubicBezTo>
                    <a:cubicBezTo>
                      <a:pt x="3309" y="12"/>
                      <a:pt x="3286" y="1"/>
                      <a:pt x="3264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71" name="Google Shape;3171;p48"/>
              <p:cNvSpPr/>
              <p:nvPr/>
            </p:nvSpPr>
            <p:spPr>
              <a:xfrm>
                <a:off x="5731209" y="1852110"/>
                <a:ext cx="395523" cy="355336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3413" extrusionOk="0">
                    <a:moveTo>
                      <a:pt x="2366" y="0"/>
                    </a:moveTo>
                    <a:cubicBezTo>
                      <a:pt x="2356" y="0"/>
                      <a:pt x="2345" y="2"/>
                      <a:pt x="2334" y="4"/>
                    </a:cubicBezTo>
                    <a:cubicBezTo>
                      <a:pt x="1239" y="218"/>
                      <a:pt x="0" y="1623"/>
                      <a:pt x="846" y="2719"/>
                    </a:cubicBezTo>
                    <a:cubicBezTo>
                      <a:pt x="1167" y="3124"/>
                      <a:pt x="1751" y="3314"/>
                      <a:pt x="2239" y="3374"/>
                    </a:cubicBezTo>
                    <a:cubicBezTo>
                      <a:pt x="2389" y="3391"/>
                      <a:pt x="2597" y="3412"/>
                      <a:pt x="2814" y="3412"/>
                    </a:cubicBezTo>
                    <a:cubicBezTo>
                      <a:pt x="3182" y="3412"/>
                      <a:pt x="3574" y="3352"/>
                      <a:pt x="3739" y="3112"/>
                    </a:cubicBezTo>
                    <a:cubicBezTo>
                      <a:pt x="3798" y="3040"/>
                      <a:pt x="3739" y="2945"/>
                      <a:pt x="3667" y="2921"/>
                    </a:cubicBezTo>
                    <a:cubicBezTo>
                      <a:pt x="3607" y="2903"/>
                      <a:pt x="3544" y="2897"/>
                      <a:pt x="3479" y="2897"/>
                    </a:cubicBezTo>
                    <a:cubicBezTo>
                      <a:pt x="3237" y="2897"/>
                      <a:pt x="2971" y="2993"/>
                      <a:pt x="2727" y="2993"/>
                    </a:cubicBezTo>
                    <a:cubicBezTo>
                      <a:pt x="2310" y="2993"/>
                      <a:pt x="1822" y="2957"/>
                      <a:pt x="1441" y="2754"/>
                    </a:cubicBezTo>
                    <a:cubicBezTo>
                      <a:pt x="143" y="2076"/>
                      <a:pt x="1453" y="468"/>
                      <a:pt x="2394" y="242"/>
                    </a:cubicBezTo>
                    <a:cubicBezTo>
                      <a:pt x="2537" y="198"/>
                      <a:pt x="2496" y="0"/>
                      <a:pt x="2366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72" name="Google Shape;3172;p48"/>
              <p:cNvSpPr/>
              <p:nvPr/>
            </p:nvSpPr>
            <p:spPr>
              <a:xfrm>
                <a:off x="6095191" y="1651379"/>
                <a:ext cx="371161" cy="123269"/>
              </a:xfrm>
              <a:custGeom>
                <a:avLst/>
                <a:gdLst/>
                <a:ahLst/>
                <a:cxnLst/>
                <a:rect l="l" t="t" r="r" b="b"/>
                <a:pathLst>
                  <a:path w="3565" h="1184" extrusionOk="0">
                    <a:moveTo>
                      <a:pt x="1559" y="1"/>
                    </a:moveTo>
                    <a:cubicBezTo>
                      <a:pt x="986" y="1"/>
                      <a:pt x="399" y="188"/>
                      <a:pt x="29" y="646"/>
                    </a:cubicBezTo>
                    <a:cubicBezTo>
                      <a:pt x="0" y="684"/>
                      <a:pt x="24" y="744"/>
                      <a:pt x="65" y="744"/>
                    </a:cubicBezTo>
                    <a:cubicBezTo>
                      <a:pt x="76" y="744"/>
                      <a:pt x="88" y="740"/>
                      <a:pt x="100" y="730"/>
                    </a:cubicBezTo>
                    <a:cubicBezTo>
                      <a:pt x="510" y="479"/>
                      <a:pt x="910" y="340"/>
                      <a:pt x="1338" y="340"/>
                    </a:cubicBezTo>
                    <a:cubicBezTo>
                      <a:pt x="1581" y="340"/>
                      <a:pt x="1833" y="385"/>
                      <a:pt x="2100" y="480"/>
                    </a:cubicBezTo>
                    <a:cubicBezTo>
                      <a:pt x="2577" y="634"/>
                      <a:pt x="2958" y="1123"/>
                      <a:pt x="3446" y="1182"/>
                    </a:cubicBezTo>
                    <a:cubicBezTo>
                      <a:pt x="3451" y="1183"/>
                      <a:pt x="3456" y="1184"/>
                      <a:pt x="3461" y="1184"/>
                    </a:cubicBezTo>
                    <a:cubicBezTo>
                      <a:pt x="3515" y="1184"/>
                      <a:pt x="3565" y="1129"/>
                      <a:pt x="3565" y="1075"/>
                    </a:cubicBezTo>
                    <a:cubicBezTo>
                      <a:pt x="3493" y="432"/>
                      <a:pt x="2481" y="110"/>
                      <a:pt x="1934" y="27"/>
                    </a:cubicBezTo>
                    <a:cubicBezTo>
                      <a:pt x="1811" y="10"/>
                      <a:pt x="1686" y="1"/>
                      <a:pt x="155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73" name="Google Shape;3173;p48"/>
              <p:cNvSpPr/>
              <p:nvPr/>
            </p:nvSpPr>
            <p:spPr>
              <a:xfrm>
                <a:off x="6414195" y="1871892"/>
                <a:ext cx="271630" cy="266840"/>
              </a:xfrm>
              <a:custGeom>
                <a:avLst/>
                <a:gdLst/>
                <a:ahLst/>
                <a:cxnLst/>
                <a:rect l="l" t="t" r="r" b="b"/>
                <a:pathLst>
                  <a:path w="2609" h="2563" extrusionOk="0">
                    <a:moveTo>
                      <a:pt x="1948" y="1"/>
                    </a:moveTo>
                    <a:cubicBezTo>
                      <a:pt x="1882" y="1"/>
                      <a:pt x="1819" y="68"/>
                      <a:pt x="1870" y="136"/>
                    </a:cubicBezTo>
                    <a:cubicBezTo>
                      <a:pt x="2275" y="779"/>
                      <a:pt x="2251" y="1374"/>
                      <a:pt x="1584" y="1779"/>
                    </a:cubicBezTo>
                    <a:cubicBezTo>
                      <a:pt x="1346" y="1933"/>
                      <a:pt x="1084" y="2017"/>
                      <a:pt x="810" y="2088"/>
                    </a:cubicBezTo>
                    <a:cubicBezTo>
                      <a:pt x="572" y="2148"/>
                      <a:pt x="298" y="2148"/>
                      <a:pt x="72" y="2279"/>
                    </a:cubicBezTo>
                    <a:cubicBezTo>
                      <a:pt x="1" y="2314"/>
                      <a:pt x="1" y="2422"/>
                      <a:pt x="72" y="2457"/>
                    </a:cubicBezTo>
                    <a:cubicBezTo>
                      <a:pt x="208" y="2531"/>
                      <a:pt x="368" y="2563"/>
                      <a:pt x="539" y="2563"/>
                    </a:cubicBezTo>
                    <a:cubicBezTo>
                      <a:pt x="1087" y="2563"/>
                      <a:pt x="1743" y="2236"/>
                      <a:pt x="2060" y="1910"/>
                    </a:cubicBezTo>
                    <a:cubicBezTo>
                      <a:pt x="2608" y="1350"/>
                      <a:pt x="2441" y="636"/>
                      <a:pt x="2025" y="40"/>
                    </a:cubicBezTo>
                    <a:cubicBezTo>
                      <a:pt x="2004" y="12"/>
                      <a:pt x="1976" y="1"/>
                      <a:pt x="1948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74" name="Google Shape;3174;p48"/>
              <p:cNvSpPr/>
              <p:nvPr/>
            </p:nvSpPr>
            <p:spPr>
              <a:xfrm>
                <a:off x="6632417" y="1670119"/>
                <a:ext cx="183550" cy="97762"/>
              </a:xfrm>
              <a:custGeom>
                <a:avLst/>
                <a:gdLst/>
                <a:ahLst/>
                <a:cxnLst/>
                <a:rect l="l" t="t" r="r" b="b"/>
                <a:pathLst>
                  <a:path w="1763" h="939" extrusionOk="0">
                    <a:moveTo>
                      <a:pt x="1123" y="0"/>
                    </a:moveTo>
                    <a:cubicBezTo>
                      <a:pt x="963" y="0"/>
                      <a:pt x="804" y="44"/>
                      <a:pt x="655" y="97"/>
                    </a:cubicBezTo>
                    <a:cubicBezTo>
                      <a:pt x="334" y="228"/>
                      <a:pt x="24" y="490"/>
                      <a:pt x="0" y="859"/>
                    </a:cubicBezTo>
                    <a:cubicBezTo>
                      <a:pt x="0" y="912"/>
                      <a:pt x="36" y="939"/>
                      <a:pt x="75" y="939"/>
                    </a:cubicBezTo>
                    <a:cubicBezTo>
                      <a:pt x="106" y="939"/>
                      <a:pt x="139" y="921"/>
                      <a:pt x="155" y="883"/>
                    </a:cubicBezTo>
                    <a:cubicBezTo>
                      <a:pt x="226" y="621"/>
                      <a:pt x="512" y="442"/>
                      <a:pt x="750" y="359"/>
                    </a:cubicBezTo>
                    <a:cubicBezTo>
                      <a:pt x="893" y="311"/>
                      <a:pt x="1012" y="300"/>
                      <a:pt x="1155" y="300"/>
                    </a:cubicBezTo>
                    <a:cubicBezTo>
                      <a:pt x="1167" y="300"/>
                      <a:pt x="1179" y="300"/>
                      <a:pt x="1191" y="311"/>
                    </a:cubicBezTo>
                    <a:cubicBezTo>
                      <a:pt x="1215" y="311"/>
                      <a:pt x="1227" y="311"/>
                      <a:pt x="1250" y="323"/>
                    </a:cubicBezTo>
                    <a:cubicBezTo>
                      <a:pt x="1250" y="323"/>
                      <a:pt x="1260" y="326"/>
                      <a:pt x="1267" y="327"/>
                    </a:cubicBezTo>
                    <a:lnTo>
                      <a:pt x="1267" y="327"/>
                    </a:lnTo>
                    <a:cubicBezTo>
                      <a:pt x="1280" y="335"/>
                      <a:pt x="1299" y="337"/>
                      <a:pt x="1310" y="347"/>
                    </a:cubicBezTo>
                    <a:cubicBezTo>
                      <a:pt x="1334" y="359"/>
                      <a:pt x="1369" y="383"/>
                      <a:pt x="1393" y="395"/>
                    </a:cubicBezTo>
                    <a:cubicBezTo>
                      <a:pt x="1405" y="407"/>
                      <a:pt x="1417" y="419"/>
                      <a:pt x="1429" y="419"/>
                    </a:cubicBezTo>
                    <a:cubicBezTo>
                      <a:pt x="1453" y="431"/>
                      <a:pt x="1465" y="454"/>
                      <a:pt x="1477" y="466"/>
                    </a:cubicBezTo>
                    <a:cubicBezTo>
                      <a:pt x="1500" y="482"/>
                      <a:pt x="1526" y="488"/>
                      <a:pt x="1554" y="488"/>
                    </a:cubicBezTo>
                    <a:cubicBezTo>
                      <a:pt x="1611" y="488"/>
                      <a:pt x="1671" y="459"/>
                      <a:pt x="1703" y="419"/>
                    </a:cubicBezTo>
                    <a:cubicBezTo>
                      <a:pt x="1762" y="347"/>
                      <a:pt x="1750" y="252"/>
                      <a:pt x="1691" y="181"/>
                    </a:cubicBezTo>
                    <a:cubicBezTo>
                      <a:pt x="1631" y="109"/>
                      <a:pt x="1536" y="61"/>
                      <a:pt x="1441" y="38"/>
                    </a:cubicBezTo>
                    <a:cubicBezTo>
                      <a:pt x="1393" y="26"/>
                      <a:pt x="1346" y="14"/>
                      <a:pt x="1298" y="14"/>
                    </a:cubicBezTo>
                    <a:cubicBezTo>
                      <a:pt x="1274" y="14"/>
                      <a:pt x="1262" y="14"/>
                      <a:pt x="1238" y="2"/>
                    </a:cubicBezTo>
                    <a:lnTo>
                      <a:pt x="1179" y="2"/>
                    </a:lnTo>
                    <a:cubicBezTo>
                      <a:pt x="1160" y="1"/>
                      <a:pt x="1142" y="0"/>
                      <a:pt x="1123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75" name="Google Shape;3175;p48"/>
              <p:cNvSpPr/>
              <p:nvPr/>
            </p:nvSpPr>
            <p:spPr>
              <a:xfrm>
                <a:off x="5749742" y="1408689"/>
                <a:ext cx="572827" cy="654555"/>
              </a:xfrm>
              <a:custGeom>
                <a:avLst/>
                <a:gdLst/>
                <a:ahLst/>
                <a:cxnLst/>
                <a:rect l="l" t="t" r="r" b="b"/>
                <a:pathLst>
                  <a:path w="5502" h="6287" extrusionOk="0">
                    <a:moveTo>
                      <a:pt x="1" y="1"/>
                    </a:moveTo>
                    <a:lnTo>
                      <a:pt x="2906" y="6132"/>
                    </a:lnTo>
                    <a:cubicBezTo>
                      <a:pt x="2918" y="6144"/>
                      <a:pt x="2930" y="6168"/>
                      <a:pt x="2942" y="6192"/>
                    </a:cubicBezTo>
                    <a:cubicBezTo>
                      <a:pt x="2990" y="6256"/>
                      <a:pt x="3076" y="6287"/>
                      <a:pt x="3188" y="6287"/>
                    </a:cubicBezTo>
                    <a:cubicBezTo>
                      <a:pt x="3491" y="6287"/>
                      <a:pt x="3988" y="6065"/>
                      <a:pt x="4466" y="5692"/>
                    </a:cubicBezTo>
                    <a:cubicBezTo>
                      <a:pt x="5121" y="5180"/>
                      <a:pt x="5502" y="4561"/>
                      <a:pt x="5311" y="4323"/>
                    </a:cubicBezTo>
                    <a:cubicBezTo>
                      <a:pt x="5299" y="4311"/>
                      <a:pt x="5287" y="4299"/>
                      <a:pt x="5264" y="4287"/>
                    </a:cubicBezTo>
                    <a:lnTo>
                      <a:pt x="1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76" name="Google Shape;3176;p48"/>
              <p:cNvSpPr/>
              <p:nvPr/>
            </p:nvSpPr>
            <p:spPr>
              <a:xfrm>
                <a:off x="5877073" y="1625454"/>
                <a:ext cx="593025" cy="464758"/>
              </a:xfrm>
              <a:custGeom>
                <a:avLst/>
                <a:gdLst/>
                <a:ahLst/>
                <a:cxnLst/>
                <a:rect l="l" t="t" r="r" b="b"/>
                <a:pathLst>
                  <a:path w="5696" h="4464" extrusionOk="0">
                    <a:moveTo>
                      <a:pt x="4898" y="1"/>
                    </a:moveTo>
                    <a:cubicBezTo>
                      <a:pt x="4801" y="1"/>
                      <a:pt x="4702" y="33"/>
                      <a:pt x="4612" y="109"/>
                    </a:cubicBezTo>
                    <a:cubicBezTo>
                      <a:pt x="4314" y="383"/>
                      <a:pt x="4076" y="729"/>
                      <a:pt x="3862" y="1074"/>
                    </a:cubicBezTo>
                    <a:cubicBezTo>
                      <a:pt x="3600" y="1491"/>
                      <a:pt x="3267" y="1883"/>
                      <a:pt x="2933" y="2253"/>
                    </a:cubicBezTo>
                    <a:cubicBezTo>
                      <a:pt x="2445" y="2787"/>
                      <a:pt x="1514" y="3504"/>
                      <a:pt x="738" y="3504"/>
                    </a:cubicBezTo>
                    <a:cubicBezTo>
                      <a:pt x="720" y="3504"/>
                      <a:pt x="701" y="3504"/>
                      <a:pt x="683" y="3503"/>
                    </a:cubicBezTo>
                    <a:cubicBezTo>
                      <a:pt x="675" y="3502"/>
                      <a:pt x="667" y="3502"/>
                      <a:pt x="660" y="3502"/>
                    </a:cubicBezTo>
                    <a:cubicBezTo>
                      <a:pt x="211" y="3502"/>
                      <a:pt x="0" y="4172"/>
                      <a:pt x="469" y="4324"/>
                    </a:cubicBezTo>
                    <a:cubicBezTo>
                      <a:pt x="775" y="4420"/>
                      <a:pt x="1072" y="4463"/>
                      <a:pt x="1360" y="4463"/>
                    </a:cubicBezTo>
                    <a:cubicBezTo>
                      <a:pt x="2223" y="4463"/>
                      <a:pt x="3005" y="4068"/>
                      <a:pt x="3719" y="3479"/>
                    </a:cubicBezTo>
                    <a:cubicBezTo>
                      <a:pt x="4493" y="2836"/>
                      <a:pt x="5695" y="1562"/>
                      <a:pt x="5422" y="443"/>
                    </a:cubicBezTo>
                    <a:cubicBezTo>
                      <a:pt x="5362" y="198"/>
                      <a:pt x="5135" y="1"/>
                      <a:pt x="4898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77" name="Google Shape;3177;p48"/>
              <p:cNvSpPr/>
              <p:nvPr/>
            </p:nvSpPr>
            <p:spPr>
              <a:xfrm>
                <a:off x="5775770" y="1593387"/>
                <a:ext cx="570328" cy="439771"/>
              </a:xfrm>
              <a:custGeom>
                <a:avLst/>
                <a:gdLst/>
                <a:ahLst/>
                <a:cxnLst/>
                <a:rect l="l" t="t" r="r" b="b"/>
                <a:pathLst>
                  <a:path w="5478" h="4224" extrusionOk="0">
                    <a:moveTo>
                      <a:pt x="5011" y="0"/>
                    </a:moveTo>
                    <a:cubicBezTo>
                      <a:pt x="4908" y="0"/>
                      <a:pt x="4793" y="40"/>
                      <a:pt x="4680" y="132"/>
                    </a:cubicBezTo>
                    <a:cubicBezTo>
                      <a:pt x="4382" y="394"/>
                      <a:pt x="4121" y="715"/>
                      <a:pt x="3882" y="1037"/>
                    </a:cubicBezTo>
                    <a:cubicBezTo>
                      <a:pt x="3597" y="1418"/>
                      <a:pt x="3251" y="1799"/>
                      <a:pt x="2894" y="2144"/>
                    </a:cubicBezTo>
                    <a:cubicBezTo>
                      <a:pt x="2382" y="2656"/>
                      <a:pt x="1418" y="3406"/>
                      <a:pt x="715" y="3477"/>
                    </a:cubicBezTo>
                    <a:cubicBezTo>
                      <a:pt x="299" y="3513"/>
                      <a:pt x="1" y="4120"/>
                      <a:pt x="418" y="4192"/>
                    </a:cubicBezTo>
                    <a:cubicBezTo>
                      <a:pt x="554" y="4213"/>
                      <a:pt x="689" y="4224"/>
                      <a:pt x="824" y="4224"/>
                    </a:cubicBezTo>
                    <a:cubicBezTo>
                      <a:pt x="1730" y="4224"/>
                      <a:pt x="2615" y="3756"/>
                      <a:pt x="3454" y="3073"/>
                    </a:cubicBezTo>
                    <a:cubicBezTo>
                      <a:pt x="4228" y="2430"/>
                      <a:pt x="5478" y="1215"/>
                      <a:pt x="5371" y="310"/>
                    </a:cubicBezTo>
                    <a:cubicBezTo>
                      <a:pt x="5348" y="133"/>
                      <a:pt x="5199" y="0"/>
                      <a:pt x="5011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78" name="Google Shape;3178;p48"/>
              <p:cNvSpPr/>
              <p:nvPr/>
            </p:nvSpPr>
            <p:spPr>
              <a:xfrm>
                <a:off x="5585763" y="1399840"/>
                <a:ext cx="593025" cy="464238"/>
              </a:xfrm>
              <a:custGeom>
                <a:avLst/>
                <a:gdLst/>
                <a:ahLst/>
                <a:cxnLst/>
                <a:rect l="l" t="t" r="r" b="b"/>
                <a:pathLst>
                  <a:path w="5696" h="4459" extrusionOk="0">
                    <a:moveTo>
                      <a:pt x="4897" y="0"/>
                    </a:moveTo>
                    <a:cubicBezTo>
                      <a:pt x="4800" y="0"/>
                      <a:pt x="4702" y="33"/>
                      <a:pt x="4612" y="110"/>
                    </a:cubicBezTo>
                    <a:cubicBezTo>
                      <a:pt x="4314" y="371"/>
                      <a:pt x="4076" y="729"/>
                      <a:pt x="3862" y="1062"/>
                    </a:cubicBezTo>
                    <a:cubicBezTo>
                      <a:pt x="3600" y="1491"/>
                      <a:pt x="3267" y="1884"/>
                      <a:pt x="2933" y="2253"/>
                    </a:cubicBezTo>
                    <a:cubicBezTo>
                      <a:pt x="2445" y="2776"/>
                      <a:pt x="1513" y="3504"/>
                      <a:pt x="738" y="3504"/>
                    </a:cubicBezTo>
                    <a:cubicBezTo>
                      <a:pt x="719" y="3504"/>
                      <a:pt x="701" y="3504"/>
                      <a:pt x="683" y="3503"/>
                    </a:cubicBezTo>
                    <a:cubicBezTo>
                      <a:pt x="675" y="3502"/>
                      <a:pt x="667" y="3502"/>
                      <a:pt x="659" y="3502"/>
                    </a:cubicBezTo>
                    <a:cubicBezTo>
                      <a:pt x="211" y="3502"/>
                      <a:pt x="1" y="4160"/>
                      <a:pt x="469" y="4312"/>
                    </a:cubicBezTo>
                    <a:cubicBezTo>
                      <a:pt x="781" y="4413"/>
                      <a:pt x="1083" y="4459"/>
                      <a:pt x="1376" y="4459"/>
                    </a:cubicBezTo>
                    <a:cubicBezTo>
                      <a:pt x="2233" y="4459"/>
                      <a:pt x="3009" y="4065"/>
                      <a:pt x="3719" y="3479"/>
                    </a:cubicBezTo>
                    <a:cubicBezTo>
                      <a:pt x="4493" y="2824"/>
                      <a:pt x="5696" y="1562"/>
                      <a:pt x="5410" y="431"/>
                    </a:cubicBezTo>
                    <a:cubicBezTo>
                      <a:pt x="5351" y="195"/>
                      <a:pt x="5130" y="0"/>
                      <a:pt x="4897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79" name="Google Shape;3179;p48"/>
              <p:cNvSpPr/>
              <p:nvPr/>
            </p:nvSpPr>
            <p:spPr>
              <a:xfrm>
                <a:off x="5475506" y="1304888"/>
                <a:ext cx="594170" cy="464966"/>
              </a:xfrm>
              <a:custGeom>
                <a:avLst/>
                <a:gdLst/>
                <a:ahLst/>
                <a:cxnLst/>
                <a:rect l="l" t="t" r="r" b="b"/>
                <a:pathLst>
                  <a:path w="5707" h="4466" extrusionOk="0">
                    <a:moveTo>
                      <a:pt x="4914" y="0"/>
                    </a:moveTo>
                    <a:cubicBezTo>
                      <a:pt x="4816" y="0"/>
                      <a:pt x="4715" y="35"/>
                      <a:pt x="4623" y="117"/>
                    </a:cubicBezTo>
                    <a:cubicBezTo>
                      <a:pt x="4314" y="379"/>
                      <a:pt x="4088" y="724"/>
                      <a:pt x="3873" y="1069"/>
                    </a:cubicBezTo>
                    <a:cubicBezTo>
                      <a:pt x="3599" y="1486"/>
                      <a:pt x="3278" y="1891"/>
                      <a:pt x="2945" y="2248"/>
                    </a:cubicBezTo>
                    <a:cubicBezTo>
                      <a:pt x="2445" y="2783"/>
                      <a:pt x="1524" y="3499"/>
                      <a:pt x="750" y="3499"/>
                    </a:cubicBezTo>
                    <a:cubicBezTo>
                      <a:pt x="731" y="3499"/>
                      <a:pt x="713" y="3499"/>
                      <a:pt x="694" y="3498"/>
                    </a:cubicBezTo>
                    <a:cubicBezTo>
                      <a:pt x="686" y="3498"/>
                      <a:pt x="679" y="3497"/>
                      <a:pt x="671" y="3497"/>
                    </a:cubicBezTo>
                    <a:cubicBezTo>
                      <a:pt x="222" y="3497"/>
                      <a:pt x="0" y="4167"/>
                      <a:pt x="480" y="4320"/>
                    </a:cubicBezTo>
                    <a:cubicBezTo>
                      <a:pt x="789" y="4419"/>
                      <a:pt x="1088" y="4465"/>
                      <a:pt x="1379" y="4465"/>
                    </a:cubicBezTo>
                    <a:cubicBezTo>
                      <a:pt x="2231" y="4465"/>
                      <a:pt x="3008" y="4069"/>
                      <a:pt x="3718" y="3474"/>
                    </a:cubicBezTo>
                    <a:cubicBezTo>
                      <a:pt x="4504" y="2831"/>
                      <a:pt x="5707" y="1557"/>
                      <a:pt x="5421" y="438"/>
                    </a:cubicBezTo>
                    <a:cubicBezTo>
                      <a:pt x="5362" y="196"/>
                      <a:pt x="5145" y="0"/>
                      <a:pt x="4914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80" name="Google Shape;3180;p48"/>
              <p:cNvSpPr/>
              <p:nvPr/>
            </p:nvSpPr>
            <p:spPr>
              <a:xfrm>
                <a:off x="5347759" y="1230030"/>
                <a:ext cx="593025" cy="465487"/>
              </a:xfrm>
              <a:custGeom>
                <a:avLst/>
                <a:gdLst/>
                <a:ahLst/>
                <a:cxnLst/>
                <a:rect l="l" t="t" r="r" b="b"/>
                <a:pathLst>
                  <a:path w="5696" h="4471" extrusionOk="0">
                    <a:moveTo>
                      <a:pt x="4901" y="0"/>
                    </a:moveTo>
                    <a:cubicBezTo>
                      <a:pt x="4805" y="0"/>
                      <a:pt x="4705" y="33"/>
                      <a:pt x="4612" y="109"/>
                    </a:cubicBezTo>
                    <a:cubicBezTo>
                      <a:pt x="4314" y="383"/>
                      <a:pt x="4076" y="728"/>
                      <a:pt x="3862" y="1074"/>
                    </a:cubicBezTo>
                    <a:cubicBezTo>
                      <a:pt x="3600" y="1490"/>
                      <a:pt x="3267" y="1895"/>
                      <a:pt x="2933" y="2252"/>
                    </a:cubicBezTo>
                    <a:cubicBezTo>
                      <a:pt x="2445" y="2787"/>
                      <a:pt x="1514" y="3504"/>
                      <a:pt x="738" y="3504"/>
                    </a:cubicBezTo>
                    <a:cubicBezTo>
                      <a:pt x="720" y="3504"/>
                      <a:pt x="701" y="3503"/>
                      <a:pt x="683" y="3503"/>
                    </a:cubicBezTo>
                    <a:cubicBezTo>
                      <a:pt x="675" y="3502"/>
                      <a:pt x="667" y="3502"/>
                      <a:pt x="660" y="3502"/>
                    </a:cubicBezTo>
                    <a:cubicBezTo>
                      <a:pt x="211" y="3502"/>
                      <a:pt x="0" y="4172"/>
                      <a:pt x="469" y="4324"/>
                    </a:cubicBezTo>
                    <a:cubicBezTo>
                      <a:pt x="780" y="4424"/>
                      <a:pt x="1082" y="4470"/>
                      <a:pt x="1374" y="4470"/>
                    </a:cubicBezTo>
                    <a:cubicBezTo>
                      <a:pt x="2232" y="4470"/>
                      <a:pt x="3009" y="4074"/>
                      <a:pt x="3719" y="3479"/>
                    </a:cubicBezTo>
                    <a:cubicBezTo>
                      <a:pt x="4493" y="2836"/>
                      <a:pt x="5696" y="1562"/>
                      <a:pt x="5422" y="443"/>
                    </a:cubicBezTo>
                    <a:cubicBezTo>
                      <a:pt x="5354" y="198"/>
                      <a:pt x="5136" y="0"/>
                      <a:pt x="4901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81" name="Google Shape;3181;p48"/>
              <p:cNvSpPr/>
              <p:nvPr/>
            </p:nvSpPr>
            <p:spPr>
              <a:xfrm>
                <a:off x="7039710" y="2180693"/>
                <a:ext cx="124519" cy="237481"/>
              </a:xfrm>
              <a:custGeom>
                <a:avLst/>
                <a:gdLst/>
                <a:ahLst/>
                <a:cxnLst/>
                <a:rect l="l" t="t" r="r" b="b"/>
                <a:pathLst>
                  <a:path w="1196" h="2281" extrusionOk="0">
                    <a:moveTo>
                      <a:pt x="106" y="1"/>
                    </a:moveTo>
                    <a:cubicBezTo>
                      <a:pt x="35" y="1"/>
                      <a:pt x="1" y="124"/>
                      <a:pt x="89" y="146"/>
                    </a:cubicBezTo>
                    <a:cubicBezTo>
                      <a:pt x="505" y="241"/>
                      <a:pt x="779" y="658"/>
                      <a:pt x="910" y="1039"/>
                    </a:cubicBezTo>
                    <a:cubicBezTo>
                      <a:pt x="982" y="1242"/>
                      <a:pt x="1017" y="1456"/>
                      <a:pt x="1005" y="1670"/>
                    </a:cubicBezTo>
                    <a:cubicBezTo>
                      <a:pt x="994" y="1873"/>
                      <a:pt x="910" y="2039"/>
                      <a:pt x="851" y="2230"/>
                    </a:cubicBezTo>
                    <a:cubicBezTo>
                      <a:pt x="841" y="2259"/>
                      <a:pt x="863" y="2280"/>
                      <a:pt x="892" y="2280"/>
                    </a:cubicBezTo>
                    <a:cubicBezTo>
                      <a:pt x="898" y="2280"/>
                      <a:pt x="904" y="2279"/>
                      <a:pt x="910" y="2277"/>
                    </a:cubicBezTo>
                    <a:cubicBezTo>
                      <a:pt x="1101" y="2158"/>
                      <a:pt x="1160" y="1920"/>
                      <a:pt x="1172" y="1706"/>
                    </a:cubicBezTo>
                    <a:cubicBezTo>
                      <a:pt x="1196" y="1468"/>
                      <a:pt x="1148" y="1218"/>
                      <a:pt x="1065" y="980"/>
                    </a:cubicBezTo>
                    <a:cubicBezTo>
                      <a:pt x="910" y="551"/>
                      <a:pt x="601" y="110"/>
                      <a:pt x="124" y="3"/>
                    </a:cubicBezTo>
                    <a:cubicBezTo>
                      <a:pt x="118" y="1"/>
                      <a:pt x="112" y="1"/>
                      <a:pt x="10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82" name="Google Shape;3182;p48"/>
              <p:cNvSpPr/>
              <p:nvPr/>
            </p:nvSpPr>
            <p:spPr>
              <a:xfrm>
                <a:off x="7141012" y="2539990"/>
                <a:ext cx="121187" cy="165435"/>
              </a:xfrm>
              <a:custGeom>
                <a:avLst/>
                <a:gdLst/>
                <a:ahLst/>
                <a:cxnLst/>
                <a:rect l="l" t="t" r="r" b="b"/>
                <a:pathLst>
                  <a:path w="1164" h="1589" extrusionOk="0">
                    <a:moveTo>
                      <a:pt x="303" y="0"/>
                    </a:moveTo>
                    <a:cubicBezTo>
                      <a:pt x="237" y="0"/>
                      <a:pt x="171" y="10"/>
                      <a:pt x="104" y="29"/>
                    </a:cubicBezTo>
                    <a:cubicBezTo>
                      <a:pt x="0" y="63"/>
                      <a:pt x="8" y="232"/>
                      <a:pt x="117" y="232"/>
                    </a:cubicBezTo>
                    <a:cubicBezTo>
                      <a:pt x="120" y="232"/>
                      <a:pt x="124" y="232"/>
                      <a:pt x="128" y="231"/>
                    </a:cubicBezTo>
                    <a:cubicBezTo>
                      <a:pt x="259" y="231"/>
                      <a:pt x="366" y="255"/>
                      <a:pt x="473" y="327"/>
                    </a:cubicBezTo>
                    <a:cubicBezTo>
                      <a:pt x="485" y="338"/>
                      <a:pt x="497" y="350"/>
                      <a:pt x="509" y="362"/>
                    </a:cubicBezTo>
                    <a:cubicBezTo>
                      <a:pt x="509" y="362"/>
                      <a:pt x="523" y="371"/>
                      <a:pt x="530" y="376"/>
                    </a:cubicBezTo>
                    <a:lnTo>
                      <a:pt x="530" y="376"/>
                    </a:lnTo>
                    <a:cubicBezTo>
                      <a:pt x="530" y="381"/>
                      <a:pt x="556" y="398"/>
                      <a:pt x="556" y="398"/>
                    </a:cubicBezTo>
                    <a:cubicBezTo>
                      <a:pt x="568" y="410"/>
                      <a:pt x="580" y="422"/>
                      <a:pt x="592" y="434"/>
                    </a:cubicBezTo>
                    <a:cubicBezTo>
                      <a:pt x="604" y="446"/>
                      <a:pt x="616" y="458"/>
                      <a:pt x="628" y="469"/>
                    </a:cubicBezTo>
                    <a:cubicBezTo>
                      <a:pt x="637" y="478"/>
                      <a:pt x="639" y="481"/>
                      <a:pt x="639" y="481"/>
                    </a:cubicBezTo>
                    <a:lnTo>
                      <a:pt x="639" y="481"/>
                    </a:lnTo>
                    <a:cubicBezTo>
                      <a:pt x="639" y="481"/>
                      <a:pt x="639" y="481"/>
                      <a:pt x="640" y="481"/>
                    </a:cubicBezTo>
                    <a:cubicBezTo>
                      <a:pt x="664" y="517"/>
                      <a:pt x="675" y="541"/>
                      <a:pt x="699" y="577"/>
                    </a:cubicBezTo>
                    <a:cubicBezTo>
                      <a:pt x="699" y="589"/>
                      <a:pt x="711" y="600"/>
                      <a:pt x="723" y="612"/>
                    </a:cubicBezTo>
                    <a:cubicBezTo>
                      <a:pt x="723" y="621"/>
                      <a:pt x="736" y="649"/>
                      <a:pt x="738" y="649"/>
                    </a:cubicBezTo>
                    <a:cubicBezTo>
                      <a:pt x="739" y="649"/>
                      <a:pt x="738" y="646"/>
                      <a:pt x="735" y="636"/>
                    </a:cubicBezTo>
                    <a:lnTo>
                      <a:pt x="735" y="636"/>
                    </a:lnTo>
                    <a:cubicBezTo>
                      <a:pt x="747" y="672"/>
                      <a:pt x="759" y="696"/>
                      <a:pt x="759" y="731"/>
                    </a:cubicBezTo>
                    <a:cubicBezTo>
                      <a:pt x="771" y="743"/>
                      <a:pt x="771" y="767"/>
                      <a:pt x="771" y="779"/>
                    </a:cubicBezTo>
                    <a:cubicBezTo>
                      <a:pt x="771" y="786"/>
                      <a:pt x="774" y="799"/>
                      <a:pt x="778" y="808"/>
                    </a:cubicBezTo>
                    <a:lnTo>
                      <a:pt x="778" y="808"/>
                    </a:lnTo>
                    <a:cubicBezTo>
                      <a:pt x="776" y="812"/>
                      <a:pt x="783" y="839"/>
                      <a:pt x="783" y="839"/>
                    </a:cubicBezTo>
                    <a:cubicBezTo>
                      <a:pt x="783" y="862"/>
                      <a:pt x="783" y="874"/>
                      <a:pt x="783" y="898"/>
                    </a:cubicBezTo>
                    <a:cubicBezTo>
                      <a:pt x="783" y="910"/>
                      <a:pt x="783" y="934"/>
                      <a:pt x="783" y="946"/>
                    </a:cubicBezTo>
                    <a:cubicBezTo>
                      <a:pt x="783" y="954"/>
                      <a:pt x="777" y="973"/>
                      <a:pt x="777" y="973"/>
                    </a:cubicBezTo>
                    <a:cubicBezTo>
                      <a:pt x="777" y="973"/>
                      <a:pt x="779" y="969"/>
                      <a:pt x="783" y="958"/>
                    </a:cubicBezTo>
                    <a:lnTo>
                      <a:pt x="783" y="958"/>
                    </a:lnTo>
                    <a:cubicBezTo>
                      <a:pt x="771" y="993"/>
                      <a:pt x="771" y="1029"/>
                      <a:pt x="759" y="1065"/>
                    </a:cubicBezTo>
                    <a:cubicBezTo>
                      <a:pt x="747" y="1077"/>
                      <a:pt x="747" y="1089"/>
                      <a:pt x="747" y="1100"/>
                    </a:cubicBezTo>
                    <a:cubicBezTo>
                      <a:pt x="735" y="1112"/>
                      <a:pt x="735" y="1124"/>
                      <a:pt x="735" y="1124"/>
                    </a:cubicBezTo>
                    <a:cubicBezTo>
                      <a:pt x="723" y="1160"/>
                      <a:pt x="699" y="1184"/>
                      <a:pt x="687" y="1220"/>
                    </a:cubicBezTo>
                    <a:lnTo>
                      <a:pt x="664" y="1231"/>
                    </a:lnTo>
                    <a:cubicBezTo>
                      <a:pt x="652" y="1255"/>
                      <a:pt x="640" y="1267"/>
                      <a:pt x="628" y="1279"/>
                    </a:cubicBezTo>
                    <a:cubicBezTo>
                      <a:pt x="604" y="1303"/>
                      <a:pt x="580" y="1327"/>
                      <a:pt x="556" y="1351"/>
                    </a:cubicBezTo>
                    <a:cubicBezTo>
                      <a:pt x="473" y="1446"/>
                      <a:pt x="509" y="1589"/>
                      <a:pt x="652" y="1589"/>
                    </a:cubicBezTo>
                    <a:cubicBezTo>
                      <a:pt x="806" y="1577"/>
                      <a:pt x="949" y="1398"/>
                      <a:pt x="1021" y="1267"/>
                    </a:cubicBezTo>
                    <a:cubicBezTo>
                      <a:pt x="1164" y="993"/>
                      <a:pt x="1116" y="648"/>
                      <a:pt x="949" y="398"/>
                    </a:cubicBezTo>
                    <a:cubicBezTo>
                      <a:pt x="866" y="267"/>
                      <a:pt x="747" y="124"/>
                      <a:pt x="592" y="65"/>
                    </a:cubicBezTo>
                    <a:cubicBezTo>
                      <a:pt x="499" y="22"/>
                      <a:pt x="402" y="0"/>
                      <a:pt x="303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83" name="Google Shape;3183;p48"/>
              <p:cNvSpPr/>
              <p:nvPr/>
            </p:nvSpPr>
            <p:spPr>
              <a:xfrm>
                <a:off x="6335277" y="1858045"/>
                <a:ext cx="132327" cy="174909"/>
              </a:xfrm>
              <a:custGeom>
                <a:avLst/>
                <a:gdLst/>
                <a:ahLst/>
                <a:cxnLst/>
                <a:rect l="l" t="t" r="r" b="b"/>
                <a:pathLst>
                  <a:path w="1271" h="1680" extrusionOk="0">
                    <a:moveTo>
                      <a:pt x="842" y="1150"/>
                    </a:moveTo>
                    <a:cubicBezTo>
                      <a:pt x="842" y="1150"/>
                      <a:pt x="839" y="1155"/>
                      <a:pt x="839" y="1158"/>
                    </a:cubicBezTo>
                    <a:lnTo>
                      <a:pt x="839" y="1158"/>
                    </a:lnTo>
                    <a:cubicBezTo>
                      <a:pt x="841" y="1156"/>
                      <a:pt x="842" y="1154"/>
                      <a:pt x="842" y="1150"/>
                    </a:cubicBezTo>
                    <a:close/>
                    <a:moveTo>
                      <a:pt x="318" y="1"/>
                    </a:moveTo>
                    <a:cubicBezTo>
                      <a:pt x="242" y="1"/>
                      <a:pt x="167" y="7"/>
                      <a:pt x="92" y="19"/>
                    </a:cubicBezTo>
                    <a:cubicBezTo>
                      <a:pt x="0" y="30"/>
                      <a:pt x="19" y="174"/>
                      <a:pt x="105" y="174"/>
                    </a:cubicBezTo>
                    <a:cubicBezTo>
                      <a:pt x="109" y="174"/>
                      <a:pt x="112" y="174"/>
                      <a:pt x="116" y="173"/>
                    </a:cubicBezTo>
                    <a:cubicBezTo>
                      <a:pt x="282" y="173"/>
                      <a:pt x="461" y="185"/>
                      <a:pt x="616" y="269"/>
                    </a:cubicBezTo>
                    <a:cubicBezTo>
                      <a:pt x="747" y="340"/>
                      <a:pt x="842" y="435"/>
                      <a:pt x="902" y="554"/>
                    </a:cubicBezTo>
                    <a:cubicBezTo>
                      <a:pt x="925" y="602"/>
                      <a:pt x="949" y="662"/>
                      <a:pt x="961" y="733"/>
                    </a:cubicBezTo>
                    <a:cubicBezTo>
                      <a:pt x="961" y="740"/>
                      <a:pt x="961" y="742"/>
                      <a:pt x="961" y="742"/>
                    </a:cubicBezTo>
                    <a:cubicBezTo>
                      <a:pt x="961" y="744"/>
                      <a:pt x="961" y="749"/>
                      <a:pt x="961" y="757"/>
                    </a:cubicBezTo>
                    <a:cubicBezTo>
                      <a:pt x="961" y="769"/>
                      <a:pt x="961" y="792"/>
                      <a:pt x="961" y="804"/>
                    </a:cubicBezTo>
                    <a:cubicBezTo>
                      <a:pt x="961" y="828"/>
                      <a:pt x="961" y="840"/>
                      <a:pt x="961" y="864"/>
                    </a:cubicBezTo>
                    <a:cubicBezTo>
                      <a:pt x="961" y="864"/>
                      <a:pt x="961" y="876"/>
                      <a:pt x="961" y="876"/>
                    </a:cubicBezTo>
                    <a:cubicBezTo>
                      <a:pt x="961" y="882"/>
                      <a:pt x="961" y="884"/>
                      <a:pt x="961" y="884"/>
                    </a:cubicBezTo>
                    <a:cubicBezTo>
                      <a:pt x="961" y="885"/>
                      <a:pt x="961" y="886"/>
                      <a:pt x="961" y="888"/>
                    </a:cubicBezTo>
                    <a:cubicBezTo>
                      <a:pt x="949" y="923"/>
                      <a:pt x="949" y="959"/>
                      <a:pt x="937" y="983"/>
                    </a:cubicBezTo>
                    <a:cubicBezTo>
                      <a:pt x="926" y="1006"/>
                      <a:pt x="925" y="1018"/>
                      <a:pt x="914" y="1030"/>
                    </a:cubicBezTo>
                    <a:lnTo>
                      <a:pt x="914" y="1030"/>
                    </a:lnTo>
                    <a:cubicBezTo>
                      <a:pt x="916" y="1026"/>
                      <a:pt x="917" y="1024"/>
                      <a:pt x="917" y="1024"/>
                    </a:cubicBezTo>
                    <a:lnTo>
                      <a:pt x="917" y="1024"/>
                    </a:lnTo>
                    <a:cubicBezTo>
                      <a:pt x="917" y="1024"/>
                      <a:pt x="916" y="1026"/>
                      <a:pt x="913" y="1031"/>
                    </a:cubicBezTo>
                    <a:cubicBezTo>
                      <a:pt x="914" y="1030"/>
                      <a:pt x="914" y="1030"/>
                      <a:pt x="914" y="1030"/>
                    </a:cubicBezTo>
                    <a:lnTo>
                      <a:pt x="914" y="1030"/>
                    </a:lnTo>
                    <a:cubicBezTo>
                      <a:pt x="910" y="1040"/>
                      <a:pt x="902" y="1059"/>
                      <a:pt x="902" y="1066"/>
                    </a:cubicBezTo>
                    <a:cubicBezTo>
                      <a:pt x="890" y="1090"/>
                      <a:pt x="866" y="1126"/>
                      <a:pt x="854" y="1150"/>
                    </a:cubicBezTo>
                    <a:cubicBezTo>
                      <a:pt x="846" y="1158"/>
                      <a:pt x="842" y="1160"/>
                      <a:pt x="840" y="1160"/>
                    </a:cubicBezTo>
                    <a:cubicBezTo>
                      <a:pt x="839" y="1160"/>
                      <a:pt x="839" y="1159"/>
                      <a:pt x="839" y="1158"/>
                    </a:cubicBezTo>
                    <a:lnTo>
                      <a:pt x="839" y="1158"/>
                    </a:lnTo>
                    <a:cubicBezTo>
                      <a:pt x="836" y="1163"/>
                      <a:pt x="830" y="1165"/>
                      <a:pt x="830" y="1173"/>
                    </a:cubicBezTo>
                    <a:cubicBezTo>
                      <a:pt x="818" y="1185"/>
                      <a:pt x="794" y="1197"/>
                      <a:pt x="783" y="1221"/>
                    </a:cubicBezTo>
                    <a:cubicBezTo>
                      <a:pt x="747" y="1257"/>
                      <a:pt x="747" y="1257"/>
                      <a:pt x="699" y="1281"/>
                    </a:cubicBezTo>
                    <a:cubicBezTo>
                      <a:pt x="652" y="1316"/>
                      <a:pt x="616" y="1340"/>
                      <a:pt x="568" y="1352"/>
                    </a:cubicBezTo>
                    <a:cubicBezTo>
                      <a:pt x="473" y="1400"/>
                      <a:pt x="342" y="1424"/>
                      <a:pt x="271" y="1519"/>
                    </a:cubicBezTo>
                    <a:cubicBezTo>
                      <a:pt x="247" y="1554"/>
                      <a:pt x="247" y="1602"/>
                      <a:pt x="294" y="1638"/>
                    </a:cubicBezTo>
                    <a:cubicBezTo>
                      <a:pt x="340" y="1668"/>
                      <a:pt x="391" y="1679"/>
                      <a:pt x="444" y="1679"/>
                    </a:cubicBezTo>
                    <a:cubicBezTo>
                      <a:pt x="516" y="1679"/>
                      <a:pt x="590" y="1658"/>
                      <a:pt x="652" y="1638"/>
                    </a:cubicBezTo>
                    <a:cubicBezTo>
                      <a:pt x="759" y="1602"/>
                      <a:pt x="854" y="1531"/>
                      <a:pt x="937" y="1459"/>
                    </a:cubicBezTo>
                    <a:cubicBezTo>
                      <a:pt x="1080" y="1352"/>
                      <a:pt x="1175" y="1185"/>
                      <a:pt x="1211" y="1007"/>
                    </a:cubicBezTo>
                    <a:cubicBezTo>
                      <a:pt x="1271" y="650"/>
                      <a:pt x="1104" y="292"/>
                      <a:pt x="794" y="114"/>
                    </a:cubicBezTo>
                    <a:cubicBezTo>
                      <a:pt x="647" y="32"/>
                      <a:pt x="483" y="1"/>
                      <a:pt x="318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84" name="Google Shape;3184;p48"/>
              <p:cNvSpPr/>
              <p:nvPr/>
            </p:nvSpPr>
            <p:spPr>
              <a:xfrm>
                <a:off x="6892701" y="3213606"/>
                <a:ext cx="199688" cy="199688"/>
              </a:xfrm>
              <a:custGeom>
                <a:avLst/>
                <a:gdLst/>
                <a:ahLst/>
                <a:cxnLst/>
                <a:rect l="l" t="t" r="r" b="b"/>
                <a:pathLst>
                  <a:path w="1918" h="1918" extrusionOk="0">
                    <a:moveTo>
                      <a:pt x="1382" y="0"/>
                    </a:moveTo>
                    <a:lnTo>
                      <a:pt x="834" y="441"/>
                    </a:lnTo>
                    <a:lnTo>
                      <a:pt x="191" y="191"/>
                    </a:lnTo>
                    <a:lnTo>
                      <a:pt x="441" y="834"/>
                    </a:lnTo>
                    <a:lnTo>
                      <a:pt x="1" y="1381"/>
                    </a:lnTo>
                    <a:lnTo>
                      <a:pt x="691" y="1334"/>
                    </a:lnTo>
                    <a:lnTo>
                      <a:pt x="1072" y="1917"/>
                    </a:lnTo>
                    <a:lnTo>
                      <a:pt x="1251" y="1250"/>
                    </a:lnTo>
                    <a:lnTo>
                      <a:pt x="1917" y="1072"/>
                    </a:lnTo>
                    <a:lnTo>
                      <a:pt x="1334" y="691"/>
                    </a:lnTo>
                    <a:lnTo>
                      <a:pt x="1382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85" name="Google Shape;3185;p48"/>
              <p:cNvSpPr/>
              <p:nvPr/>
            </p:nvSpPr>
            <p:spPr>
              <a:xfrm>
                <a:off x="6696864" y="3124277"/>
                <a:ext cx="121603" cy="119105"/>
              </a:xfrm>
              <a:custGeom>
                <a:avLst/>
                <a:gdLst/>
                <a:ahLst/>
                <a:cxnLst/>
                <a:rect l="l" t="t" r="r" b="b"/>
                <a:pathLst>
                  <a:path w="1168" h="1144" extrusionOk="0">
                    <a:moveTo>
                      <a:pt x="298" y="1"/>
                    </a:moveTo>
                    <a:lnTo>
                      <a:pt x="346" y="418"/>
                    </a:lnTo>
                    <a:lnTo>
                      <a:pt x="0" y="668"/>
                    </a:lnTo>
                    <a:lnTo>
                      <a:pt x="417" y="751"/>
                    </a:lnTo>
                    <a:lnTo>
                      <a:pt x="536" y="1144"/>
                    </a:lnTo>
                    <a:lnTo>
                      <a:pt x="750" y="787"/>
                    </a:lnTo>
                    <a:lnTo>
                      <a:pt x="1167" y="787"/>
                    </a:lnTo>
                    <a:lnTo>
                      <a:pt x="881" y="477"/>
                    </a:lnTo>
                    <a:lnTo>
                      <a:pt x="1012" y="84"/>
                    </a:lnTo>
                    <a:lnTo>
                      <a:pt x="631" y="251"/>
                    </a:lnTo>
                    <a:lnTo>
                      <a:pt x="298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86" name="Google Shape;3186;p48"/>
              <p:cNvSpPr/>
              <p:nvPr/>
            </p:nvSpPr>
            <p:spPr>
              <a:xfrm>
                <a:off x="7032734" y="2997883"/>
                <a:ext cx="121603" cy="119105"/>
              </a:xfrm>
              <a:custGeom>
                <a:avLst/>
                <a:gdLst/>
                <a:ahLst/>
                <a:cxnLst/>
                <a:rect l="l" t="t" r="r" b="b"/>
                <a:pathLst>
                  <a:path w="1168" h="1144" extrusionOk="0">
                    <a:moveTo>
                      <a:pt x="275" y="0"/>
                    </a:moveTo>
                    <a:lnTo>
                      <a:pt x="334" y="417"/>
                    </a:lnTo>
                    <a:lnTo>
                      <a:pt x="1" y="679"/>
                    </a:lnTo>
                    <a:lnTo>
                      <a:pt x="418" y="751"/>
                    </a:lnTo>
                    <a:lnTo>
                      <a:pt x="561" y="1143"/>
                    </a:lnTo>
                    <a:lnTo>
                      <a:pt x="751" y="774"/>
                    </a:lnTo>
                    <a:lnTo>
                      <a:pt x="1168" y="751"/>
                    </a:lnTo>
                    <a:lnTo>
                      <a:pt x="870" y="453"/>
                    </a:lnTo>
                    <a:lnTo>
                      <a:pt x="989" y="60"/>
                    </a:lnTo>
                    <a:lnTo>
                      <a:pt x="620" y="239"/>
                    </a:lnTo>
                    <a:lnTo>
                      <a:pt x="275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87" name="Google Shape;3187;p48"/>
              <p:cNvSpPr/>
              <p:nvPr/>
            </p:nvSpPr>
            <p:spPr>
              <a:xfrm>
                <a:off x="6767557" y="1763717"/>
                <a:ext cx="255388" cy="264133"/>
              </a:xfrm>
              <a:custGeom>
                <a:avLst/>
                <a:gdLst/>
                <a:ahLst/>
                <a:cxnLst/>
                <a:rect l="l" t="t" r="r" b="b"/>
                <a:pathLst>
                  <a:path w="2453" h="2537" extrusionOk="0">
                    <a:moveTo>
                      <a:pt x="2058" y="0"/>
                    </a:moveTo>
                    <a:cubicBezTo>
                      <a:pt x="1928" y="0"/>
                      <a:pt x="1787" y="28"/>
                      <a:pt x="1667" y="55"/>
                    </a:cubicBezTo>
                    <a:cubicBezTo>
                      <a:pt x="1333" y="139"/>
                      <a:pt x="1024" y="305"/>
                      <a:pt x="750" y="520"/>
                    </a:cubicBezTo>
                    <a:cubicBezTo>
                      <a:pt x="262" y="901"/>
                      <a:pt x="214" y="1460"/>
                      <a:pt x="83" y="2032"/>
                    </a:cubicBezTo>
                    <a:cubicBezTo>
                      <a:pt x="0" y="2416"/>
                      <a:pt x="153" y="2536"/>
                      <a:pt x="377" y="2536"/>
                    </a:cubicBezTo>
                    <a:cubicBezTo>
                      <a:pt x="604" y="2536"/>
                      <a:pt x="904" y="2413"/>
                      <a:pt x="1107" y="2318"/>
                    </a:cubicBezTo>
                    <a:cubicBezTo>
                      <a:pt x="1584" y="2103"/>
                      <a:pt x="1953" y="1603"/>
                      <a:pt x="2179" y="1151"/>
                    </a:cubicBezTo>
                    <a:cubicBezTo>
                      <a:pt x="2262" y="972"/>
                      <a:pt x="2453" y="484"/>
                      <a:pt x="2381" y="198"/>
                    </a:cubicBezTo>
                    <a:cubicBezTo>
                      <a:pt x="2357" y="103"/>
                      <a:pt x="2286" y="20"/>
                      <a:pt x="2167" y="8"/>
                    </a:cubicBezTo>
                    <a:cubicBezTo>
                      <a:pt x="2132" y="2"/>
                      <a:pt x="2095" y="0"/>
                      <a:pt x="2058" y="0"/>
                    </a:cubicBezTo>
                    <a:close/>
                  </a:path>
                </a:pathLst>
              </a:custGeom>
              <a:solidFill>
                <a:srgbClr val="F4AFC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88" name="Google Shape;3188;p48"/>
              <p:cNvSpPr/>
              <p:nvPr/>
            </p:nvSpPr>
            <p:spPr>
              <a:xfrm>
                <a:off x="5614706" y="3406946"/>
                <a:ext cx="91827" cy="86830"/>
              </a:xfrm>
              <a:custGeom>
                <a:avLst/>
                <a:gdLst/>
                <a:ahLst/>
                <a:cxnLst/>
                <a:rect l="l" t="t" r="r" b="b"/>
                <a:pathLst>
                  <a:path w="882" h="834" extrusionOk="0">
                    <a:moveTo>
                      <a:pt x="441" y="1"/>
                    </a:moveTo>
                    <a:lnTo>
                      <a:pt x="310" y="286"/>
                    </a:lnTo>
                    <a:lnTo>
                      <a:pt x="0" y="310"/>
                    </a:lnTo>
                    <a:lnTo>
                      <a:pt x="238" y="524"/>
                    </a:lnTo>
                    <a:lnTo>
                      <a:pt x="167" y="834"/>
                    </a:lnTo>
                    <a:lnTo>
                      <a:pt x="167" y="834"/>
                    </a:lnTo>
                    <a:lnTo>
                      <a:pt x="441" y="667"/>
                    </a:lnTo>
                    <a:lnTo>
                      <a:pt x="715" y="834"/>
                    </a:lnTo>
                    <a:lnTo>
                      <a:pt x="715" y="834"/>
                    </a:lnTo>
                    <a:lnTo>
                      <a:pt x="643" y="524"/>
                    </a:lnTo>
                    <a:lnTo>
                      <a:pt x="881" y="310"/>
                    </a:lnTo>
                    <a:lnTo>
                      <a:pt x="572" y="286"/>
                    </a:lnTo>
                    <a:lnTo>
                      <a:pt x="441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89" name="Google Shape;3189;p48"/>
              <p:cNvSpPr/>
              <p:nvPr/>
            </p:nvSpPr>
            <p:spPr>
              <a:xfrm>
                <a:off x="6949756" y="1404941"/>
                <a:ext cx="125247" cy="117959"/>
              </a:xfrm>
              <a:custGeom>
                <a:avLst/>
                <a:gdLst/>
                <a:ahLst/>
                <a:cxnLst/>
                <a:rect l="l" t="t" r="r" b="b"/>
                <a:pathLst>
                  <a:path w="1203" h="1133" extrusionOk="0">
                    <a:moveTo>
                      <a:pt x="596" y="1"/>
                    </a:moveTo>
                    <a:lnTo>
                      <a:pt x="429" y="394"/>
                    </a:lnTo>
                    <a:lnTo>
                      <a:pt x="0" y="430"/>
                    </a:lnTo>
                    <a:lnTo>
                      <a:pt x="322" y="715"/>
                    </a:lnTo>
                    <a:lnTo>
                      <a:pt x="226" y="1132"/>
                    </a:lnTo>
                    <a:lnTo>
                      <a:pt x="226" y="1132"/>
                    </a:lnTo>
                    <a:lnTo>
                      <a:pt x="596" y="918"/>
                    </a:lnTo>
                    <a:lnTo>
                      <a:pt x="965" y="1132"/>
                    </a:lnTo>
                    <a:lnTo>
                      <a:pt x="965" y="1132"/>
                    </a:lnTo>
                    <a:lnTo>
                      <a:pt x="881" y="715"/>
                    </a:lnTo>
                    <a:lnTo>
                      <a:pt x="1203" y="430"/>
                    </a:lnTo>
                    <a:lnTo>
                      <a:pt x="774" y="394"/>
                    </a:lnTo>
                    <a:lnTo>
                      <a:pt x="596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90" name="Google Shape;3190;p48"/>
              <p:cNvSpPr/>
              <p:nvPr/>
            </p:nvSpPr>
            <p:spPr>
              <a:xfrm>
                <a:off x="5679153" y="2408182"/>
                <a:ext cx="50911" cy="45289"/>
              </a:xfrm>
              <a:custGeom>
                <a:avLst/>
                <a:gdLst/>
                <a:ahLst/>
                <a:cxnLst/>
                <a:rect l="l" t="t" r="r" b="b"/>
                <a:pathLst>
                  <a:path w="489" h="435" extrusionOk="0">
                    <a:moveTo>
                      <a:pt x="274" y="0"/>
                    </a:moveTo>
                    <a:cubicBezTo>
                      <a:pt x="253" y="0"/>
                      <a:pt x="232" y="3"/>
                      <a:pt x="215" y="9"/>
                    </a:cubicBezTo>
                    <a:cubicBezTo>
                      <a:pt x="191" y="9"/>
                      <a:pt x="167" y="21"/>
                      <a:pt x="143" y="21"/>
                    </a:cubicBezTo>
                    <a:cubicBezTo>
                      <a:pt x="131" y="33"/>
                      <a:pt x="119" y="33"/>
                      <a:pt x="96" y="45"/>
                    </a:cubicBezTo>
                    <a:cubicBezTo>
                      <a:pt x="72" y="57"/>
                      <a:pt x="60" y="69"/>
                      <a:pt x="36" y="92"/>
                    </a:cubicBezTo>
                    <a:cubicBezTo>
                      <a:pt x="12" y="128"/>
                      <a:pt x="0" y="176"/>
                      <a:pt x="0" y="211"/>
                    </a:cubicBezTo>
                    <a:cubicBezTo>
                      <a:pt x="0" y="247"/>
                      <a:pt x="12" y="283"/>
                      <a:pt x="24" y="319"/>
                    </a:cubicBezTo>
                    <a:cubicBezTo>
                      <a:pt x="48" y="366"/>
                      <a:pt x="96" y="402"/>
                      <a:pt x="143" y="414"/>
                    </a:cubicBezTo>
                    <a:cubicBezTo>
                      <a:pt x="167" y="414"/>
                      <a:pt x="191" y="426"/>
                      <a:pt x="215" y="426"/>
                    </a:cubicBezTo>
                    <a:cubicBezTo>
                      <a:pt x="232" y="432"/>
                      <a:pt x="253" y="435"/>
                      <a:pt x="274" y="435"/>
                    </a:cubicBezTo>
                    <a:cubicBezTo>
                      <a:pt x="295" y="435"/>
                      <a:pt x="316" y="432"/>
                      <a:pt x="334" y="426"/>
                    </a:cubicBezTo>
                    <a:cubicBezTo>
                      <a:pt x="369" y="414"/>
                      <a:pt x="405" y="402"/>
                      <a:pt x="429" y="366"/>
                    </a:cubicBezTo>
                    <a:cubicBezTo>
                      <a:pt x="465" y="331"/>
                      <a:pt x="488" y="271"/>
                      <a:pt x="488" y="211"/>
                    </a:cubicBezTo>
                    <a:cubicBezTo>
                      <a:pt x="488" y="164"/>
                      <a:pt x="465" y="104"/>
                      <a:pt x="429" y="57"/>
                    </a:cubicBezTo>
                    <a:cubicBezTo>
                      <a:pt x="405" y="33"/>
                      <a:pt x="369" y="9"/>
                      <a:pt x="334" y="9"/>
                    </a:cubicBezTo>
                    <a:cubicBezTo>
                      <a:pt x="316" y="3"/>
                      <a:pt x="295" y="0"/>
                      <a:pt x="274" y="0"/>
                    </a:cubicBezTo>
                    <a:close/>
                  </a:path>
                </a:pathLst>
              </a:custGeom>
              <a:solidFill>
                <a:srgbClr val="DAEEF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91" name="Google Shape;3191;p48"/>
              <p:cNvSpPr/>
              <p:nvPr/>
            </p:nvSpPr>
            <p:spPr>
              <a:xfrm>
                <a:off x="7289374" y="1909477"/>
                <a:ext cx="38522" cy="29880"/>
              </a:xfrm>
              <a:custGeom>
                <a:avLst/>
                <a:gdLst/>
                <a:ahLst/>
                <a:cxnLst/>
                <a:rect l="l" t="t" r="r" b="b"/>
                <a:pathLst>
                  <a:path w="370" h="287" extrusionOk="0">
                    <a:moveTo>
                      <a:pt x="191" y="1"/>
                    </a:moveTo>
                    <a:cubicBezTo>
                      <a:pt x="1" y="1"/>
                      <a:pt x="1" y="287"/>
                      <a:pt x="191" y="287"/>
                    </a:cubicBezTo>
                    <a:cubicBezTo>
                      <a:pt x="370" y="287"/>
                      <a:pt x="370" y="1"/>
                      <a:pt x="191" y="1"/>
                    </a:cubicBezTo>
                    <a:close/>
                  </a:path>
                </a:pathLst>
              </a:custGeom>
              <a:solidFill>
                <a:srgbClr val="DAEEF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92" name="Google Shape;3192;p48"/>
              <p:cNvSpPr/>
              <p:nvPr/>
            </p:nvSpPr>
            <p:spPr>
              <a:xfrm>
                <a:off x="7763843" y="2912695"/>
                <a:ext cx="62051" cy="48412"/>
              </a:xfrm>
              <a:custGeom>
                <a:avLst/>
                <a:gdLst/>
                <a:ahLst/>
                <a:cxnLst/>
                <a:rect l="l" t="t" r="r" b="b"/>
                <a:pathLst>
                  <a:path w="596" h="465" extrusionOk="0">
                    <a:moveTo>
                      <a:pt x="298" y="0"/>
                    </a:moveTo>
                    <a:cubicBezTo>
                      <a:pt x="1" y="0"/>
                      <a:pt x="1" y="464"/>
                      <a:pt x="298" y="464"/>
                    </a:cubicBezTo>
                    <a:cubicBezTo>
                      <a:pt x="596" y="464"/>
                      <a:pt x="596" y="0"/>
                      <a:pt x="298" y="0"/>
                    </a:cubicBezTo>
                    <a:close/>
                  </a:path>
                </a:pathLst>
              </a:custGeom>
              <a:solidFill>
                <a:srgbClr val="DAEEF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93" name="Google Shape;3193;p48"/>
              <p:cNvSpPr/>
              <p:nvPr/>
            </p:nvSpPr>
            <p:spPr>
              <a:xfrm>
                <a:off x="6556727" y="1486775"/>
                <a:ext cx="37376" cy="28631"/>
              </a:xfrm>
              <a:custGeom>
                <a:avLst/>
                <a:gdLst/>
                <a:ahLst/>
                <a:cxnLst/>
                <a:rect l="l" t="t" r="r" b="b"/>
                <a:pathLst>
                  <a:path w="359" h="275" extrusionOk="0">
                    <a:moveTo>
                      <a:pt x="180" y="1"/>
                    </a:moveTo>
                    <a:cubicBezTo>
                      <a:pt x="1" y="1"/>
                      <a:pt x="1" y="275"/>
                      <a:pt x="180" y="275"/>
                    </a:cubicBezTo>
                    <a:cubicBezTo>
                      <a:pt x="358" y="275"/>
                      <a:pt x="358" y="1"/>
                      <a:pt x="180" y="1"/>
                    </a:cubicBezTo>
                    <a:close/>
                  </a:path>
                </a:pathLst>
              </a:custGeom>
              <a:solidFill>
                <a:srgbClr val="DAEEF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3194" name="Google Shape;3194;p48"/>
            <p:cNvSpPr/>
            <p:nvPr/>
          </p:nvSpPr>
          <p:spPr>
            <a:xfrm>
              <a:off x="5439857" y="2159958"/>
              <a:ext cx="210828" cy="200937"/>
            </a:xfrm>
            <a:custGeom>
              <a:avLst/>
              <a:gdLst/>
              <a:ahLst/>
              <a:cxnLst/>
              <a:rect l="l" t="t" r="r" b="b"/>
              <a:pathLst>
                <a:path w="2025" h="1930" extrusionOk="0">
                  <a:moveTo>
                    <a:pt x="1012" y="1"/>
                  </a:moveTo>
                  <a:lnTo>
                    <a:pt x="727" y="667"/>
                  </a:lnTo>
                  <a:lnTo>
                    <a:pt x="0" y="739"/>
                  </a:lnTo>
                  <a:lnTo>
                    <a:pt x="548" y="1227"/>
                  </a:lnTo>
                  <a:lnTo>
                    <a:pt x="393" y="1929"/>
                  </a:lnTo>
                  <a:lnTo>
                    <a:pt x="1012" y="1560"/>
                  </a:lnTo>
                  <a:lnTo>
                    <a:pt x="1643" y="1929"/>
                  </a:lnTo>
                  <a:lnTo>
                    <a:pt x="1643" y="1929"/>
                  </a:lnTo>
                  <a:lnTo>
                    <a:pt x="1489" y="1227"/>
                  </a:lnTo>
                  <a:lnTo>
                    <a:pt x="2024" y="739"/>
                  </a:lnTo>
                  <a:lnTo>
                    <a:pt x="1310" y="667"/>
                  </a:lnTo>
                  <a:lnTo>
                    <a:pt x="1012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5" name="Google Shape;3195;p48"/>
            <p:cNvSpPr/>
            <p:nvPr/>
          </p:nvSpPr>
          <p:spPr>
            <a:xfrm>
              <a:off x="5363021" y="2671886"/>
              <a:ext cx="125247" cy="119105"/>
            </a:xfrm>
            <a:custGeom>
              <a:avLst/>
              <a:gdLst/>
              <a:ahLst/>
              <a:cxnLst/>
              <a:rect l="l" t="t" r="r" b="b"/>
              <a:pathLst>
                <a:path w="1203" h="1144" extrusionOk="0">
                  <a:moveTo>
                    <a:pt x="595" y="1"/>
                  </a:moveTo>
                  <a:lnTo>
                    <a:pt x="429" y="394"/>
                  </a:lnTo>
                  <a:lnTo>
                    <a:pt x="0" y="429"/>
                  </a:lnTo>
                  <a:lnTo>
                    <a:pt x="322" y="715"/>
                  </a:lnTo>
                  <a:lnTo>
                    <a:pt x="226" y="1144"/>
                  </a:lnTo>
                  <a:lnTo>
                    <a:pt x="595" y="918"/>
                  </a:lnTo>
                  <a:lnTo>
                    <a:pt x="976" y="1144"/>
                  </a:lnTo>
                  <a:lnTo>
                    <a:pt x="881" y="715"/>
                  </a:lnTo>
                  <a:lnTo>
                    <a:pt x="1203" y="429"/>
                  </a:lnTo>
                  <a:lnTo>
                    <a:pt x="774" y="394"/>
                  </a:lnTo>
                  <a:lnTo>
                    <a:pt x="59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6" name="Google Shape;3196;p48"/>
            <p:cNvSpPr/>
            <p:nvPr/>
          </p:nvSpPr>
          <p:spPr>
            <a:xfrm>
              <a:off x="4781458" y="3463163"/>
              <a:ext cx="163769" cy="125247"/>
            </a:xfrm>
            <a:custGeom>
              <a:avLst/>
              <a:gdLst/>
              <a:ahLst/>
              <a:cxnLst/>
              <a:rect l="l" t="t" r="r" b="b"/>
              <a:pathLst>
                <a:path w="1573" h="1203" extrusionOk="0">
                  <a:moveTo>
                    <a:pt x="405" y="0"/>
                  </a:moveTo>
                  <a:cubicBezTo>
                    <a:pt x="96" y="0"/>
                    <a:pt x="1" y="310"/>
                    <a:pt x="84" y="536"/>
                  </a:cubicBezTo>
                  <a:cubicBezTo>
                    <a:pt x="179" y="774"/>
                    <a:pt x="643" y="1131"/>
                    <a:pt x="786" y="1203"/>
                  </a:cubicBezTo>
                  <a:cubicBezTo>
                    <a:pt x="929" y="1131"/>
                    <a:pt x="1394" y="774"/>
                    <a:pt x="1477" y="536"/>
                  </a:cubicBezTo>
                  <a:cubicBezTo>
                    <a:pt x="1572" y="310"/>
                    <a:pt x="1465" y="0"/>
                    <a:pt x="1155" y="0"/>
                  </a:cubicBezTo>
                  <a:cubicBezTo>
                    <a:pt x="846" y="0"/>
                    <a:pt x="786" y="298"/>
                    <a:pt x="786" y="298"/>
                  </a:cubicBezTo>
                  <a:cubicBezTo>
                    <a:pt x="786" y="298"/>
                    <a:pt x="715" y="0"/>
                    <a:pt x="40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7" name="Google Shape;3197;p48"/>
            <p:cNvSpPr/>
            <p:nvPr/>
          </p:nvSpPr>
          <p:spPr>
            <a:xfrm>
              <a:off x="4846097" y="2634717"/>
              <a:ext cx="73191" cy="57158"/>
            </a:xfrm>
            <a:custGeom>
              <a:avLst/>
              <a:gdLst/>
              <a:ahLst/>
              <a:cxnLst/>
              <a:rect l="l" t="t" r="r" b="b"/>
              <a:pathLst>
                <a:path w="703" h="549" extrusionOk="0">
                  <a:moveTo>
                    <a:pt x="345" y="1"/>
                  </a:moveTo>
                  <a:cubicBezTo>
                    <a:pt x="0" y="1"/>
                    <a:pt x="0" y="548"/>
                    <a:pt x="345" y="548"/>
                  </a:cubicBezTo>
                  <a:cubicBezTo>
                    <a:pt x="703" y="548"/>
                    <a:pt x="703" y="1"/>
                    <a:pt x="34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8" name="Google Shape;3198;p48"/>
            <p:cNvSpPr/>
            <p:nvPr/>
          </p:nvSpPr>
          <p:spPr>
            <a:xfrm>
              <a:off x="8398970" y="1060258"/>
              <a:ext cx="210828" cy="200937"/>
            </a:xfrm>
            <a:custGeom>
              <a:avLst/>
              <a:gdLst/>
              <a:ahLst/>
              <a:cxnLst/>
              <a:rect l="l" t="t" r="r" b="b"/>
              <a:pathLst>
                <a:path w="2025" h="1930" extrusionOk="0">
                  <a:moveTo>
                    <a:pt x="1012" y="1"/>
                  </a:moveTo>
                  <a:lnTo>
                    <a:pt x="727" y="667"/>
                  </a:lnTo>
                  <a:lnTo>
                    <a:pt x="0" y="739"/>
                  </a:lnTo>
                  <a:lnTo>
                    <a:pt x="548" y="1227"/>
                  </a:lnTo>
                  <a:lnTo>
                    <a:pt x="393" y="1929"/>
                  </a:lnTo>
                  <a:lnTo>
                    <a:pt x="1012" y="1560"/>
                  </a:lnTo>
                  <a:lnTo>
                    <a:pt x="1643" y="1929"/>
                  </a:lnTo>
                  <a:lnTo>
                    <a:pt x="1643" y="1929"/>
                  </a:lnTo>
                  <a:lnTo>
                    <a:pt x="1489" y="1227"/>
                  </a:lnTo>
                  <a:lnTo>
                    <a:pt x="2024" y="739"/>
                  </a:lnTo>
                  <a:lnTo>
                    <a:pt x="1310" y="667"/>
                  </a:lnTo>
                  <a:lnTo>
                    <a:pt x="1012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9" name="Google Shape;3199;p48"/>
            <p:cNvSpPr/>
            <p:nvPr/>
          </p:nvSpPr>
          <p:spPr>
            <a:xfrm>
              <a:off x="8762784" y="1796611"/>
              <a:ext cx="125247" cy="119105"/>
            </a:xfrm>
            <a:custGeom>
              <a:avLst/>
              <a:gdLst/>
              <a:ahLst/>
              <a:cxnLst/>
              <a:rect l="l" t="t" r="r" b="b"/>
              <a:pathLst>
                <a:path w="1203" h="1144" extrusionOk="0">
                  <a:moveTo>
                    <a:pt x="595" y="1"/>
                  </a:moveTo>
                  <a:lnTo>
                    <a:pt x="429" y="394"/>
                  </a:lnTo>
                  <a:lnTo>
                    <a:pt x="0" y="429"/>
                  </a:lnTo>
                  <a:lnTo>
                    <a:pt x="322" y="715"/>
                  </a:lnTo>
                  <a:lnTo>
                    <a:pt x="226" y="1144"/>
                  </a:lnTo>
                  <a:lnTo>
                    <a:pt x="595" y="918"/>
                  </a:lnTo>
                  <a:lnTo>
                    <a:pt x="976" y="1144"/>
                  </a:lnTo>
                  <a:lnTo>
                    <a:pt x="881" y="715"/>
                  </a:lnTo>
                  <a:lnTo>
                    <a:pt x="1203" y="429"/>
                  </a:lnTo>
                  <a:lnTo>
                    <a:pt x="774" y="394"/>
                  </a:lnTo>
                  <a:lnTo>
                    <a:pt x="595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0" name="Google Shape;3200;p48"/>
            <p:cNvSpPr/>
            <p:nvPr/>
          </p:nvSpPr>
          <p:spPr>
            <a:xfrm>
              <a:off x="8299870" y="2362400"/>
              <a:ext cx="163769" cy="125247"/>
            </a:xfrm>
            <a:custGeom>
              <a:avLst/>
              <a:gdLst/>
              <a:ahLst/>
              <a:cxnLst/>
              <a:rect l="l" t="t" r="r" b="b"/>
              <a:pathLst>
                <a:path w="1573" h="1203" extrusionOk="0">
                  <a:moveTo>
                    <a:pt x="405" y="0"/>
                  </a:moveTo>
                  <a:cubicBezTo>
                    <a:pt x="96" y="0"/>
                    <a:pt x="1" y="310"/>
                    <a:pt x="84" y="536"/>
                  </a:cubicBezTo>
                  <a:cubicBezTo>
                    <a:pt x="179" y="774"/>
                    <a:pt x="643" y="1131"/>
                    <a:pt x="786" y="1203"/>
                  </a:cubicBezTo>
                  <a:cubicBezTo>
                    <a:pt x="929" y="1131"/>
                    <a:pt x="1394" y="774"/>
                    <a:pt x="1477" y="536"/>
                  </a:cubicBezTo>
                  <a:cubicBezTo>
                    <a:pt x="1572" y="310"/>
                    <a:pt x="1465" y="0"/>
                    <a:pt x="1155" y="0"/>
                  </a:cubicBezTo>
                  <a:cubicBezTo>
                    <a:pt x="846" y="0"/>
                    <a:pt x="786" y="298"/>
                    <a:pt x="786" y="298"/>
                  </a:cubicBezTo>
                  <a:cubicBezTo>
                    <a:pt x="786" y="298"/>
                    <a:pt x="715" y="0"/>
                    <a:pt x="40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1" name="Google Shape;3201;p48"/>
            <p:cNvSpPr/>
            <p:nvPr/>
          </p:nvSpPr>
          <p:spPr>
            <a:xfrm>
              <a:off x="8132559" y="1762392"/>
              <a:ext cx="73191" cy="57158"/>
            </a:xfrm>
            <a:custGeom>
              <a:avLst/>
              <a:gdLst/>
              <a:ahLst/>
              <a:cxnLst/>
              <a:rect l="l" t="t" r="r" b="b"/>
              <a:pathLst>
                <a:path w="703" h="549" extrusionOk="0">
                  <a:moveTo>
                    <a:pt x="345" y="1"/>
                  </a:moveTo>
                  <a:cubicBezTo>
                    <a:pt x="0" y="1"/>
                    <a:pt x="0" y="548"/>
                    <a:pt x="345" y="548"/>
                  </a:cubicBezTo>
                  <a:cubicBezTo>
                    <a:pt x="703" y="548"/>
                    <a:pt x="703" y="1"/>
                    <a:pt x="34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2" name="Google Shape;3202;p48"/>
            <p:cNvSpPr/>
            <p:nvPr/>
          </p:nvSpPr>
          <p:spPr>
            <a:xfrm>
              <a:off x="5515271" y="3299736"/>
              <a:ext cx="125247" cy="119105"/>
            </a:xfrm>
            <a:custGeom>
              <a:avLst/>
              <a:gdLst/>
              <a:ahLst/>
              <a:cxnLst/>
              <a:rect l="l" t="t" r="r" b="b"/>
              <a:pathLst>
                <a:path w="1203" h="1144" extrusionOk="0">
                  <a:moveTo>
                    <a:pt x="595" y="1"/>
                  </a:moveTo>
                  <a:lnTo>
                    <a:pt x="429" y="394"/>
                  </a:lnTo>
                  <a:lnTo>
                    <a:pt x="0" y="429"/>
                  </a:lnTo>
                  <a:lnTo>
                    <a:pt x="322" y="715"/>
                  </a:lnTo>
                  <a:lnTo>
                    <a:pt x="226" y="1144"/>
                  </a:lnTo>
                  <a:lnTo>
                    <a:pt x="595" y="918"/>
                  </a:lnTo>
                  <a:lnTo>
                    <a:pt x="976" y="1144"/>
                  </a:lnTo>
                  <a:lnTo>
                    <a:pt x="881" y="715"/>
                  </a:lnTo>
                  <a:lnTo>
                    <a:pt x="1203" y="429"/>
                  </a:lnTo>
                  <a:lnTo>
                    <a:pt x="774" y="394"/>
                  </a:lnTo>
                  <a:lnTo>
                    <a:pt x="595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3" name="Google Shape;3203;p48"/>
            <p:cNvSpPr/>
            <p:nvPr/>
          </p:nvSpPr>
          <p:spPr>
            <a:xfrm>
              <a:off x="8059359" y="2619192"/>
              <a:ext cx="73191" cy="57158"/>
            </a:xfrm>
            <a:custGeom>
              <a:avLst/>
              <a:gdLst/>
              <a:ahLst/>
              <a:cxnLst/>
              <a:rect l="l" t="t" r="r" b="b"/>
              <a:pathLst>
                <a:path w="703" h="549" extrusionOk="0">
                  <a:moveTo>
                    <a:pt x="345" y="1"/>
                  </a:moveTo>
                  <a:cubicBezTo>
                    <a:pt x="0" y="1"/>
                    <a:pt x="0" y="548"/>
                    <a:pt x="345" y="548"/>
                  </a:cubicBezTo>
                  <a:cubicBezTo>
                    <a:pt x="703" y="548"/>
                    <a:pt x="703" y="1"/>
                    <a:pt x="34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4" name="Google Shape;3204;p48"/>
            <p:cNvSpPr/>
            <p:nvPr/>
          </p:nvSpPr>
          <p:spPr>
            <a:xfrm>
              <a:off x="5353727" y="1037370"/>
              <a:ext cx="257579" cy="196949"/>
            </a:xfrm>
            <a:custGeom>
              <a:avLst/>
              <a:gdLst/>
              <a:ahLst/>
              <a:cxnLst/>
              <a:rect l="l" t="t" r="r" b="b"/>
              <a:pathLst>
                <a:path w="1573" h="1203" extrusionOk="0">
                  <a:moveTo>
                    <a:pt x="405" y="0"/>
                  </a:moveTo>
                  <a:cubicBezTo>
                    <a:pt x="96" y="0"/>
                    <a:pt x="1" y="310"/>
                    <a:pt x="84" y="536"/>
                  </a:cubicBezTo>
                  <a:cubicBezTo>
                    <a:pt x="179" y="774"/>
                    <a:pt x="643" y="1131"/>
                    <a:pt x="786" y="1203"/>
                  </a:cubicBezTo>
                  <a:cubicBezTo>
                    <a:pt x="929" y="1131"/>
                    <a:pt x="1394" y="774"/>
                    <a:pt x="1477" y="536"/>
                  </a:cubicBezTo>
                  <a:cubicBezTo>
                    <a:pt x="1572" y="310"/>
                    <a:pt x="1465" y="0"/>
                    <a:pt x="1155" y="0"/>
                  </a:cubicBezTo>
                  <a:cubicBezTo>
                    <a:pt x="846" y="0"/>
                    <a:pt x="786" y="298"/>
                    <a:pt x="786" y="298"/>
                  </a:cubicBezTo>
                  <a:cubicBezTo>
                    <a:pt x="786" y="298"/>
                    <a:pt x="715" y="0"/>
                    <a:pt x="40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3205" name="Google Shape;3205;p48"/>
            <p:cNvGrpSpPr/>
            <p:nvPr/>
          </p:nvGrpSpPr>
          <p:grpSpPr>
            <a:xfrm>
              <a:off x="6721850" y="540000"/>
              <a:ext cx="1264550" cy="675690"/>
              <a:chOff x="9824850" y="2762525"/>
              <a:chExt cx="1264550" cy="675690"/>
            </a:xfrm>
          </p:grpSpPr>
          <p:sp>
            <p:nvSpPr>
              <p:cNvPr id="3206" name="Google Shape;3206;p48"/>
              <p:cNvSpPr/>
              <p:nvPr/>
            </p:nvSpPr>
            <p:spPr>
              <a:xfrm>
                <a:off x="9824850" y="2762525"/>
                <a:ext cx="1264550" cy="675690"/>
              </a:xfrm>
              <a:custGeom>
                <a:avLst/>
                <a:gdLst/>
                <a:ahLst/>
                <a:cxnLst/>
                <a:rect l="l" t="t" r="r" b="b"/>
                <a:pathLst>
                  <a:path w="12146" h="6490" extrusionOk="0">
                    <a:moveTo>
                      <a:pt x="4823" y="1"/>
                    </a:moveTo>
                    <a:cubicBezTo>
                      <a:pt x="3513" y="1"/>
                      <a:pt x="2442" y="1025"/>
                      <a:pt x="2370" y="2310"/>
                    </a:cubicBezTo>
                    <a:cubicBezTo>
                      <a:pt x="2275" y="2299"/>
                      <a:pt x="2192" y="2299"/>
                      <a:pt x="2096" y="2299"/>
                    </a:cubicBezTo>
                    <a:cubicBezTo>
                      <a:pt x="941" y="2299"/>
                      <a:pt x="1" y="3227"/>
                      <a:pt x="1" y="4394"/>
                    </a:cubicBezTo>
                    <a:cubicBezTo>
                      <a:pt x="1" y="5489"/>
                      <a:pt x="846" y="6382"/>
                      <a:pt x="1918" y="6478"/>
                    </a:cubicBezTo>
                    <a:lnTo>
                      <a:pt x="1953" y="6478"/>
                    </a:lnTo>
                    <a:cubicBezTo>
                      <a:pt x="2001" y="6478"/>
                      <a:pt x="2049" y="6490"/>
                      <a:pt x="2096" y="6490"/>
                    </a:cubicBezTo>
                    <a:cubicBezTo>
                      <a:pt x="2156" y="6490"/>
                      <a:pt x="2203" y="6478"/>
                      <a:pt x="2251" y="6478"/>
                    </a:cubicBezTo>
                    <a:lnTo>
                      <a:pt x="9907" y="6478"/>
                    </a:lnTo>
                    <a:cubicBezTo>
                      <a:pt x="9954" y="6478"/>
                      <a:pt x="10002" y="6490"/>
                      <a:pt x="10050" y="6490"/>
                    </a:cubicBezTo>
                    <a:cubicBezTo>
                      <a:pt x="10109" y="6490"/>
                      <a:pt x="10157" y="6478"/>
                      <a:pt x="10204" y="6478"/>
                    </a:cubicBezTo>
                    <a:lnTo>
                      <a:pt x="10300" y="6478"/>
                    </a:lnTo>
                    <a:lnTo>
                      <a:pt x="10300" y="6466"/>
                    </a:lnTo>
                    <a:cubicBezTo>
                      <a:pt x="11347" y="6347"/>
                      <a:pt x="12145" y="5466"/>
                      <a:pt x="12145" y="4394"/>
                    </a:cubicBezTo>
                    <a:cubicBezTo>
                      <a:pt x="12145" y="3227"/>
                      <a:pt x="11205" y="2299"/>
                      <a:pt x="10050" y="2299"/>
                    </a:cubicBezTo>
                    <a:cubicBezTo>
                      <a:pt x="9764" y="2299"/>
                      <a:pt x="9478" y="2358"/>
                      <a:pt x="9228" y="2465"/>
                    </a:cubicBezTo>
                    <a:cubicBezTo>
                      <a:pt x="9228" y="1679"/>
                      <a:pt x="8597" y="1036"/>
                      <a:pt x="7811" y="1036"/>
                    </a:cubicBezTo>
                    <a:cubicBezTo>
                      <a:pt x="7502" y="1036"/>
                      <a:pt x="7216" y="1144"/>
                      <a:pt x="6990" y="1310"/>
                    </a:cubicBezTo>
                    <a:cubicBezTo>
                      <a:pt x="6573" y="536"/>
                      <a:pt x="5763" y="1"/>
                      <a:pt x="4823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07" name="Google Shape;3207;p48"/>
              <p:cNvSpPr/>
              <p:nvPr/>
            </p:nvSpPr>
            <p:spPr>
              <a:xfrm>
                <a:off x="10123656" y="2809792"/>
                <a:ext cx="392921" cy="190838"/>
              </a:xfrm>
              <a:custGeom>
                <a:avLst/>
                <a:gdLst/>
                <a:ahLst/>
                <a:cxnLst/>
                <a:rect l="l" t="t" r="r" b="b"/>
                <a:pathLst>
                  <a:path w="3774" h="1833" extrusionOk="0">
                    <a:moveTo>
                      <a:pt x="2067" y="1"/>
                    </a:moveTo>
                    <a:cubicBezTo>
                      <a:pt x="1438" y="1"/>
                      <a:pt x="788" y="243"/>
                      <a:pt x="393" y="666"/>
                    </a:cubicBezTo>
                    <a:cubicBezTo>
                      <a:pt x="155" y="928"/>
                      <a:pt x="12" y="1261"/>
                      <a:pt x="0" y="1618"/>
                    </a:cubicBezTo>
                    <a:cubicBezTo>
                      <a:pt x="0" y="1761"/>
                      <a:pt x="110" y="1833"/>
                      <a:pt x="220" y="1833"/>
                    </a:cubicBezTo>
                    <a:cubicBezTo>
                      <a:pt x="331" y="1833"/>
                      <a:pt x="441" y="1761"/>
                      <a:pt x="441" y="1618"/>
                    </a:cubicBezTo>
                    <a:cubicBezTo>
                      <a:pt x="458" y="837"/>
                      <a:pt x="1297" y="446"/>
                      <a:pt x="2049" y="446"/>
                    </a:cubicBezTo>
                    <a:cubicBezTo>
                      <a:pt x="2305" y="446"/>
                      <a:pt x="2551" y="492"/>
                      <a:pt x="2751" y="582"/>
                    </a:cubicBezTo>
                    <a:cubicBezTo>
                      <a:pt x="3012" y="702"/>
                      <a:pt x="3203" y="892"/>
                      <a:pt x="3310" y="1154"/>
                    </a:cubicBezTo>
                    <a:cubicBezTo>
                      <a:pt x="3347" y="1231"/>
                      <a:pt x="3408" y="1263"/>
                      <a:pt x="3472" y="1263"/>
                    </a:cubicBezTo>
                    <a:cubicBezTo>
                      <a:pt x="3616" y="1263"/>
                      <a:pt x="3774" y="1101"/>
                      <a:pt x="3691" y="928"/>
                    </a:cubicBezTo>
                    <a:cubicBezTo>
                      <a:pt x="3406" y="284"/>
                      <a:pt x="2749" y="1"/>
                      <a:pt x="2067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08" name="Google Shape;3208;p48"/>
              <p:cNvSpPr/>
              <p:nvPr/>
            </p:nvSpPr>
            <p:spPr>
              <a:xfrm>
                <a:off x="10558747" y="2924942"/>
                <a:ext cx="163665" cy="132848"/>
              </a:xfrm>
              <a:custGeom>
                <a:avLst/>
                <a:gdLst/>
                <a:ahLst/>
                <a:cxnLst/>
                <a:rect l="l" t="t" r="r" b="b"/>
                <a:pathLst>
                  <a:path w="1572" h="1276" extrusionOk="0">
                    <a:moveTo>
                      <a:pt x="694" y="447"/>
                    </a:moveTo>
                    <a:cubicBezTo>
                      <a:pt x="685" y="447"/>
                      <a:pt x="686" y="452"/>
                      <a:pt x="714" y="453"/>
                    </a:cubicBezTo>
                    <a:lnTo>
                      <a:pt x="714" y="453"/>
                    </a:lnTo>
                    <a:cubicBezTo>
                      <a:pt x="706" y="449"/>
                      <a:pt x="699" y="447"/>
                      <a:pt x="694" y="447"/>
                    </a:cubicBezTo>
                    <a:close/>
                    <a:moveTo>
                      <a:pt x="819" y="480"/>
                    </a:moveTo>
                    <a:lnTo>
                      <a:pt x="819" y="480"/>
                    </a:lnTo>
                    <a:cubicBezTo>
                      <a:pt x="832" y="485"/>
                      <a:pt x="838" y="487"/>
                      <a:pt x="839" y="487"/>
                    </a:cubicBezTo>
                    <a:cubicBezTo>
                      <a:pt x="840" y="487"/>
                      <a:pt x="830" y="483"/>
                      <a:pt x="819" y="480"/>
                    </a:cubicBezTo>
                    <a:close/>
                    <a:moveTo>
                      <a:pt x="1057" y="708"/>
                    </a:moveTo>
                    <a:cubicBezTo>
                      <a:pt x="1056" y="708"/>
                      <a:pt x="1057" y="713"/>
                      <a:pt x="1060" y="727"/>
                    </a:cubicBezTo>
                    <a:cubicBezTo>
                      <a:pt x="1065" y="734"/>
                      <a:pt x="1068" y="737"/>
                      <a:pt x="1069" y="738"/>
                    </a:cubicBezTo>
                    <a:lnTo>
                      <a:pt x="1069" y="738"/>
                    </a:lnTo>
                    <a:cubicBezTo>
                      <a:pt x="1065" y="725"/>
                      <a:pt x="1059" y="708"/>
                      <a:pt x="1057" y="708"/>
                    </a:cubicBezTo>
                    <a:close/>
                    <a:moveTo>
                      <a:pt x="631" y="0"/>
                    </a:moveTo>
                    <a:cubicBezTo>
                      <a:pt x="453" y="12"/>
                      <a:pt x="298" y="60"/>
                      <a:pt x="143" y="131"/>
                    </a:cubicBezTo>
                    <a:cubicBezTo>
                      <a:pt x="36" y="179"/>
                      <a:pt x="0" y="334"/>
                      <a:pt x="60" y="429"/>
                    </a:cubicBezTo>
                    <a:cubicBezTo>
                      <a:pt x="108" y="501"/>
                      <a:pt x="178" y="541"/>
                      <a:pt x="255" y="541"/>
                    </a:cubicBezTo>
                    <a:cubicBezTo>
                      <a:pt x="292" y="541"/>
                      <a:pt x="331" y="532"/>
                      <a:pt x="369" y="512"/>
                    </a:cubicBezTo>
                    <a:cubicBezTo>
                      <a:pt x="377" y="512"/>
                      <a:pt x="402" y="499"/>
                      <a:pt x="407" y="494"/>
                    </a:cubicBezTo>
                    <a:lnTo>
                      <a:pt x="407" y="494"/>
                    </a:lnTo>
                    <a:cubicBezTo>
                      <a:pt x="415" y="491"/>
                      <a:pt x="423" y="488"/>
                      <a:pt x="429" y="488"/>
                    </a:cubicBezTo>
                    <a:cubicBezTo>
                      <a:pt x="465" y="477"/>
                      <a:pt x="500" y="465"/>
                      <a:pt x="524" y="453"/>
                    </a:cubicBezTo>
                    <a:cubicBezTo>
                      <a:pt x="530" y="453"/>
                      <a:pt x="543" y="453"/>
                      <a:pt x="556" y="451"/>
                    </a:cubicBezTo>
                    <a:lnTo>
                      <a:pt x="556" y="451"/>
                    </a:lnTo>
                    <a:cubicBezTo>
                      <a:pt x="553" y="453"/>
                      <a:pt x="559" y="453"/>
                      <a:pt x="572" y="453"/>
                    </a:cubicBezTo>
                    <a:lnTo>
                      <a:pt x="584" y="453"/>
                    </a:lnTo>
                    <a:cubicBezTo>
                      <a:pt x="608" y="441"/>
                      <a:pt x="643" y="441"/>
                      <a:pt x="679" y="441"/>
                    </a:cubicBezTo>
                    <a:cubicBezTo>
                      <a:pt x="691" y="441"/>
                      <a:pt x="715" y="453"/>
                      <a:pt x="727" y="453"/>
                    </a:cubicBezTo>
                    <a:cubicBezTo>
                      <a:pt x="722" y="453"/>
                      <a:pt x="718" y="453"/>
                      <a:pt x="714" y="453"/>
                    </a:cubicBezTo>
                    <a:lnTo>
                      <a:pt x="714" y="453"/>
                    </a:lnTo>
                    <a:cubicBezTo>
                      <a:pt x="714" y="453"/>
                      <a:pt x="715" y="453"/>
                      <a:pt x="715" y="453"/>
                    </a:cubicBezTo>
                    <a:cubicBezTo>
                      <a:pt x="750" y="453"/>
                      <a:pt x="774" y="465"/>
                      <a:pt x="798" y="477"/>
                    </a:cubicBezTo>
                    <a:cubicBezTo>
                      <a:pt x="804" y="477"/>
                      <a:pt x="812" y="478"/>
                      <a:pt x="819" y="480"/>
                    </a:cubicBezTo>
                    <a:lnTo>
                      <a:pt x="819" y="480"/>
                    </a:lnTo>
                    <a:cubicBezTo>
                      <a:pt x="816" y="479"/>
                      <a:pt x="813" y="478"/>
                      <a:pt x="810" y="477"/>
                    </a:cubicBezTo>
                    <a:cubicBezTo>
                      <a:pt x="822" y="477"/>
                      <a:pt x="834" y="477"/>
                      <a:pt x="846" y="488"/>
                    </a:cubicBezTo>
                    <a:cubicBezTo>
                      <a:pt x="869" y="500"/>
                      <a:pt x="893" y="512"/>
                      <a:pt x="917" y="536"/>
                    </a:cubicBezTo>
                    <a:cubicBezTo>
                      <a:pt x="925" y="540"/>
                      <a:pt x="930" y="542"/>
                      <a:pt x="932" y="542"/>
                    </a:cubicBezTo>
                    <a:cubicBezTo>
                      <a:pt x="932" y="542"/>
                      <a:pt x="933" y="542"/>
                      <a:pt x="933" y="542"/>
                    </a:cubicBezTo>
                    <a:lnTo>
                      <a:pt x="933" y="542"/>
                    </a:lnTo>
                    <a:cubicBezTo>
                      <a:pt x="939" y="546"/>
                      <a:pt x="946" y="553"/>
                      <a:pt x="953" y="560"/>
                    </a:cubicBezTo>
                    <a:cubicBezTo>
                      <a:pt x="977" y="584"/>
                      <a:pt x="989" y="608"/>
                      <a:pt x="1012" y="619"/>
                    </a:cubicBezTo>
                    <a:cubicBezTo>
                      <a:pt x="1000" y="619"/>
                      <a:pt x="1000" y="608"/>
                      <a:pt x="989" y="608"/>
                    </a:cubicBezTo>
                    <a:cubicBezTo>
                      <a:pt x="1000" y="619"/>
                      <a:pt x="1009" y="625"/>
                      <a:pt x="1013" y="627"/>
                    </a:cubicBezTo>
                    <a:lnTo>
                      <a:pt x="1013" y="627"/>
                    </a:lnTo>
                    <a:cubicBezTo>
                      <a:pt x="1013" y="624"/>
                      <a:pt x="1012" y="622"/>
                      <a:pt x="1012" y="619"/>
                    </a:cubicBezTo>
                    <a:lnTo>
                      <a:pt x="1012" y="619"/>
                    </a:lnTo>
                    <a:cubicBezTo>
                      <a:pt x="1017" y="624"/>
                      <a:pt x="1018" y="627"/>
                      <a:pt x="1016" y="627"/>
                    </a:cubicBezTo>
                    <a:cubicBezTo>
                      <a:pt x="1015" y="627"/>
                      <a:pt x="1014" y="627"/>
                      <a:pt x="1013" y="627"/>
                    </a:cubicBezTo>
                    <a:lnTo>
                      <a:pt x="1013" y="627"/>
                    </a:lnTo>
                    <a:cubicBezTo>
                      <a:pt x="1017" y="639"/>
                      <a:pt x="1026" y="657"/>
                      <a:pt x="1036" y="667"/>
                    </a:cubicBezTo>
                    <a:cubicBezTo>
                      <a:pt x="1036" y="679"/>
                      <a:pt x="1048" y="691"/>
                      <a:pt x="1060" y="703"/>
                    </a:cubicBezTo>
                    <a:cubicBezTo>
                      <a:pt x="1060" y="703"/>
                      <a:pt x="1074" y="738"/>
                      <a:pt x="1070" y="738"/>
                    </a:cubicBezTo>
                    <a:cubicBezTo>
                      <a:pt x="1070" y="738"/>
                      <a:pt x="1069" y="738"/>
                      <a:pt x="1069" y="738"/>
                    </a:cubicBezTo>
                    <a:lnTo>
                      <a:pt x="1069" y="738"/>
                    </a:lnTo>
                    <a:cubicBezTo>
                      <a:pt x="1071" y="743"/>
                      <a:pt x="1072" y="748"/>
                      <a:pt x="1072" y="750"/>
                    </a:cubicBezTo>
                    <a:cubicBezTo>
                      <a:pt x="1084" y="762"/>
                      <a:pt x="1084" y="774"/>
                      <a:pt x="1084" y="786"/>
                    </a:cubicBezTo>
                    <a:cubicBezTo>
                      <a:pt x="1096" y="822"/>
                      <a:pt x="1096" y="858"/>
                      <a:pt x="1108" y="881"/>
                    </a:cubicBezTo>
                    <a:cubicBezTo>
                      <a:pt x="1108" y="889"/>
                      <a:pt x="1108" y="894"/>
                      <a:pt x="1108" y="894"/>
                    </a:cubicBezTo>
                    <a:cubicBezTo>
                      <a:pt x="1108" y="906"/>
                      <a:pt x="1108" y="929"/>
                      <a:pt x="1108" y="941"/>
                    </a:cubicBezTo>
                    <a:cubicBezTo>
                      <a:pt x="1119" y="977"/>
                      <a:pt x="1108" y="1024"/>
                      <a:pt x="1108" y="1060"/>
                    </a:cubicBezTo>
                    <a:cubicBezTo>
                      <a:pt x="1108" y="1162"/>
                      <a:pt x="1205" y="1275"/>
                      <a:pt x="1317" y="1275"/>
                    </a:cubicBezTo>
                    <a:cubicBezTo>
                      <a:pt x="1323" y="1275"/>
                      <a:pt x="1328" y="1275"/>
                      <a:pt x="1334" y="1274"/>
                    </a:cubicBezTo>
                    <a:cubicBezTo>
                      <a:pt x="1453" y="1274"/>
                      <a:pt x="1536" y="1179"/>
                      <a:pt x="1548" y="1060"/>
                    </a:cubicBezTo>
                    <a:cubicBezTo>
                      <a:pt x="1572" y="786"/>
                      <a:pt x="1489" y="512"/>
                      <a:pt x="1310" y="298"/>
                    </a:cubicBezTo>
                    <a:cubicBezTo>
                      <a:pt x="1143" y="107"/>
                      <a:pt x="881" y="0"/>
                      <a:pt x="631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09" name="Google Shape;3209;p48"/>
              <p:cNvSpPr/>
              <p:nvPr/>
            </p:nvSpPr>
            <p:spPr>
              <a:xfrm>
                <a:off x="10787172" y="3054876"/>
                <a:ext cx="253826" cy="319729"/>
              </a:xfrm>
              <a:custGeom>
                <a:avLst/>
                <a:gdLst/>
                <a:ahLst/>
                <a:cxnLst/>
                <a:rect l="l" t="t" r="r" b="b"/>
                <a:pathLst>
                  <a:path w="2438" h="3071" extrusionOk="0">
                    <a:moveTo>
                      <a:pt x="1865" y="1238"/>
                    </a:moveTo>
                    <a:cubicBezTo>
                      <a:pt x="1866" y="1239"/>
                      <a:pt x="1866" y="1240"/>
                      <a:pt x="1866" y="1241"/>
                    </a:cubicBezTo>
                    <a:lnTo>
                      <a:pt x="1866" y="1241"/>
                    </a:lnTo>
                    <a:cubicBezTo>
                      <a:pt x="1866" y="1241"/>
                      <a:pt x="1866" y="1240"/>
                      <a:pt x="1865" y="1238"/>
                    </a:cubicBezTo>
                    <a:close/>
                    <a:moveTo>
                      <a:pt x="1545" y="2549"/>
                    </a:moveTo>
                    <a:cubicBezTo>
                      <a:pt x="1543" y="2549"/>
                      <a:pt x="1542" y="2550"/>
                      <a:pt x="1540" y="2551"/>
                    </a:cubicBezTo>
                    <a:lnTo>
                      <a:pt x="1540" y="2551"/>
                    </a:lnTo>
                    <a:cubicBezTo>
                      <a:pt x="1542" y="2550"/>
                      <a:pt x="1543" y="2550"/>
                      <a:pt x="1545" y="2550"/>
                    </a:cubicBezTo>
                    <a:cubicBezTo>
                      <a:pt x="1545" y="2550"/>
                      <a:pt x="1545" y="2549"/>
                      <a:pt x="1545" y="2549"/>
                    </a:cubicBezTo>
                    <a:close/>
                    <a:moveTo>
                      <a:pt x="906" y="1"/>
                    </a:moveTo>
                    <a:cubicBezTo>
                      <a:pt x="663" y="1"/>
                      <a:pt x="423" y="72"/>
                      <a:pt x="199" y="205"/>
                    </a:cubicBezTo>
                    <a:cubicBezTo>
                      <a:pt x="0" y="334"/>
                      <a:pt x="126" y="622"/>
                      <a:pt x="312" y="622"/>
                    </a:cubicBezTo>
                    <a:cubicBezTo>
                      <a:pt x="348" y="622"/>
                      <a:pt x="387" y="611"/>
                      <a:pt x="426" y="586"/>
                    </a:cubicBezTo>
                    <a:cubicBezTo>
                      <a:pt x="461" y="562"/>
                      <a:pt x="497" y="550"/>
                      <a:pt x="533" y="526"/>
                    </a:cubicBezTo>
                    <a:cubicBezTo>
                      <a:pt x="545" y="514"/>
                      <a:pt x="569" y="503"/>
                      <a:pt x="580" y="503"/>
                    </a:cubicBezTo>
                    <a:cubicBezTo>
                      <a:pt x="587" y="498"/>
                      <a:pt x="591" y="495"/>
                      <a:pt x="592" y="493"/>
                    </a:cubicBezTo>
                    <a:lnTo>
                      <a:pt x="592" y="493"/>
                    </a:lnTo>
                    <a:cubicBezTo>
                      <a:pt x="595" y="493"/>
                      <a:pt x="599" y="492"/>
                      <a:pt x="604" y="491"/>
                    </a:cubicBezTo>
                    <a:cubicBezTo>
                      <a:pt x="640" y="479"/>
                      <a:pt x="676" y="467"/>
                      <a:pt x="711" y="455"/>
                    </a:cubicBezTo>
                    <a:cubicBezTo>
                      <a:pt x="723" y="455"/>
                      <a:pt x="747" y="443"/>
                      <a:pt x="759" y="443"/>
                    </a:cubicBezTo>
                    <a:cubicBezTo>
                      <a:pt x="775" y="443"/>
                      <a:pt x="801" y="438"/>
                      <a:pt x="803" y="438"/>
                    </a:cubicBezTo>
                    <a:cubicBezTo>
                      <a:pt x="804" y="438"/>
                      <a:pt x="799" y="439"/>
                      <a:pt x="783" y="443"/>
                    </a:cubicBezTo>
                    <a:cubicBezTo>
                      <a:pt x="819" y="437"/>
                      <a:pt x="854" y="434"/>
                      <a:pt x="890" y="434"/>
                    </a:cubicBezTo>
                    <a:cubicBezTo>
                      <a:pt x="926" y="434"/>
                      <a:pt x="961" y="437"/>
                      <a:pt x="997" y="443"/>
                    </a:cubicBezTo>
                    <a:cubicBezTo>
                      <a:pt x="980" y="440"/>
                      <a:pt x="976" y="438"/>
                      <a:pt x="979" y="438"/>
                    </a:cubicBezTo>
                    <a:cubicBezTo>
                      <a:pt x="987" y="438"/>
                      <a:pt x="1040" y="446"/>
                      <a:pt x="1057" y="455"/>
                    </a:cubicBezTo>
                    <a:cubicBezTo>
                      <a:pt x="1081" y="455"/>
                      <a:pt x="1116" y="467"/>
                      <a:pt x="1152" y="479"/>
                    </a:cubicBezTo>
                    <a:cubicBezTo>
                      <a:pt x="1164" y="491"/>
                      <a:pt x="1188" y="491"/>
                      <a:pt x="1200" y="503"/>
                    </a:cubicBezTo>
                    <a:cubicBezTo>
                      <a:pt x="1208" y="503"/>
                      <a:pt x="1189" y="492"/>
                      <a:pt x="1190" y="492"/>
                    </a:cubicBezTo>
                    <a:lnTo>
                      <a:pt x="1190" y="492"/>
                    </a:lnTo>
                    <a:cubicBezTo>
                      <a:pt x="1190" y="492"/>
                      <a:pt x="1196" y="495"/>
                      <a:pt x="1211" y="503"/>
                    </a:cubicBezTo>
                    <a:cubicBezTo>
                      <a:pt x="1235" y="514"/>
                      <a:pt x="1271" y="526"/>
                      <a:pt x="1295" y="550"/>
                    </a:cubicBezTo>
                    <a:cubicBezTo>
                      <a:pt x="1331" y="562"/>
                      <a:pt x="1354" y="586"/>
                      <a:pt x="1378" y="610"/>
                    </a:cubicBezTo>
                    <a:cubicBezTo>
                      <a:pt x="1402" y="610"/>
                      <a:pt x="1414" y="622"/>
                      <a:pt x="1426" y="634"/>
                    </a:cubicBezTo>
                    <a:cubicBezTo>
                      <a:pt x="1415" y="626"/>
                      <a:pt x="1410" y="623"/>
                      <a:pt x="1410" y="623"/>
                    </a:cubicBezTo>
                    <a:lnTo>
                      <a:pt x="1410" y="623"/>
                    </a:lnTo>
                    <a:cubicBezTo>
                      <a:pt x="1410" y="623"/>
                      <a:pt x="1429" y="637"/>
                      <a:pt x="1438" y="645"/>
                    </a:cubicBezTo>
                    <a:cubicBezTo>
                      <a:pt x="1497" y="693"/>
                      <a:pt x="1545" y="753"/>
                      <a:pt x="1592" y="800"/>
                    </a:cubicBezTo>
                    <a:cubicBezTo>
                      <a:pt x="1604" y="812"/>
                      <a:pt x="1616" y="836"/>
                      <a:pt x="1628" y="848"/>
                    </a:cubicBezTo>
                    <a:cubicBezTo>
                      <a:pt x="1638" y="848"/>
                      <a:pt x="1655" y="878"/>
                      <a:pt x="1655" y="878"/>
                    </a:cubicBezTo>
                    <a:cubicBezTo>
                      <a:pt x="1655" y="878"/>
                      <a:pt x="1654" y="876"/>
                      <a:pt x="1652" y="872"/>
                    </a:cubicBezTo>
                    <a:cubicBezTo>
                      <a:pt x="1650" y="867"/>
                      <a:pt x="1649" y="865"/>
                      <a:pt x="1649" y="865"/>
                    </a:cubicBezTo>
                    <a:lnTo>
                      <a:pt x="1649" y="865"/>
                    </a:lnTo>
                    <a:cubicBezTo>
                      <a:pt x="1649" y="865"/>
                      <a:pt x="1666" y="895"/>
                      <a:pt x="1676" y="895"/>
                    </a:cubicBezTo>
                    <a:cubicBezTo>
                      <a:pt x="1688" y="907"/>
                      <a:pt x="1700" y="931"/>
                      <a:pt x="1712" y="943"/>
                    </a:cubicBezTo>
                    <a:cubicBezTo>
                      <a:pt x="1747" y="1003"/>
                      <a:pt x="1783" y="1074"/>
                      <a:pt x="1819" y="1134"/>
                    </a:cubicBezTo>
                    <a:cubicBezTo>
                      <a:pt x="1829" y="1166"/>
                      <a:pt x="1850" y="1198"/>
                      <a:pt x="1863" y="1231"/>
                    </a:cubicBezTo>
                    <a:lnTo>
                      <a:pt x="1863" y="1231"/>
                    </a:lnTo>
                    <a:cubicBezTo>
                      <a:pt x="1862" y="1229"/>
                      <a:pt x="1861" y="1228"/>
                      <a:pt x="1861" y="1228"/>
                    </a:cubicBezTo>
                    <a:lnTo>
                      <a:pt x="1861" y="1228"/>
                    </a:lnTo>
                    <a:cubicBezTo>
                      <a:pt x="1861" y="1228"/>
                      <a:pt x="1862" y="1234"/>
                      <a:pt x="1866" y="1253"/>
                    </a:cubicBezTo>
                    <a:lnTo>
                      <a:pt x="1890" y="1312"/>
                    </a:lnTo>
                    <a:cubicBezTo>
                      <a:pt x="1914" y="1384"/>
                      <a:pt x="1938" y="1455"/>
                      <a:pt x="1962" y="1526"/>
                    </a:cubicBezTo>
                    <a:cubicBezTo>
                      <a:pt x="1962" y="1562"/>
                      <a:pt x="1973" y="1598"/>
                      <a:pt x="1973" y="1634"/>
                    </a:cubicBezTo>
                    <a:cubicBezTo>
                      <a:pt x="1973" y="1657"/>
                      <a:pt x="1985" y="1681"/>
                      <a:pt x="1985" y="1693"/>
                    </a:cubicBezTo>
                    <a:cubicBezTo>
                      <a:pt x="1985" y="1765"/>
                      <a:pt x="1985" y="1836"/>
                      <a:pt x="1985" y="1907"/>
                    </a:cubicBezTo>
                    <a:lnTo>
                      <a:pt x="1985" y="1955"/>
                    </a:lnTo>
                    <a:cubicBezTo>
                      <a:pt x="1983" y="1966"/>
                      <a:pt x="1981" y="1970"/>
                      <a:pt x="1980" y="1970"/>
                    </a:cubicBezTo>
                    <a:cubicBezTo>
                      <a:pt x="1978" y="1970"/>
                      <a:pt x="1981" y="1946"/>
                      <a:pt x="1978" y="1946"/>
                    </a:cubicBezTo>
                    <a:cubicBezTo>
                      <a:pt x="1977" y="1946"/>
                      <a:pt x="1976" y="1948"/>
                      <a:pt x="1973" y="1955"/>
                    </a:cubicBezTo>
                    <a:cubicBezTo>
                      <a:pt x="1973" y="1991"/>
                      <a:pt x="1962" y="2027"/>
                      <a:pt x="1962" y="2062"/>
                    </a:cubicBezTo>
                    <a:cubicBezTo>
                      <a:pt x="1950" y="2098"/>
                      <a:pt x="1938" y="2134"/>
                      <a:pt x="1926" y="2158"/>
                    </a:cubicBezTo>
                    <a:cubicBezTo>
                      <a:pt x="1918" y="2173"/>
                      <a:pt x="1911" y="2188"/>
                      <a:pt x="1912" y="2188"/>
                    </a:cubicBezTo>
                    <a:cubicBezTo>
                      <a:pt x="1913" y="2188"/>
                      <a:pt x="1915" y="2185"/>
                      <a:pt x="1919" y="2179"/>
                    </a:cubicBezTo>
                    <a:lnTo>
                      <a:pt x="1919" y="2179"/>
                    </a:lnTo>
                    <a:cubicBezTo>
                      <a:pt x="1913" y="2191"/>
                      <a:pt x="1911" y="2208"/>
                      <a:pt x="1902" y="2217"/>
                    </a:cubicBezTo>
                    <a:cubicBezTo>
                      <a:pt x="1890" y="2241"/>
                      <a:pt x="1866" y="2277"/>
                      <a:pt x="1854" y="2300"/>
                    </a:cubicBezTo>
                    <a:cubicBezTo>
                      <a:pt x="1843" y="2312"/>
                      <a:pt x="1831" y="2324"/>
                      <a:pt x="1831" y="2336"/>
                    </a:cubicBezTo>
                    <a:cubicBezTo>
                      <a:pt x="1825" y="2342"/>
                      <a:pt x="1822" y="2344"/>
                      <a:pt x="1821" y="2344"/>
                    </a:cubicBezTo>
                    <a:cubicBezTo>
                      <a:pt x="1817" y="2344"/>
                      <a:pt x="1831" y="2324"/>
                      <a:pt x="1831" y="2324"/>
                    </a:cubicBezTo>
                    <a:lnTo>
                      <a:pt x="1831" y="2324"/>
                    </a:lnTo>
                    <a:cubicBezTo>
                      <a:pt x="1831" y="2324"/>
                      <a:pt x="1819" y="2336"/>
                      <a:pt x="1819" y="2348"/>
                    </a:cubicBezTo>
                    <a:cubicBezTo>
                      <a:pt x="1783" y="2372"/>
                      <a:pt x="1759" y="2396"/>
                      <a:pt x="1735" y="2431"/>
                    </a:cubicBezTo>
                    <a:cubicBezTo>
                      <a:pt x="1735" y="2431"/>
                      <a:pt x="1723" y="2431"/>
                      <a:pt x="1712" y="2443"/>
                    </a:cubicBezTo>
                    <a:cubicBezTo>
                      <a:pt x="1707" y="2448"/>
                      <a:pt x="1705" y="2450"/>
                      <a:pt x="1706" y="2450"/>
                    </a:cubicBezTo>
                    <a:cubicBezTo>
                      <a:pt x="1708" y="2450"/>
                      <a:pt x="1727" y="2436"/>
                      <a:pt x="1729" y="2436"/>
                    </a:cubicBezTo>
                    <a:cubicBezTo>
                      <a:pt x="1730" y="2436"/>
                      <a:pt x="1728" y="2438"/>
                      <a:pt x="1723" y="2443"/>
                    </a:cubicBezTo>
                    <a:cubicBezTo>
                      <a:pt x="1712" y="2455"/>
                      <a:pt x="1688" y="2467"/>
                      <a:pt x="1676" y="2479"/>
                    </a:cubicBezTo>
                    <a:cubicBezTo>
                      <a:pt x="1640" y="2503"/>
                      <a:pt x="1604" y="2515"/>
                      <a:pt x="1569" y="2539"/>
                    </a:cubicBezTo>
                    <a:cubicBezTo>
                      <a:pt x="1557" y="2539"/>
                      <a:pt x="1546" y="2539"/>
                      <a:pt x="1545" y="2549"/>
                    </a:cubicBezTo>
                    <a:lnTo>
                      <a:pt x="1545" y="2549"/>
                    </a:lnTo>
                    <a:cubicBezTo>
                      <a:pt x="1548" y="2548"/>
                      <a:pt x="1550" y="2547"/>
                      <a:pt x="1550" y="2547"/>
                    </a:cubicBezTo>
                    <a:cubicBezTo>
                      <a:pt x="1551" y="2547"/>
                      <a:pt x="1550" y="2548"/>
                      <a:pt x="1545" y="2550"/>
                    </a:cubicBezTo>
                    <a:cubicBezTo>
                      <a:pt x="1537" y="2553"/>
                      <a:pt x="1534" y="2554"/>
                      <a:pt x="1533" y="2554"/>
                    </a:cubicBezTo>
                    <a:cubicBezTo>
                      <a:pt x="1532" y="2554"/>
                      <a:pt x="1536" y="2552"/>
                      <a:pt x="1540" y="2551"/>
                    </a:cubicBezTo>
                    <a:lnTo>
                      <a:pt x="1540" y="2551"/>
                    </a:lnTo>
                    <a:cubicBezTo>
                      <a:pt x="1518" y="2552"/>
                      <a:pt x="1496" y="2562"/>
                      <a:pt x="1485" y="2562"/>
                    </a:cubicBezTo>
                    <a:cubicBezTo>
                      <a:pt x="1438" y="2586"/>
                      <a:pt x="1378" y="2598"/>
                      <a:pt x="1331" y="2610"/>
                    </a:cubicBezTo>
                    <a:cubicBezTo>
                      <a:pt x="1310" y="2610"/>
                      <a:pt x="1290" y="2610"/>
                      <a:pt x="1269" y="2618"/>
                    </a:cubicBezTo>
                    <a:lnTo>
                      <a:pt x="1269" y="2618"/>
                    </a:lnTo>
                    <a:cubicBezTo>
                      <a:pt x="1269" y="2617"/>
                      <a:pt x="1268" y="2617"/>
                      <a:pt x="1266" y="2617"/>
                    </a:cubicBezTo>
                    <a:cubicBezTo>
                      <a:pt x="1255" y="2617"/>
                      <a:pt x="1223" y="2622"/>
                      <a:pt x="1223" y="2622"/>
                    </a:cubicBezTo>
                    <a:cubicBezTo>
                      <a:pt x="1158" y="2628"/>
                      <a:pt x="1095" y="2631"/>
                      <a:pt x="1034" y="2631"/>
                    </a:cubicBezTo>
                    <a:cubicBezTo>
                      <a:pt x="973" y="2631"/>
                      <a:pt x="914" y="2628"/>
                      <a:pt x="854" y="2622"/>
                    </a:cubicBezTo>
                    <a:cubicBezTo>
                      <a:pt x="849" y="2621"/>
                      <a:pt x="843" y="2621"/>
                      <a:pt x="838" y="2621"/>
                    </a:cubicBezTo>
                    <a:cubicBezTo>
                      <a:pt x="725" y="2621"/>
                      <a:pt x="628" y="2735"/>
                      <a:pt x="628" y="2848"/>
                    </a:cubicBezTo>
                    <a:cubicBezTo>
                      <a:pt x="628" y="2967"/>
                      <a:pt x="735" y="3050"/>
                      <a:pt x="854" y="3062"/>
                    </a:cubicBezTo>
                    <a:cubicBezTo>
                      <a:pt x="919" y="3068"/>
                      <a:pt x="984" y="3071"/>
                      <a:pt x="1050" y="3071"/>
                    </a:cubicBezTo>
                    <a:cubicBezTo>
                      <a:pt x="1408" y="3071"/>
                      <a:pt x="1773" y="2982"/>
                      <a:pt x="2045" y="2741"/>
                    </a:cubicBezTo>
                    <a:cubicBezTo>
                      <a:pt x="2307" y="2515"/>
                      <a:pt x="2426" y="2169"/>
                      <a:pt x="2426" y="1824"/>
                    </a:cubicBezTo>
                    <a:cubicBezTo>
                      <a:pt x="2438" y="1157"/>
                      <a:pt x="2033" y="395"/>
                      <a:pt x="1414" y="110"/>
                    </a:cubicBezTo>
                    <a:cubicBezTo>
                      <a:pt x="1247" y="36"/>
                      <a:pt x="1076" y="1"/>
                      <a:pt x="906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210" name="Google Shape;3210;p48"/>
            <p:cNvGrpSpPr/>
            <p:nvPr/>
          </p:nvGrpSpPr>
          <p:grpSpPr>
            <a:xfrm flipH="1">
              <a:off x="5935097" y="4185494"/>
              <a:ext cx="594212" cy="317507"/>
              <a:chOff x="9824850" y="2762525"/>
              <a:chExt cx="1264550" cy="675690"/>
            </a:xfrm>
          </p:grpSpPr>
          <p:sp>
            <p:nvSpPr>
              <p:cNvPr id="3211" name="Google Shape;3211;p48"/>
              <p:cNvSpPr/>
              <p:nvPr/>
            </p:nvSpPr>
            <p:spPr>
              <a:xfrm>
                <a:off x="9824850" y="2762525"/>
                <a:ext cx="1264550" cy="675690"/>
              </a:xfrm>
              <a:custGeom>
                <a:avLst/>
                <a:gdLst/>
                <a:ahLst/>
                <a:cxnLst/>
                <a:rect l="l" t="t" r="r" b="b"/>
                <a:pathLst>
                  <a:path w="12146" h="6490" extrusionOk="0">
                    <a:moveTo>
                      <a:pt x="4823" y="1"/>
                    </a:moveTo>
                    <a:cubicBezTo>
                      <a:pt x="3513" y="1"/>
                      <a:pt x="2442" y="1025"/>
                      <a:pt x="2370" y="2310"/>
                    </a:cubicBezTo>
                    <a:cubicBezTo>
                      <a:pt x="2275" y="2299"/>
                      <a:pt x="2192" y="2299"/>
                      <a:pt x="2096" y="2299"/>
                    </a:cubicBezTo>
                    <a:cubicBezTo>
                      <a:pt x="941" y="2299"/>
                      <a:pt x="1" y="3227"/>
                      <a:pt x="1" y="4394"/>
                    </a:cubicBezTo>
                    <a:cubicBezTo>
                      <a:pt x="1" y="5489"/>
                      <a:pt x="846" y="6382"/>
                      <a:pt x="1918" y="6478"/>
                    </a:cubicBezTo>
                    <a:lnTo>
                      <a:pt x="1953" y="6478"/>
                    </a:lnTo>
                    <a:cubicBezTo>
                      <a:pt x="2001" y="6478"/>
                      <a:pt x="2049" y="6490"/>
                      <a:pt x="2096" y="6490"/>
                    </a:cubicBezTo>
                    <a:cubicBezTo>
                      <a:pt x="2156" y="6490"/>
                      <a:pt x="2203" y="6478"/>
                      <a:pt x="2251" y="6478"/>
                    </a:cubicBezTo>
                    <a:lnTo>
                      <a:pt x="9907" y="6478"/>
                    </a:lnTo>
                    <a:cubicBezTo>
                      <a:pt x="9954" y="6478"/>
                      <a:pt x="10002" y="6490"/>
                      <a:pt x="10050" y="6490"/>
                    </a:cubicBezTo>
                    <a:cubicBezTo>
                      <a:pt x="10109" y="6490"/>
                      <a:pt x="10157" y="6478"/>
                      <a:pt x="10204" y="6478"/>
                    </a:cubicBezTo>
                    <a:lnTo>
                      <a:pt x="10300" y="6478"/>
                    </a:lnTo>
                    <a:lnTo>
                      <a:pt x="10300" y="6466"/>
                    </a:lnTo>
                    <a:cubicBezTo>
                      <a:pt x="11347" y="6347"/>
                      <a:pt x="12145" y="5466"/>
                      <a:pt x="12145" y="4394"/>
                    </a:cubicBezTo>
                    <a:cubicBezTo>
                      <a:pt x="12145" y="3227"/>
                      <a:pt x="11205" y="2299"/>
                      <a:pt x="10050" y="2299"/>
                    </a:cubicBezTo>
                    <a:cubicBezTo>
                      <a:pt x="9764" y="2299"/>
                      <a:pt x="9478" y="2358"/>
                      <a:pt x="9228" y="2465"/>
                    </a:cubicBezTo>
                    <a:cubicBezTo>
                      <a:pt x="9228" y="1679"/>
                      <a:pt x="8597" y="1036"/>
                      <a:pt x="7811" y="1036"/>
                    </a:cubicBezTo>
                    <a:cubicBezTo>
                      <a:pt x="7502" y="1036"/>
                      <a:pt x="7216" y="1144"/>
                      <a:pt x="6990" y="1310"/>
                    </a:cubicBezTo>
                    <a:cubicBezTo>
                      <a:pt x="6573" y="536"/>
                      <a:pt x="5763" y="1"/>
                      <a:pt x="4823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12" name="Google Shape;3212;p48"/>
              <p:cNvSpPr/>
              <p:nvPr/>
            </p:nvSpPr>
            <p:spPr>
              <a:xfrm>
                <a:off x="10123656" y="2809792"/>
                <a:ext cx="392921" cy="190838"/>
              </a:xfrm>
              <a:custGeom>
                <a:avLst/>
                <a:gdLst/>
                <a:ahLst/>
                <a:cxnLst/>
                <a:rect l="l" t="t" r="r" b="b"/>
                <a:pathLst>
                  <a:path w="3774" h="1833" extrusionOk="0">
                    <a:moveTo>
                      <a:pt x="2067" y="1"/>
                    </a:moveTo>
                    <a:cubicBezTo>
                      <a:pt x="1438" y="1"/>
                      <a:pt x="788" y="243"/>
                      <a:pt x="393" y="666"/>
                    </a:cubicBezTo>
                    <a:cubicBezTo>
                      <a:pt x="155" y="928"/>
                      <a:pt x="12" y="1261"/>
                      <a:pt x="0" y="1618"/>
                    </a:cubicBezTo>
                    <a:cubicBezTo>
                      <a:pt x="0" y="1761"/>
                      <a:pt x="110" y="1833"/>
                      <a:pt x="220" y="1833"/>
                    </a:cubicBezTo>
                    <a:cubicBezTo>
                      <a:pt x="331" y="1833"/>
                      <a:pt x="441" y="1761"/>
                      <a:pt x="441" y="1618"/>
                    </a:cubicBezTo>
                    <a:cubicBezTo>
                      <a:pt x="458" y="837"/>
                      <a:pt x="1297" y="446"/>
                      <a:pt x="2049" y="446"/>
                    </a:cubicBezTo>
                    <a:cubicBezTo>
                      <a:pt x="2305" y="446"/>
                      <a:pt x="2551" y="492"/>
                      <a:pt x="2751" y="582"/>
                    </a:cubicBezTo>
                    <a:cubicBezTo>
                      <a:pt x="3012" y="702"/>
                      <a:pt x="3203" y="892"/>
                      <a:pt x="3310" y="1154"/>
                    </a:cubicBezTo>
                    <a:cubicBezTo>
                      <a:pt x="3347" y="1231"/>
                      <a:pt x="3408" y="1263"/>
                      <a:pt x="3472" y="1263"/>
                    </a:cubicBezTo>
                    <a:cubicBezTo>
                      <a:pt x="3616" y="1263"/>
                      <a:pt x="3774" y="1101"/>
                      <a:pt x="3691" y="928"/>
                    </a:cubicBezTo>
                    <a:cubicBezTo>
                      <a:pt x="3406" y="284"/>
                      <a:pt x="2749" y="1"/>
                      <a:pt x="2067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13" name="Google Shape;3213;p48"/>
              <p:cNvSpPr/>
              <p:nvPr/>
            </p:nvSpPr>
            <p:spPr>
              <a:xfrm>
                <a:off x="10558747" y="2924942"/>
                <a:ext cx="163665" cy="132848"/>
              </a:xfrm>
              <a:custGeom>
                <a:avLst/>
                <a:gdLst/>
                <a:ahLst/>
                <a:cxnLst/>
                <a:rect l="l" t="t" r="r" b="b"/>
                <a:pathLst>
                  <a:path w="1572" h="1276" extrusionOk="0">
                    <a:moveTo>
                      <a:pt x="694" y="447"/>
                    </a:moveTo>
                    <a:cubicBezTo>
                      <a:pt x="685" y="447"/>
                      <a:pt x="686" y="452"/>
                      <a:pt x="714" y="453"/>
                    </a:cubicBezTo>
                    <a:lnTo>
                      <a:pt x="714" y="453"/>
                    </a:lnTo>
                    <a:cubicBezTo>
                      <a:pt x="706" y="449"/>
                      <a:pt x="699" y="447"/>
                      <a:pt x="694" y="447"/>
                    </a:cubicBezTo>
                    <a:close/>
                    <a:moveTo>
                      <a:pt x="819" y="480"/>
                    </a:moveTo>
                    <a:lnTo>
                      <a:pt x="819" y="480"/>
                    </a:lnTo>
                    <a:cubicBezTo>
                      <a:pt x="832" y="485"/>
                      <a:pt x="838" y="487"/>
                      <a:pt x="839" y="487"/>
                    </a:cubicBezTo>
                    <a:cubicBezTo>
                      <a:pt x="840" y="487"/>
                      <a:pt x="830" y="483"/>
                      <a:pt x="819" y="480"/>
                    </a:cubicBezTo>
                    <a:close/>
                    <a:moveTo>
                      <a:pt x="1057" y="708"/>
                    </a:moveTo>
                    <a:cubicBezTo>
                      <a:pt x="1056" y="708"/>
                      <a:pt x="1057" y="713"/>
                      <a:pt x="1060" y="727"/>
                    </a:cubicBezTo>
                    <a:cubicBezTo>
                      <a:pt x="1065" y="734"/>
                      <a:pt x="1068" y="737"/>
                      <a:pt x="1069" y="738"/>
                    </a:cubicBezTo>
                    <a:lnTo>
                      <a:pt x="1069" y="738"/>
                    </a:lnTo>
                    <a:cubicBezTo>
                      <a:pt x="1065" y="725"/>
                      <a:pt x="1059" y="708"/>
                      <a:pt x="1057" y="708"/>
                    </a:cubicBezTo>
                    <a:close/>
                    <a:moveTo>
                      <a:pt x="631" y="0"/>
                    </a:moveTo>
                    <a:cubicBezTo>
                      <a:pt x="453" y="12"/>
                      <a:pt x="298" y="60"/>
                      <a:pt x="143" y="131"/>
                    </a:cubicBezTo>
                    <a:cubicBezTo>
                      <a:pt x="36" y="179"/>
                      <a:pt x="0" y="334"/>
                      <a:pt x="60" y="429"/>
                    </a:cubicBezTo>
                    <a:cubicBezTo>
                      <a:pt x="108" y="501"/>
                      <a:pt x="178" y="541"/>
                      <a:pt x="255" y="541"/>
                    </a:cubicBezTo>
                    <a:cubicBezTo>
                      <a:pt x="292" y="541"/>
                      <a:pt x="331" y="532"/>
                      <a:pt x="369" y="512"/>
                    </a:cubicBezTo>
                    <a:cubicBezTo>
                      <a:pt x="377" y="512"/>
                      <a:pt x="402" y="499"/>
                      <a:pt x="407" y="494"/>
                    </a:cubicBezTo>
                    <a:lnTo>
                      <a:pt x="407" y="494"/>
                    </a:lnTo>
                    <a:cubicBezTo>
                      <a:pt x="415" y="491"/>
                      <a:pt x="423" y="488"/>
                      <a:pt x="429" y="488"/>
                    </a:cubicBezTo>
                    <a:cubicBezTo>
                      <a:pt x="465" y="477"/>
                      <a:pt x="500" y="465"/>
                      <a:pt x="524" y="453"/>
                    </a:cubicBezTo>
                    <a:cubicBezTo>
                      <a:pt x="530" y="453"/>
                      <a:pt x="543" y="453"/>
                      <a:pt x="556" y="451"/>
                    </a:cubicBezTo>
                    <a:lnTo>
                      <a:pt x="556" y="451"/>
                    </a:lnTo>
                    <a:cubicBezTo>
                      <a:pt x="553" y="453"/>
                      <a:pt x="559" y="453"/>
                      <a:pt x="572" y="453"/>
                    </a:cubicBezTo>
                    <a:lnTo>
                      <a:pt x="584" y="453"/>
                    </a:lnTo>
                    <a:cubicBezTo>
                      <a:pt x="608" y="441"/>
                      <a:pt x="643" y="441"/>
                      <a:pt x="679" y="441"/>
                    </a:cubicBezTo>
                    <a:cubicBezTo>
                      <a:pt x="691" y="441"/>
                      <a:pt x="715" y="453"/>
                      <a:pt x="727" y="453"/>
                    </a:cubicBezTo>
                    <a:cubicBezTo>
                      <a:pt x="722" y="453"/>
                      <a:pt x="718" y="453"/>
                      <a:pt x="714" y="453"/>
                    </a:cubicBezTo>
                    <a:lnTo>
                      <a:pt x="714" y="453"/>
                    </a:lnTo>
                    <a:cubicBezTo>
                      <a:pt x="714" y="453"/>
                      <a:pt x="715" y="453"/>
                      <a:pt x="715" y="453"/>
                    </a:cubicBezTo>
                    <a:cubicBezTo>
                      <a:pt x="750" y="453"/>
                      <a:pt x="774" y="465"/>
                      <a:pt x="798" y="477"/>
                    </a:cubicBezTo>
                    <a:cubicBezTo>
                      <a:pt x="804" y="477"/>
                      <a:pt x="812" y="478"/>
                      <a:pt x="819" y="480"/>
                    </a:cubicBezTo>
                    <a:lnTo>
                      <a:pt x="819" y="480"/>
                    </a:lnTo>
                    <a:cubicBezTo>
                      <a:pt x="816" y="479"/>
                      <a:pt x="813" y="478"/>
                      <a:pt x="810" y="477"/>
                    </a:cubicBezTo>
                    <a:cubicBezTo>
                      <a:pt x="822" y="477"/>
                      <a:pt x="834" y="477"/>
                      <a:pt x="846" y="488"/>
                    </a:cubicBezTo>
                    <a:cubicBezTo>
                      <a:pt x="869" y="500"/>
                      <a:pt x="893" y="512"/>
                      <a:pt x="917" y="536"/>
                    </a:cubicBezTo>
                    <a:cubicBezTo>
                      <a:pt x="925" y="540"/>
                      <a:pt x="930" y="542"/>
                      <a:pt x="932" y="542"/>
                    </a:cubicBezTo>
                    <a:cubicBezTo>
                      <a:pt x="932" y="542"/>
                      <a:pt x="933" y="542"/>
                      <a:pt x="933" y="542"/>
                    </a:cubicBezTo>
                    <a:lnTo>
                      <a:pt x="933" y="542"/>
                    </a:lnTo>
                    <a:cubicBezTo>
                      <a:pt x="939" y="546"/>
                      <a:pt x="946" y="553"/>
                      <a:pt x="953" y="560"/>
                    </a:cubicBezTo>
                    <a:cubicBezTo>
                      <a:pt x="977" y="584"/>
                      <a:pt x="989" y="608"/>
                      <a:pt x="1012" y="619"/>
                    </a:cubicBezTo>
                    <a:cubicBezTo>
                      <a:pt x="1000" y="619"/>
                      <a:pt x="1000" y="608"/>
                      <a:pt x="989" y="608"/>
                    </a:cubicBezTo>
                    <a:cubicBezTo>
                      <a:pt x="1000" y="619"/>
                      <a:pt x="1009" y="625"/>
                      <a:pt x="1013" y="627"/>
                    </a:cubicBezTo>
                    <a:lnTo>
                      <a:pt x="1013" y="627"/>
                    </a:lnTo>
                    <a:cubicBezTo>
                      <a:pt x="1013" y="624"/>
                      <a:pt x="1012" y="622"/>
                      <a:pt x="1012" y="619"/>
                    </a:cubicBezTo>
                    <a:lnTo>
                      <a:pt x="1012" y="619"/>
                    </a:lnTo>
                    <a:cubicBezTo>
                      <a:pt x="1017" y="624"/>
                      <a:pt x="1018" y="627"/>
                      <a:pt x="1016" y="627"/>
                    </a:cubicBezTo>
                    <a:cubicBezTo>
                      <a:pt x="1015" y="627"/>
                      <a:pt x="1014" y="627"/>
                      <a:pt x="1013" y="627"/>
                    </a:cubicBezTo>
                    <a:lnTo>
                      <a:pt x="1013" y="627"/>
                    </a:lnTo>
                    <a:cubicBezTo>
                      <a:pt x="1017" y="639"/>
                      <a:pt x="1026" y="657"/>
                      <a:pt x="1036" y="667"/>
                    </a:cubicBezTo>
                    <a:cubicBezTo>
                      <a:pt x="1036" y="679"/>
                      <a:pt x="1048" y="691"/>
                      <a:pt x="1060" y="703"/>
                    </a:cubicBezTo>
                    <a:cubicBezTo>
                      <a:pt x="1060" y="703"/>
                      <a:pt x="1074" y="738"/>
                      <a:pt x="1070" y="738"/>
                    </a:cubicBezTo>
                    <a:cubicBezTo>
                      <a:pt x="1070" y="738"/>
                      <a:pt x="1069" y="738"/>
                      <a:pt x="1069" y="738"/>
                    </a:cubicBezTo>
                    <a:lnTo>
                      <a:pt x="1069" y="738"/>
                    </a:lnTo>
                    <a:cubicBezTo>
                      <a:pt x="1071" y="743"/>
                      <a:pt x="1072" y="748"/>
                      <a:pt x="1072" y="750"/>
                    </a:cubicBezTo>
                    <a:cubicBezTo>
                      <a:pt x="1084" y="762"/>
                      <a:pt x="1084" y="774"/>
                      <a:pt x="1084" y="786"/>
                    </a:cubicBezTo>
                    <a:cubicBezTo>
                      <a:pt x="1096" y="822"/>
                      <a:pt x="1096" y="858"/>
                      <a:pt x="1108" y="881"/>
                    </a:cubicBezTo>
                    <a:cubicBezTo>
                      <a:pt x="1108" y="889"/>
                      <a:pt x="1108" y="894"/>
                      <a:pt x="1108" y="894"/>
                    </a:cubicBezTo>
                    <a:cubicBezTo>
                      <a:pt x="1108" y="906"/>
                      <a:pt x="1108" y="929"/>
                      <a:pt x="1108" y="941"/>
                    </a:cubicBezTo>
                    <a:cubicBezTo>
                      <a:pt x="1119" y="977"/>
                      <a:pt x="1108" y="1024"/>
                      <a:pt x="1108" y="1060"/>
                    </a:cubicBezTo>
                    <a:cubicBezTo>
                      <a:pt x="1108" y="1162"/>
                      <a:pt x="1205" y="1275"/>
                      <a:pt x="1317" y="1275"/>
                    </a:cubicBezTo>
                    <a:cubicBezTo>
                      <a:pt x="1323" y="1275"/>
                      <a:pt x="1328" y="1275"/>
                      <a:pt x="1334" y="1274"/>
                    </a:cubicBezTo>
                    <a:cubicBezTo>
                      <a:pt x="1453" y="1274"/>
                      <a:pt x="1536" y="1179"/>
                      <a:pt x="1548" y="1060"/>
                    </a:cubicBezTo>
                    <a:cubicBezTo>
                      <a:pt x="1572" y="786"/>
                      <a:pt x="1489" y="512"/>
                      <a:pt x="1310" y="298"/>
                    </a:cubicBezTo>
                    <a:cubicBezTo>
                      <a:pt x="1143" y="107"/>
                      <a:pt x="881" y="0"/>
                      <a:pt x="631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14" name="Google Shape;3214;p48"/>
              <p:cNvSpPr/>
              <p:nvPr/>
            </p:nvSpPr>
            <p:spPr>
              <a:xfrm>
                <a:off x="10787172" y="3054876"/>
                <a:ext cx="253826" cy="319729"/>
              </a:xfrm>
              <a:custGeom>
                <a:avLst/>
                <a:gdLst/>
                <a:ahLst/>
                <a:cxnLst/>
                <a:rect l="l" t="t" r="r" b="b"/>
                <a:pathLst>
                  <a:path w="2438" h="3071" extrusionOk="0">
                    <a:moveTo>
                      <a:pt x="1865" y="1238"/>
                    </a:moveTo>
                    <a:cubicBezTo>
                      <a:pt x="1866" y="1239"/>
                      <a:pt x="1866" y="1240"/>
                      <a:pt x="1866" y="1241"/>
                    </a:cubicBezTo>
                    <a:lnTo>
                      <a:pt x="1866" y="1241"/>
                    </a:lnTo>
                    <a:cubicBezTo>
                      <a:pt x="1866" y="1241"/>
                      <a:pt x="1866" y="1240"/>
                      <a:pt x="1865" y="1238"/>
                    </a:cubicBezTo>
                    <a:close/>
                    <a:moveTo>
                      <a:pt x="1545" y="2549"/>
                    </a:moveTo>
                    <a:cubicBezTo>
                      <a:pt x="1543" y="2549"/>
                      <a:pt x="1542" y="2550"/>
                      <a:pt x="1540" y="2551"/>
                    </a:cubicBezTo>
                    <a:lnTo>
                      <a:pt x="1540" y="2551"/>
                    </a:lnTo>
                    <a:cubicBezTo>
                      <a:pt x="1542" y="2550"/>
                      <a:pt x="1543" y="2550"/>
                      <a:pt x="1545" y="2550"/>
                    </a:cubicBezTo>
                    <a:cubicBezTo>
                      <a:pt x="1545" y="2550"/>
                      <a:pt x="1545" y="2549"/>
                      <a:pt x="1545" y="2549"/>
                    </a:cubicBezTo>
                    <a:close/>
                    <a:moveTo>
                      <a:pt x="906" y="1"/>
                    </a:moveTo>
                    <a:cubicBezTo>
                      <a:pt x="663" y="1"/>
                      <a:pt x="423" y="72"/>
                      <a:pt x="199" y="205"/>
                    </a:cubicBezTo>
                    <a:cubicBezTo>
                      <a:pt x="0" y="334"/>
                      <a:pt x="126" y="622"/>
                      <a:pt x="312" y="622"/>
                    </a:cubicBezTo>
                    <a:cubicBezTo>
                      <a:pt x="348" y="622"/>
                      <a:pt x="387" y="611"/>
                      <a:pt x="426" y="586"/>
                    </a:cubicBezTo>
                    <a:cubicBezTo>
                      <a:pt x="461" y="562"/>
                      <a:pt x="497" y="550"/>
                      <a:pt x="533" y="526"/>
                    </a:cubicBezTo>
                    <a:cubicBezTo>
                      <a:pt x="545" y="514"/>
                      <a:pt x="569" y="503"/>
                      <a:pt x="580" y="503"/>
                    </a:cubicBezTo>
                    <a:cubicBezTo>
                      <a:pt x="587" y="498"/>
                      <a:pt x="591" y="495"/>
                      <a:pt x="592" y="493"/>
                    </a:cubicBezTo>
                    <a:lnTo>
                      <a:pt x="592" y="493"/>
                    </a:lnTo>
                    <a:cubicBezTo>
                      <a:pt x="595" y="493"/>
                      <a:pt x="599" y="492"/>
                      <a:pt x="604" y="491"/>
                    </a:cubicBezTo>
                    <a:cubicBezTo>
                      <a:pt x="640" y="479"/>
                      <a:pt x="676" y="467"/>
                      <a:pt x="711" y="455"/>
                    </a:cubicBezTo>
                    <a:cubicBezTo>
                      <a:pt x="723" y="455"/>
                      <a:pt x="747" y="443"/>
                      <a:pt x="759" y="443"/>
                    </a:cubicBezTo>
                    <a:cubicBezTo>
                      <a:pt x="775" y="443"/>
                      <a:pt x="801" y="438"/>
                      <a:pt x="803" y="438"/>
                    </a:cubicBezTo>
                    <a:cubicBezTo>
                      <a:pt x="804" y="438"/>
                      <a:pt x="799" y="439"/>
                      <a:pt x="783" y="443"/>
                    </a:cubicBezTo>
                    <a:cubicBezTo>
                      <a:pt x="819" y="437"/>
                      <a:pt x="854" y="434"/>
                      <a:pt x="890" y="434"/>
                    </a:cubicBezTo>
                    <a:cubicBezTo>
                      <a:pt x="926" y="434"/>
                      <a:pt x="961" y="437"/>
                      <a:pt x="997" y="443"/>
                    </a:cubicBezTo>
                    <a:cubicBezTo>
                      <a:pt x="980" y="440"/>
                      <a:pt x="976" y="438"/>
                      <a:pt x="979" y="438"/>
                    </a:cubicBezTo>
                    <a:cubicBezTo>
                      <a:pt x="987" y="438"/>
                      <a:pt x="1040" y="446"/>
                      <a:pt x="1057" y="455"/>
                    </a:cubicBezTo>
                    <a:cubicBezTo>
                      <a:pt x="1081" y="455"/>
                      <a:pt x="1116" y="467"/>
                      <a:pt x="1152" y="479"/>
                    </a:cubicBezTo>
                    <a:cubicBezTo>
                      <a:pt x="1164" y="491"/>
                      <a:pt x="1188" y="491"/>
                      <a:pt x="1200" y="503"/>
                    </a:cubicBezTo>
                    <a:cubicBezTo>
                      <a:pt x="1208" y="503"/>
                      <a:pt x="1189" y="492"/>
                      <a:pt x="1190" y="492"/>
                    </a:cubicBezTo>
                    <a:lnTo>
                      <a:pt x="1190" y="492"/>
                    </a:lnTo>
                    <a:cubicBezTo>
                      <a:pt x="1190" y="492"/>
                      <a:pt x="1196" y="495"/>
                      <a:pt x="1211" y="503"/>
                    </a:cubicBezTo>
                    <a:cubicBezTo>
                      <a:pt x="1235" y="514"/>
                      <a:pt x="1271" y="526"/>
                      <a:pt x="1295" y="550"/>
                    </a:cubicBezTo>
                    <a:cubicBezTo>
                      <a:pt x="1331" y="562"/>
                      <a:pt x="1354" y="586"/>
                      <a:pt x="1378" y="610"/>
                    </a:cubicBezTo>
                    <a:cubicBezTo>
                      <a:pt x="1402" y="610"/>
                      <a:pt x="1414" y="622"/>
                      <a:pt x="1426" y="634"/>
                    </a:cubicBezTo>
                    <a:cubicBezTo>
                      <a:pt x="1415" y="626"/>
                      <a:pt x="1410" y="623"/>
                      <a:pt x="1410" y="623"/>
                    </a:cubicBezTo>
                    <a:lnTo>
                      <a:pt x="1410" y="623"/>
                    </a:lnTo>
                    <a:cubicBezTo>
                      <a:pt x="1410" y="623"/>
                      <a:pt x="1429" y="637"/>
                      <a:pt x="1438" y="645"/>
                    </a:cubicBezTo>
                    <a:cubicBezTo>
                      <a:pt x="1497" y="693"/>
                      <a:pt x="1545" y="753"/>
                      <a:pt x="1592" y="800"/>
                    </a:cubicBezTo>
                    <a:cubicBezTo>
                      <a:pt x="1604" y="812"/>
                      <a:pt x="1616" y="836"/>
                      <a:pt x="1628" y="848"/>
                    </a:cubicBezTo>
                    <a:cubicBezTo>
                      <a:pt x="1638" y="848"/>
                      <a:pt x="1655" y="878"/>
                      <a:pt x="1655" y="878"/>
                    </a:cubicBezTo>
                    <a:cubicBezTo>
                      <a:pt x="1655" y="878"/>
                      <a:pt x="1654" y="876"/>
                      <a:pt x="1652" y="872"/>
                    </a:cubicBezTo>
                    <a:cubicBezTo>
                      <a:pt x="1650" y="867"/>
                      <a:pt x="1649" y="865"/>
                      <a:pt x="1649" y="865"/>
                    </a:cubicBezTo>
                    <a:lnTo>
                      <a:pt x="1649" y="865"/>
                    </a:lnTo>
                    <a:cubicBezTo>
                      <a:pt x="1649" y="865"/>
                      <a:pt x="1666" y="895"/>
                      <a:pt x="1676" y="895"/>
                    </a:cubicBezTo>
                    <a:cubicBezTo>
                      <a:pt x="1688" y="907"/>
                      <a:pt x="1700" y="931"/>
                      <a:pt x="1712" y="943"/>
                    </a:cubicBezTo>
                    <a:cubicBezTo>
                      <a:pt x="1747" y="1003"/>
                      <a:pt x="1783" y="1074"/>
                      <a:pt x="1819" y="1134"/>
                    </a:cubicBezTo>
                    <a:cubicBezTo>
                      <a:pt x="1829" y="1166"/>
                      <a:pt x="1850" y="1198"/>
                      <a:pt x="1863" y="1231"/>
                    </a:cubicBezTo>
                    <a:lnTo>
                      <a:pt x="1863" y="1231"/>
                    </a:lnTo>
                    <a:cubicBezTo>
                      <a:pt x="1862" y="1229"/>
                      <a:pt x="1861" y="1228"/>
                      <a:pt x="1861" y="1228"/>
                    </a:cubicBezTo>
                    <a:lnTo>
                      <a:pt x="1861" y="1228"/>
                    </a:lnTo>
                    <a:cubicBezTo>
                      <a:pt x="1861" y="1228"/>
                      <a:pt x="1862" y="1234"/>
                      <a:pt x="1866" y="1253"/>
                    </a:cubicBezTo>
                    <a:lnTo>
                      <a:pt x="1890" y="1312"/>
                    </a:lnTo>
                    <a:cubicBezTo>
                      <a:pt x="1914" y="1384"/>
                      <a:pt x="1938" y="1455"/>
                      <a:pt x="1962" y="1526"/>
                    </a:cubicBezTo>
                    <a:cubicBezTo>
                      <a:pt x="1962" y="1562"/>
                      <a:pt x="1973" y="1598"/>
                      <a:pt x="1973" y="1634"/>
                    </a:cubicBezTo>
                    <a:cubicBezTo>
                      <a:pt x="1973" y="1657"/>
                      <a:pt x="1985" y="1681"/>
                      <a:pt x="1985" y="1693"/>
                    </a:cubicBezTo>
                    <a:cubicBezTo>
                      <a:pt x="1985" y="1765"/>
                      <a:pt x="1985" y="1836"/>
                      <a:pt x="1985" y="1907"/>
                    </a:cubicBezTo>
                    <a:lnTo>
                      <a:pt x="1985" y="1955"/>
                    </a:lnTo>
                    <a:cubicBezTo>
                      <a:pt x="1983" y="1966"/>
                      <a:pt x="1981" y="1970"/>
                      <a:pt x="1980" y="1970"/>
                    </a:cubicBezTo>
                    <a:cubicBezTo>
                      <a:pt x="1978" y="1970"/>
                      <a:pt x="1981" y="1946"/>
                      <a:pt x="1978" y="1946"/>
                    </a:cubicBezTo>
                    <a:cubicBezTo>
                      <a:pt x="1977" y="1946"/>
                      <a:pt x="1976" y="1948"/>
                      <a:pt x="1973" y="1955"/>
                    </a:cubicBezTo>
                    <a:cubicBezTo>
                      <a:pt x="1973" y="1991"/>
                      <a:pt x="1962" y="2027"/>
                      <a:pt x="1962" y="2062"/>
                    </a:cubicBezTo>
                    <a:cubicBezTo>
                      <a:pt x="1950" y="2098"/>
                      <a:pt x="1938" y="2134"/>
                      <a:pt x="1926" y="2158"/>
                    </a:cubicBezTo>
                    <a:cubicBezTo>
                      <a:pt x="1918" y="2173"/>
                      <a:pt x="1911" y="2188"/>
                      <a:pt x="1912" y="2188"/>
                    </a:cubicBezTo>
                    <a:cubicBezTo>
                      <a:pt x="1913" y="2188"/>
                      <a:pt x="1915" y="2185"/>
                      <a:pt x="1919" y="2179"/>
                    </a:cubicBezTo>
                    <a:lnTo>
                      <a:pt x="1919" y="2179"/>
                    </a:lnTo>
                    <a:cubicBezTo>
                      <a:pt x="1913" y="2191"/>
                      <a:pt x="1911" y="2208"/>
                      <a:pt x="1902" y="2217"/>
                    </a:cubicBezTo>
                    <a:cubicBezTo>
                      <a:pt x="1890" y="2241"/>
                      <a:pt x="1866" y="2277"/>
                      <a:pt x="1854" y="2300"/>
                    </a:cubicBezTo>
                    <a:cubicBezTo>
                      <a:pt x="1843" y="2312"/>
                      <a:pt x="1831" y="2324"/>
                      <a:pt x="1831" y="2336"/>
                    </a:cubicBezTo>
                    <a:cubicBezTo>
                      <a:pt x="1825" y="2342"/>
                      <a:pt x="1822" y="2344"/>
                      <a:pt x="1821" y="2344"/>
                    </a:cubicBezTo>
                    <a:cubicBezTo>
                      <a:pt x="1817" y="2344"/>
                      <a:pt x="1831" y="2324"/>
                      <a:pt x="1831" y="2324"/>
                    </a:cubicBezTo>
                    <a:lnTo>
                      <a:pt x="1831" y="2324"/>
                    </a:lnTo>
                    <a:cubicBezTo>
                      <a:pt x="1831" y="2324"/>
                      <a:pt x="1819" y="2336"/>
                      <a:pt x="1819" y="2348"/>
                    </a:cubicBezTo>
                    <a:cubicBezTo>
                      <a:pt x="1783" y="2372"/>
                      <a:pt x="1759" y="2396"/>
                      <a:pt x="1735" y="2431"/>
                    </a:cubicBezTo>
                    <a:cubicBezTo>
                      <a:pt x="1735" y="2431"/>
                      <a:pt x="1723" y="2431"/>
                      <a:pt x="1712" y="2443"/>
                    </a:cubicBezTo>
                    <a:cubicBezTo>
                      <a:pt x="1707" y="2448"/>
                      <a:pt x="1705" y="2450"/>
                      <a:pt x="1706" y="2450"/>
                    </a:cubicBezTo>
                    <a:cubicBezTo>
                      <a:pt x="1708" y="2450"/>
                      <a:pt x="1727" y="2436"/>
                      <a:pt x="1729" y="2436"/>
                    </a:cubicBezTo>
                    <a:cubicBezTo>
                      <a:pt x="1730" y="2436"/>
                      <a:pt x="1728" y="2438"/>
                      <a:pt x="1723" y="2443"/>
                    </a:cubicBezTo>
                    <a:cubicBezTo>
                      <a:pt x="1712" y="2455"/>
                      <a:pt x="1688" y="2467"/>
                      <a:pt x="1676" y="2479"/>
                    </a:cubicBezTo>
                    <a:cubicBezTo>
                      <a:pt x="1640" y="2503"/>
                      <a:pt x="1604" y="2515"/>
                      <a:pt x="1569" y="2539"/>
                    </a:cubicBezTo>
                    <a:cubicBezTo>
                      <a:pt x="1557" y="2539"/>
                      <a:pt x="1546" y="2539"/>
                      <a:pt x="1545" y="2549"/>
                    </a:cubicBezTo>
                    <a:lnTo>
                      <a:pt x="1545" y="2549"/>
                    </a:lnTo>
                    <a:cubicBezTo>
                      <a:pt x="1548" y="2548"/>
                      <a:pt x="1550" y="2547"/>
                      <a:pt x="1550" y="2547"/>
                    </a:cubicBezTo>
                    <a:cubicBezTo>
                      <a:pt x="1551" y="2547"/>
                      <a:pt x="1550" y="2548"/>
                      <a:pt x="1545" y="2550"/>
                    </a:cubicBezTo>
                    <a:cubicBezTo>
                      <a:pt x="1537" y="2553"/>
                      <a:pt x="1534" y="2554"/>
                      <a:pt x="1533" y="2554"/>
                    </a:cubicBezTo>
                    <a:cubicBezTo>
                      <a:pt x="1532" y="2554"/>
                      <a:pt x="1536" y="2552"/>
                      <a:pt x="1540" y="2551"/>
                    </a:cubicBezTo>
                    <a:lnTo>
                      <a:pt x="1540" y="2551"/>
                    </a:lnTo>
                    <a:cubicBezTo>
                      <a:pt x="1518" y="2552"/>
                      <a:pt x="1496" y="2562"/>
                      <a:pt x="1485" y="2562"/>
                    </a:cubicBezTo>
                    <a:cubicBezTo>
                      <a:pt x="1438" y="2586"/>
                      <a:pt x="1378" y="2598"/>
                      <a:pt x="1331" y="2610"/>
                    </a:cubicBezTo>
                    <a:cubicBezTo>
                      <a:pt x="1310" y="2610"/>
                      <a:pt x="1290" y="2610"/>
                      <a:pt x="1269" y="2618"/>
                    </a:cubicBezTo>
                    <a:lnTo>
                      <a:pt x="1269" y="2618"/>
                    </a:lnTo>
                    <a:cubicBezTo>
                      <a:pt x="1269" y="2617"/>
                      <a:pt x="1268" y="2617"/>
                      <a:pt x="1266" y="2617"/>
                    </a:cubicBezTo>
                    <a:cubicBezTo>
                      <a:pt x="1255" y="2617"/>
                      <a:pt x="1223" y="2622"/>
                      <a:pt x="1223" y="2622"/>
                    </a:cubicBezTo>
                    <a:cubicBezTo>
                      <a:pt x="1158" y="2628"/>
                      <a:pt x="1095" y="2631"/>
                      <a:pt x="1034" y="2631"/>
                    </a:cubicBezTo>
                    <a:cubicBezTo>
                      <a:pt x="973" y="2631"/>
                      <a:pt x="914" y="2628"/>
                      <a:pt x="854" y="2622"/>
                    </a:cubicBezTo>
                    <a:cubicBezTo>
                      <a:pt x="849" y="2621"/>
                      <a:pt x="843" y="2621"/>
                      <a:pt x="838" y="2621"/>
                    </a:cubicBezTo>
                    <a:cubicBezTo>
                      <a:pt x="725" y="2621"/>
                      <a:pt x="628" y="2735"/>
                      <a:pt x="628" y="2848"/>
                    </a:cubicBezTo>
                    <a:cubicBezTo>
                      <a:pt x="628" y="2967"/>
                      <a:pt x="735" y="3050"/>
                      <a:pt x="854" y="3062"/>
                    </a:cubicBezTo>
                    <a:cubicBezTo>
                      <a:pt x="919" y="3068"/>
                      <a:pt x="984" y="3071"/>
                      <a:pt x="1050" y="3071"/>
                    </a:cubicBezTo>
                    <a:cubicBezTo>
                      <a:pt x="1408" y="3071"/>
                      <a:pt x="1773" y="2982"/>
                      <a:pt x="2045" y="2741"/>
                    </a:cubicBezTo>
                    <a:cubicBezTo>
                      <a:pt x="2307" y="2515"/>
                      <a:pt x="2426" y="2169"/>
                      <a:pt x="2426" y="1824"/>
                    </a:cubicBezTo>
                    <a:cubicBezTo>
                      <a:pt x="2438" y="1157"/>
                      <a:pt x="2033" y="395"/>
                      <a:pt x="1414" y="110"/>
                    </a:cubicBezTo>
                    <a:cubicBezTo>
                      <a:pt x="1247" y="36"/>
                      <a:pt x="1076" y="1"/>
                      <a:pt x="906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517" name="Google Shape;3517;p52"/>
          <p:cNvGrpSpPr/>
          <p:nvPr/>
        </p:nvGrpSpPr>
        <p:grpSpPr>
          <a:xfrm>
            <a:off x="0" y="3942798"/>
            <a:ext cx="1093594" cy="1200702"/>
            <a:chOff x="1285275" y="1739176"/>
            <a:chExt cx="2324706" cy="2813026"/>
          </a:xfrm>
        </p:grpSpPr>
        <p:sp>
          <p:nvSpPr>
            <p:cNvPr id="3518" name="Google Shape;3518;p52"/>
            <p:cNvSpPr/>
            <p:nvPr/>
          </p:nvSpPr>
          <p:spPr>
            <a:xfrm>
              <a:off x="1285275" y="4331962"/>
              <a:ext cx="2298938" cy="220240"/>
            </a:xfrm>
            <a:custGeom>
              <a:avLst/>
              <a:gdLst/>
              <a:ahLst/>
              <a:cxnLst/>
              <a:rect l="l" t="t" r="r" b="b"/>
              <a:pathLst>
                <a:path w="18027" h="1727" extrusionOk="0">
                  <a:moveTo>
                    <a:pt x="9013" y="0"/>
                  </a:moveTo>
                  <a:cubicBezTo>
                    <a:pt x="4036" y="0"/>
                    <a:pt x="0" y="381"/>
                    <a:pt x="0" y="858"/>
                  </a:cubicBezTo>
                  <a:cubicBezTo>
                    <a:pt x="0" y="1334"/>
                    <a:pt x="4036" y="1727"/>
                    <a:pt x="9013" y="1727"/>
                  </a:cubicBezTo>
                  <a:cubicBezTo>
                    <a:pt x="13990" y="1727"/>
                    <a:pt x="18026" y="1334"/>
                    <a:pt x="18026" y="858"/>
                  </a:cubicBezTo>
                  <a:cubicBezTo>
                    <a:pt x="18026" y="381"/>
                    <a:pt x="13990" y="0"/>
                    <a:pt x="901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19" name="Google Shape;3519;p52"/>
            <p:cNvSpPr/>
            <p:nvPr/>
          </p:nvSpPr>
          <p:spPr>
            <a:xfrm>
              <a:off x="1751390" y="3065602"/>
              <a:ext cx="1210236" cy="1383418"/>
            </a:xfrm>
            <a:custGeom>
              <a:avLst/>
              <a:gdLst/>
              <a:ahLst/>
              <a:cxnLst/>
              <a:rect l="l" t="t" r="r" b="b"/>
              <a:pathLst>
                <a:path w="9490" h="10848" extrusionOk="0">
                  <a:moveTo>
                    <a:pt x="1941" y="1"/>
                  </a:moveTo>
                  <a:lnTo>
                    <a:pt x="0" y="5168"/>
                  </a:lnTo>
                  <a:lnTo>
                    <a:pt x="631" y="10847"/>
                  </a:lnTo>
                  <a:lnTo>
                    <a:pt x="8549" y="10847"/>
                  </a:lnTo>
                  <a:lnTo>
                    <a:pt x="9216" y="5001"/>
                  </a:lnTo>
                  <a:lnTo>
                    <a:pt x="9490" y="4513"/>
                  </a:lnTo>
                  <a:cubicBezTo>
                    <a:pt x="9430" y="2834"/>
                    <a:pt x="9383" y="667"/>
                    <a:pt x="9383" y="667"/>
                  </a:cubicBezTo>
                  <a:lnTo>
                    <a:pt x="6596" y="274"/>
                  </a:lnTo>
                  <a:lnTo>
                    <a:pt x="194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20" name="Google Shape;3520;p52"/>
            <p:cNvSpPr/>
            <p:nvPr/>
          </p:nvSpPr>
          <p:spPr>
            <a:xfrm>
              <a:off x="2987393" y="3743162"/>
              <a:ext cx="422244" cy="326725"/>
            </a:xfrm>
            <a:custGeom>
              <a:avLst/>
              <a:gdLst/>
              <a:ahLst/>
              <a:cxnLst/>
              <a:rect l="l" t="t" r="r" b="b"/>
              <a:pathLst>
                <a:path w="3311" h="2562" extrusionOk="0">
                  <a:moveTo>
                    <a:pt x="1310" y="1"/>
                  </a:moveTo>
                  <a:cubicBezTo>
                    <a:pt x="1159" y="1"/>
                    <a:pt x="1005" y="61"/>
                    <a:pt x="905" y="176"/>
                  </a:cubicBezTo>
                  <a:cubicBezTo>
                    <a:pt x="762" y="355"/>
                    <a:pt x="750" y="629"/>
                    <a:pt x="881" y="819"/>
                  </a:cubicBezTo>
                  <a:cubicBezTo>
                    <a:pt x="631" y="855"/>
                    <a:pt x="524" y="1177"/>
                    <a:pt x="643" y="1403"/>
                  </a:cubicBezTo>
                  <a:cubicBezTo>
                    <a:pt x="597" y="1387"/>
                    <a:pt x="548" y="1380"/>
                    <a:pt x="499" y="1380"/>
                  </a:cubicBezTo>
                  <a:cubicBezTo>
                    <a:pt x="359" y="1380"/>
                    <a:pt x="219" y="1440"/>
                    <a:pt x="131" y="1546"/>
                  </a:cubicBezTo>
                  <a:cubicBezTo>
                    <a:pt x="12" y="1700"/>
                    <a:pt x="0" y="1915"/>
                    <a:pt x="95" y="2081"/>
                  </a:cubicBezTo>
                  <a:cubicBezTo>
                    <a:pt x="124" y="2130"/>
                    <a:pt x="145" y="2201"/>
                    <a:pt x="184" y="2201"/>
                  </a:cubicBezTo>
                  <a:cubicBezTo>
                    <a:pt x="193" y="2201"/>
                    <a:pt x="203" y="2198"/>
                    <a:pt x="214" y="2189"/>
                  </a:cubicBezTo>
                  <a:cubicBezTo>
                    <a:pt x="262" y="2153"/>
                    <a:pt x="286" y="2069"/>
                    <a:pt x="262" y="1998"/>
                  </a:cubicBezTo>
                  <a:lnTo>
                    <a:pt x="262" y="1998"/>
                  </a:lnTo>
                  <a:cubicBezTo>
                    <a:pt x="762" y="2272"/>
                    <a:pt x="1322" y="2450"/>
                    <a:pt x="1893" y="2534"/>
                  </a:cubicBezTo>
                  <a:cubicBezTo>
                    <a:pt x="2012" y="2550"/>
                    <a:pt x="2137" y="2561"/>
                    <a:pt x="2261" y="2561"/>
                  </a:cubicBezTo>
                  <a:cubicBezTo>
                    <a:pt x="2587" y="2561"/>
                    <a:pt x="2910" y="2486"/>
                    <a:pt x="3108" y="2236"/>
                  </a:cubicBezTo>
                  <a:cubicBezTo>
                    <a:pt x="3274" y="2022"/>
                    <a:pt x="3310" y="1724"/>
                    <a:pt x="3203" y="1486"/>
                  </a:cubicBezTo>
                  <a:cubicBezTo>
                    <a:pt x="3084" y="1248"/>
                    <a:pt x="2834" y="1081"/>
                    <a:pt x="2572" y="1069"/>
                  </a:cubicBezTo>
                  <a:cubicBezTo>
                    <a:pt x="2631" y="915"/>
                    <a:pt x="2524" y="724"/>
                    <a:pt x="2369" y="665"/>
                  </a:cubicBezTo>
                  <a:cubicBezTo>
                    <a:pt x="2342" y="656"/>
                    <a:pt x="2314" y="652"/>
                    <a:pt x="2285" y="652"/>
                  </a:cubicBezTo>
                  <a:cubicBezTo>
                    <a:pt x="2152" y="652"/>
                    <a:pt x="2014" y="739"/>
                    <a:pt x="1965" y="867"/>
                  </a:cubicBezTo>
                  <a:cubicBezTo>
                    <a:pt x="1905" y="557"/>
                    <a:pt x="1822" y="200"/>
                    <a:pt x="1548" y="57"/>
                  </a:cubicBezTo>
                  <a:cubicBezTo>
                    <a:pt x="1476" y="19"/>
                    <a:pt x="1393" y="1"/>
                    <a:pt x="131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21" name="Google Shape;3521;p52"/>
            <p:cNvSpPr/>
            <p:nvPr/>
          </p:nvSpPr>
          <p:spPr>
            <a:xfrm>
              <a:off x="2789979" y="3988782"/>
              <a:ext cx="820002" cy="446601"/>
            </a:xfrm>
            <a:custGeom>
              <a:avLst/>
              <a:gdLst/>
              <a:ahLst/>
              <a:cxnLst/>
              <a:rect l="l" t="t" r="r" b="b"/>
              <a:pathLst>
                <a:path w="6430" h="3502" extrusionOk="0">
                  <a:moveTo>
                    <a:pt x="1191" y="1"/>
                  </a:moveTo>
                  <a:cubicBezTo>
                    <a:pt x="0" y="846"/>
                    <a:pt x="167" y="2870"/>
                    <a:pt x="1453" y="3501"/>
                  </a:cubicBezTo>
                  <a:lnTo>
                    <a:pt x="4977" y="3501"/>
                  </a:lnTo>
                  <a:cubicBezTo>
                    <a:pt x="6156" y="2799"/>
                    <a:pt x="6430" y="965"/>
                    <a:pt x="526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22" name="Google Shape;3522;p52"/>
            <p:cNvSpPr/>
            <p:nvPr/>
          </p:nvSpPr>
          <p:spPr>
            <a:xfrm>
              <a:off x="2970686" y="3988782"/>
              <a:ext cx="452595" cy="446601"/>
            </a:xfrm>
            <a:custGeom>
              <a:avLst/>
              <a:gdLst/>
              <a:ahLst/>
              <a:cxnLst/>
              <a:rect l="l" t="t" r="r" b="b"/>
              <a:pathLst>
                <a:path w="3549" h="3502" extrusionOk="0">
                  <a:moveTo>
                    <a:pt x="643" y="1"/>
                  </a:moveTo>
                  <a:cubicBezTo>
                    <a:pt x="0" y="965"/>
                    <a:pt x="155" y="2799"/>
                    <a:pt x="798" y="3501"/>
                  </a:cubicBezTo>
                  <a:lnTo>
                    <a:pt x="2739" y="3501"/>
                  </a:lnTo>
                  <a:cubicBezTo>
                    <a:pt x="3453" y="2870"/>
                    <a:pt x="3548" y="846"/>
                    <a:pt x="288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23" name="Google Shape;3523;p52"/>
            <p:cNvSpPr/>
            <p:nvPr/>
          </p:nvSpPr>
          <p:spPr>
            <a:xfrm>
              <a:off x="3125506" y="3988782"/>
              <a:ext cx="144361" cy="446601"/>
            </a:xfrm>
            <a:custGeom>
              <a:avLst/>
              <a:gdLst/>
              <a:ahLst/>
              <a:cxnLst/>
              <a:rect l="l" t="t" r="r" b="b"/>
              <a:pathLst>
                <a:path w="1132" h="3502" extrusionOk="0">
                  <a:moveTo>
                    <a:pt x="203" y="1"/>
                  </a:moveTo>
                  <a:cubicBezTo>
                    <a:pt x="1" y="965"/>
                    <a:pt x="48" y="2799"/>
                    <a:pt x="251" y="3501"/>
                  </a:cubicBezTo>
                  <a:lnTo>
                    <a:pt x="870" y="3501"/>
                  </a:lnTo>
                  <a:cubicBezTo>
                    <a:pt x="1096" y="2870"/>
                    <a:pt x="1132" y="846"/>
                    <a:pt x="91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24" name="Google Shape;3524;p52"/>
            <p:cNvSpPr/>
            <p:nvPr/>
          </p:nvSpPr>
          <p:spPr>
            <a:xfrm>
              <a:off x="3010093" y="4084429"/>
              <a:ext cx="152013" cy="89779"/>
            </a:xfrm>
            <a:custGeom>
              <a:avLst/>
              <a:gdLst/>
              <a:ahLst/>
              <a:cxnLst/>
              <a:rect l="l" t="t" r="r" b="b"/>
              <a:pathLst>
                <a:path w="1192" h="704" extrusionOk="0">
                  <a:moveTo>
                    <a:pt x="346" y="1"/>
                  </a:moveTo>
                  <a:lnTo>
                    <a:pt x="1" y="703"/>
                  </a:lnTo>
                  <a:lnTo>
                    <a:pt x="1191" y="703"/>
                  </a:lnTo>
                  <a:lnTo>
                    <a:pt x="346" y="1"/>
                  </a:ln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25" name="Google Shape;3525;p52"/>
            <p:cNvSpPr/>
            <p:nvPr/>
          </p:nvSpPr>
          <p:spPr>
            <a:xfrm>
              <a:off x="3233267" y="4084429"/>
              <a:ext cx="152013" cy="89779"/>
            </a:xfrm>
            <a:custGeom>
              <a:avLst/>
              <a:gdLst/>
              <a:ahLst/>
              <a:cxnLst/>
              <a:rect l="l" t="t" r="r" b="b"/>
              <a:pathLst>
                <a:path w="1192" h="704" extrusionOk="0">
                  <a:moveTo>
                    <a:pt x="846" y="1"/>
                  </a:moveTo>
                  <a:lnTo>
                    <a:pt x="1" y="703"/>
                  </a:lnTo>
                  <a:lnTo>
                    <a:pt x="1192" y="703"/>
                  </a:lnTo>
                  <a:lnTo>
                    <a:pt x="846" y="1"/>
                  </a:ln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26" name="Google Shape;3526;p52"/>
            <p:cNvSpPr/>
            <p:nvPr/>
          </p:nvSpPr>
          <p:spPr>
            <a:xfrm>
              <a:off x="3171033" y="4183136"/>
              <a:ext cx="53306" cy="36600"/>
            </a:xfrm>
            <a:custGeom>
              <a:avLst/>
              <a:gdLst/>
              <a:ahLst/>
              <a:cxnLst/>
              <a:rect l="l" t="t" r="r" b="b"/>
              <a:pathLst>
                <a:path w="418" h="287" extrusionOk="0">
                  <a:moveTo>
                    <a:pt x="215" y="1"/>
                  </a:moveTo>
                  <a:lnTo>
                    <a:pt x="1" y="286"/>
                  </a:lnTo>
                  <a:lnTo>
                    <a:pt x="417" y="286"/>
                  </a:lnTo>
                  <a:lnTo>
                    <a:pt x="215" y="1"/>
                  </a:ln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27" name="Google Shape;3527;p52"/>
            <p:cNvSpPr/>
            <p:nvPr/>
          </p:nvSpPr>
          <p:spPr>
            <a:xfrm>
              <a:off x="3081508" y="4246900"/>
              <a:ext cx="224831" cy="55474"/>
            </a:xfrm>
            <a:custGeom>
              <a:avLst/>
              <a:gdLst/>
              <a:ahLst/>
              <a:cxnLst/>
              <a:rect l="l" t="t" r="r" b="b"/>
              <a:pathLst>
                <a:path w="1763" h="435" extrusionOk="0">
                  <a:moveTo>
                    <a:pt x="0" y="1"/>
                  </a:moveTo>
                  <a:cubicBezTo>
                    <a:pt x="306" y="326"/>
                    <a:pt x="604" y="435"/>
                    <a:pt x="865" y="435"/>
                  </a:cubicBezTo>
                  <a:cubicBezTo>
                    <a:pt x="1387" y="435"/>
                    <a:pt x="1762" y="1"/>
                    <a:pt x="1762" y="1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28" name="Google Shape;3528;p52"/>
            <p:cNvSpPr/>
            <p:nvPr/>
          </p:nvSpPr>
          <p:spPr>
            <a:xfrm>
              <a:off x="2547038" y="3334307"/>
              <a:ext cx="443413" cy="1133719"/>
            </a:xfrm>
            <a:custGeom>
              <a:avLst/>
              <a:gdLst/>
              <a:ahLst/>
              <a:cxnLst/>
              <a:rect l="l" t="t" r="r" b="b"/>
              <a:pathLst>
                <a:path w="3477" h="8890" extrusionOk="0">
                  <a:moveTo>
                    <a:pt x="1796" y="1"/>
                  </a:moveTo>
                  <a:cubicBezTo>
                    <a:pt x="1728" y="1"/>
                    <a:pt x="1657" y="7"/>
                    <a:pt x="1584" y="19"/>
                  </a:cubicBezTo>
                  <a:cubicBezTo>
                    <a:pt x="1179" y="79"/>
                    <a:pt x="822" y="352"/>
                    <a:pt x="584" y="698"/>
                  </a:cubicBezTo>
                  <a:cubicBezTo>
                    <a:pt x="0" y="1543"/>
                    <a:pt x="12" y="2698"/>
                    <a:pt x="24" y="3674"/>
                  </a:cubicBezTo>
                  <a:cubicBezTo>
                    <a:pt x="48" y="4924"/>
                    <a:pt x="96" y="6163"/>
                    <a:pt x="155" y="7413"/>
                  </a:cubicBezTo>
                  <a:cubicBezTo>
                    <a:pt x="179" y="7782"/>
                    <a:pt x="191" y="8175"/>
                    <a:pt x="441" y="8461"/>
                  </a:cubicBezTo>
                  <a:cubicBezTo>
                    <a:pt x="643" y="8687"/>
                    <a:pt x="953" y="8794"/>
                    <a:pt x="1250" y="8830"/>
                  </a:cubicBezTo>
                  <a:cubicBezTo>
                    <a:pt x="1500" y="8859"/>
                    <a:pt x="1807" y="8889"/>
                    <a:pt x="2112" y="8889"/>
                  </a:cubicBezTo>
                  <a:cubicBezTo>
                    <a:pt x="2417" y="8889"/>
                    <a:pt x="2721" y="8859"/>
                    <a:pt x="2965" y="8770"/>
                  </a:cubicBezTo>
                  <a:cubicBezTo>
                    <a:pt x="3179" y="8687"/>
                    <a:pt x="3382" y="8520"/>
                    <a:pt x="3441" y="8282"/>
                  </a:cubicBezTo>
                  <a:cubicBezTo>
                    <a:pt x="3477" y="8103"/>
                    <a:pt x="3417" y="7913"/>
                    <a:pt x="3370" y="7734"/>
                  </a:cubicBezTo>
                  <a:cubicBezTo>
                    <a:pt x="3286" y="7413"/>
                    <a:pt x="3239" y="7079"/>
                    <a:pt x="3215" y="6746"/>
                  </a:cubicBezTo>
                  <a:cubicBezTo>
                    <a:pt x="3167" y="6115"/>
                    <a:pt x="3203" y="5484"/>
                    <a:pt x="3167" y="4841"/>
                  </a:cubicBezTo>
                  <a:cubicBezTo>
                    <a:pt x="3108" y="3722"/>
                    <a:pt x="3382" y="2591"/>
                    <a:pt x="3155" y="1484"/>
                  </a:cubicBezTo>
                  <a:cubicBezTo>
                    <a:pt x="3024" y="772"/>
                    <a:pt x="2571" y="1"/>
                    <a:pt x="179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29" name="Google Shape;3529;p52"/>
            <p:cNvSpPr/>
            <p:nvPr/>
          </p:nvSpPr>
          <p:spPr>
            <a:xfrm>
              <a:off x="1994331" y="3334307"/>
              <a:ext cx="444943" cy="1133719"/>
            </a:xfrm>
            <a:custGeom>
              <a:avLst/>
              <a:gdLst/>
              <a:ahLst/>
              <a:cxnLst/>
              <a:rect l="l" t="t" r="r" b="b"/>
              <a:pathLst>
                <a:path w="3489" h="8890" extrusionOk="0">
                  <a:moveTo>
                    <a:pt x="1681" y="1"/>
                  </a:moveTo>
                  <a:cubicBezTo>
                    <a:pt x="906" y="1"/>
                    <a:pt x="453" y="772"/>
                    <a:pt x="322" y="1484"/>
                  </a:cubicBezTo>
                  <a:cubicBezTo>
                    <a:pt x="96" y="2591"/>
                    <a:pt x="370" y="3722"/>
                    <a:pt x="310" y="4841"/>
                  </a:cubicBezTo>
                  <a:cubicBezTo>
                    <a:pt x="274" y="5484"/>
                    <a:pt x="310" y="6115"/>
                    <a:pt x="262" y="6746"/>
                  </a:cubicBezTo>
                  <a:cubicBezTo>
                    <a:pt x="239" y="7079"/>
                    <a:pt x="203" y="7413"/>
                    <a:pt x="108" y="7734"/>
                  </a:cubicBezTo>
                  <a:cubicBezTo>
                    <a:pt x="60" y="7913"/>
                    <a:pt x="0" y="8103"/>
                    <a:pt x="36" y="8282"/>
                  </a:cubicBezTo>
                  <a:cubicBezTo>
                    <a:pt x="96" y="8520"/>
                    <a:pt x="298" y="8687"/>
                    <a:pt x="512" y="8770"/>
                  </a:cubicBezTo>
                  <a:cubicBezTo>
                    <a:pt x="756" y="8859"/>
                    <a:pt x="1060" y="8889"/>
                    <a:pt x="1365" y="8889"/>
                  </a:cubicBezTo>
                  <a:cubicBezTo>
                    <a:pt x="1670" y="8889"/>
                    <a:pt x="1977" y="8859"/>
                    <a:pt x="2227" y="8830"/>
                  </a:cubicBezTo>
                  <a:cubicBezTo>
                    <a:pt x="2525" y="8794"/>
                    <a:pt x="2834" y="8687"/>
                    <a:pt x="3037" y="8461"/>
                  </a:cubicBezTo>
                  <a:cubicBezTo>
                    <a:pt x="3287" y="8175"/>
                    <a:pt x="3298" y="7782"/>
                    <a:pt x="3322" y="7413"/>
                  </a:cubicBezTo>
                  <a:cubicBezTo>
                    <a:pt x="3382" y="6163"/>
                    <a:pt x="3429" y="4924"/>
                    <a:pt x="3453" y="3674"/>
                  </a:cubicBezTo>
                  <a:cubicBezTo>
                    <a:pt x="3465" y="2698"/>
                    <a:pt x="3489" y="1543"/>
                    <a:pt x="2894" y="698"/>
                  </a:cubicBezTo>
                  <a:cubicBezTo>
                    <a:pt x="2667" y="352"/>
                    <a:pt x="2298" y="79"/>
                    <a:pt x="1894" y="19"/>
                  </a:cubicBezTo>
                  <a:cubicBezTo>
                    <a:pt x="1820" y="7"/>
                    <a:pt x="1750" y="1"/>
                    <a:pt x="168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30" name="Google Shape;3530;p52"/>
            <p:cNvSpPr/>
            <p:nvPr/>
          </p:nvSpPr>
          <p:spPr>
            <a:xfrm>
              <a:off x="1393036" y="2414823"/>
              <a:ext cx="1898119" cy="2031130"/>
            </a:xfrm>
            <a:custGeom>
              <a:avLst/>
              <a:gdLst/>
              <a:ahLst/>
              <a:cxnLst/>
              <a:rect l="l" t="t" r="r" b="b"/>
              <a:pathLst>
                <a:path w="14884" h="15927" extrusionOk="0">
                  <a:moveTo>
                    <a:pt x="7664" y="1"/>
                  </a:moveTo>
                  <a:cubicBezTo>
                    <a:pt x="5045" y="1"/>
                    <a:pt x="2271" y="745"/>
                    <a:pt x="1167" y="3318"/>
                  </a:cubicBezTo>
                  <a:cubicBezTo>
                    <a:pt x="1167" y="3318"/>
                    <a:pt x="1872" y="3005"/>
                    <a:pt x="2692" y="3005"/>
                  </a:cubicBezTo>
                  <a:cubicBezTo>
                    <a:pt x="3295" y="3005"/>
                    <a:pt x="3959" y="3174"/>
                    <a:pt x="4453" y="3758"/>
                  </a:cubicBezTo>
                  <a:cubicBezTo>
                    <a:pt x="4453" y="3758"/>
                    <a:pt x="1" y="12485"/>
                    <a:pt x="1" y="15926"/>
                  </a:cubicBezTo>
                  <a:lnTo>
                    <a:pt x="3453" y="15926"/>
                  </a:lnTo>
                  <a:cubicBezTo>
                    <a:pt x="3453" y="15926"/>
                    <a:pt x="8275" y="8711"/>
                    <a:pt x="8502" y="5711"/>
                  </a:cubicBezTo>
                  <a:cubicBezTo>
                    <a:pt x="8502" y="5711"/>
                    <a:pt x="10192" y="10509"/>
                    <a:pt x="12228" y="11759"/>
                  </a:cubicBezTo>
                  <a:cubicBezTo>
                    <a:pt x="12228" y="11759"/>
                    <a:pt x="12752" y="6735"/>
                    <a:pt x="12109" y="3984"/>
                  </a:cubicBezTo>
                  <a:cubicBezTo>
                    <a:pt x="12109" y="3984"/>
                    <a:pt x="12789" y="3311"/>
                    <a:pt x="13775" y="3311"/>
                  </a:cubicBezTo>
                  <a:cubicBezTo>
                    <a:pt x="14113" y="3311"/>
                    <a:pt x="14488" y="3391"/>
                    <a:pt x="14883" y="3603"/>
                  </a:cubicBezTo>
                  <a:cubicBezTo>
                    <a:pt x="14883" y="3603"/>
                    <a:pt x="14824" y="1496"/>
                    <a:pt x="12133" y="663"/>
                  </a:cubicBezTo>
                  <a:cubicBezTo>
                    <a:pt x="11062" y="326"/>
                    <a:pt x="9397" y="1"/>
                    <a:pt x="766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31" name="Google Shape;3531;p52"/>
            <p:cNvSpPr/>
            <p:nvPr/>
          </p:nvSpPr>
          <p:spPr>
            <a:xfrm>
              <a:off x="2285861" y="2547835"/>
              <a:ext cx="28949" cy="28949"/>
            </a:xfrm>
            <a:custGeom>
              <a:avLst/>
              <a:gdLst/>
              <a:ahLst/>
              <a:cxnLst/>
              <a:rect l="l" t="t" r="r" b="b"/>
              <a:pathLst>
                <a:path w="227" h="227" extrusionOk="0">
                  <a:moveTo>
                    <a:pt x="108" y="1"/>
                  </a:moveTo>
                  <a:cubicBezTo>
                    <a:pt x="48" y="1"/>
                    <a:pt x="0" y="48"/>
                    <a:pt x="0" y="108"/>
                  </a:cubicBezTo>
                  <a:cubicBezTo>
                    <a:pt x="0" y="167"/>
                    <a:pt x="48" y="227"/>
                    <a:pt x="108" y="227"/>
                  </a:cubicBezTo>
                  <a:cubicBezTo>
                    <a:pt x="179" y="227"/>
                    <a:pt x="227" y="167"/>
                    <a:pt x="227" y="108"/>
                  </a:cubicBezTo>
                  <a:cubicBezTo>
                    <a:pt x="227" y="48"/>
                    <a:pt x="167" y="1"/>
                    <a:pt x="108" y="1"/>
                  </a:cubicBezTo>
                  <a:close/>
                </a:path>
              </a:pathLst>
            </a:custGeom>
            <a:solidFill>
              <a:srgbClr val="3535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32" name="Google Shape;3532;p52"/>
            <p:cNvSpPr/>
            <p:nvPr/>
          </p:nvSpPr>
          <p:spPr>
            <a:xfrm>
              <a:off x="2219036" y="2481010"/>
              <a:ext cx="27418" cy="27546"/>
            </a:xfrm>
            <a:custGeom>
              <a:avLst/>
              <a:gdLst/>
              <a:ahLst/>
              <a:cxnLst/>
              <a:rect l="l" t="t" r="r" b="b"/>
              <a:pathLst>
                <a:path w="215" h="216" extrusionOk="0">
                  <a:moveTo>
                    <a:pt x="108" y="1"/>
                  </a:moveTo>
                  <a:cubicBezTo>
                    <a:pt x="48" y="1"/>
                    <a:pt x="1" y="48"/>
                    <a:pt x="1" y="108"/>
                  </a:cubicBezTo>
                  <a:cubicBezTo>
                    <a:pt x="1" y="167"/>
                    <a:pt x="48" y="215"/>
                    <a:pt x="108" y="215"/>
                  </a:cubicBezTo>
                  <a:cubicBezTo>
                    <a:pt x="167" y="215"/>
                    <a:pt x="215" y="167"/>
                    <a:pt x="215" y="108"/>
                  </a:cubicBezTo>
                  <a:cubicBezTo>
                    <a:pt x="215" y="48"/>
                    <a:pt x="167" y="1"/>
                    <a:pt x="108" y="1"/>
                  </a:cubicBezTo>
                  <a:close/>
                </a:path>
              </a:pathLst>
            </a:custGeom>
            <a:solidFill>
              <a:srgbClr val="3535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33" name="Google Shape;3533;p52"/>
            <p:cNvSpPr/>
            <p:nvPr/>
          </p:nvSpPr>
          <p:spPr>
            <a:xfrm>
              <a:off x="2197739" y="2572193"/>
              <a:ext cx="27546" cy="28949"/>
            </a:xfrm>
            <a:custGeom>
              <a:avLst/>
              <a:gdLst/>
              <a:ahLst/>
              <a:cxnLst/>
              <a:rect l="l" t="t" r="r" b="b"/>
              <a:pathLst>
                <a:path w="216" h="227" extrusionOk="0">
                  <a:moveTo>
                    <a:pt x="108" y="0"/>
                  </a:moveTo>
                  <a:cubicBezTo>
                    <a:pt x="48" y="0"/>
                    <a:pt x="1" y="48"/>
                    <a:pt x="1" y="119"/>
                  </a:cubicBezTo>
                  <a:cubicBezTo>
                    <a:pt x="1" y="179"/>
                    <a:pt x="48" y="226"/>
                    <a:pt x="108" y="226"/>
                  </a:cubicBezTo>
                  <a:cubicBezTo>
                    <a:pt x="168" y="226"/>
                    <a:pt x="215" y="179"/>
                    <a:pt x="215" y="119"/>
                  </a:cubicBezTo>
                  <a:cubicBezTo>
                    <a:pt x="215" y="48"/>
                    <a:pt x="168" y="0"/>
                    <a:pt x="108" y="0"/>
                  </a:cubicBezTo>
                  <a:close/>
                </a:path>
              </a:pathLst>
            </a:custGeom>
            <a:solidFill>
              <a:srgbClr val="3535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34" name="Google Shape;3534;p52"/>
            <p:cNvSpPr/>
            <p:nvPr/>
          </p:nvSpPr>
          <p:spPr>
            <a:xfrm>
              <a:off x="2609272" y="2547835"/>
              <a:ext cx="28949" cy="28949"/>
            </a:xfrm>
            <a:custGeom>
              <a:avLst/>
              <a:gdLst/>
              <a:ahLst/>
              <a:cxnLst/>
              <a:rect l="l" t="t" r="r" b="b"/>
              <a:pathLst>
                <a:path w="227" h="227" extrusionOk="0">
                  <a:moveTo>
                    <a:pt x="108" y="1"/>
                  </a:moveTo>
                  <a:cubicBezTo>
                    <a:pt x="48" y="1"/>
                    <a:pt x="0" y="48"/>
                    <a:pt x="0" y="108"/>
                  </a:cubicBezTo>
                  <a:cubicBezTo>
                    <a:pt x="0" y="167"/>
                    <a:pt x="48" y="227"/>
                    <a:pt x="108" y="227"/>
                  </a:cubicBezTo>
                  <a:cubicBezTo>
                    <a:pt x="179" y="227"/>
                    <a:pt x="227" y="167"/>
                    <a:pt x="227" y="108"/>
                  </a:cubicBezTo>
                  <a:cubicBezTo>
                    <a:pt x="227" y="48"/>
                    <a:pt x="179" y="1"/>
                    <a:pt x="108" y="1"/>
                  </a:cubicBezTo>
                  <a:close/>
                </a:path>
              </a:pathLst>
            </a:custGeom>
            <a:solidFill>
              <a:srgbClr val="3535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35" name="Google Shape;3535;p52"/>
            <p:cNvSpPr/>
            <p:nvPr/>
          </p:nvSpPr>
          <p:spPr>
            <a:xfrm>
              <a:off x="2676097" y="2481010"/>
              <a:ext cx="28949" cy="27546"/>
            </a:xfrm>
            <a:custGeom>
              <a:avLst/>
              <a:gdLst/>
              <a:ahLst/>
              <a:cxnLst/>
              <a:rect l="l" t="t" r="r" b="b"/>
              <a:pathLst>
                <a:path w="227" h="216" extrusionOk="0">
                  <a:moveTo>
                    <a:pt x="119" y="1"/>
                  </a:moveTo>
                  <a:cubicBezTo>
                    <a:pt x="60" y="1"/>
                    <a:pt x="0" y="48"/>
                    <a:pt x="0" y="108"/>
                  </a:cubicBezTo>
                  <a:cubicBezTo>
                    <a:pt x="0" y="167"/>
                    <a:pt x="48" y="215"/>
                    <a:pt x="119" y="215"/>
                  </a:cubicBezTo>
                  <a:cubicBezTo>
                    <a:pt x="179" y="215"/>
                    <a:pt x="227" y="167"/>
                    <a:pt x="227" y="108"/>
                  </a:cubicBezTo>
                  <a:cubicBezTo>
                    <a:pt x="227" y="48"/>
                    <a:pt x="179" y="1"/>
                    <a:pt x="119" y="1"/>
                  </a:cubicBezTo>
                  <a:close/>
                </a:path>
              </a:pathLst>
            </a:custGeom>
            <a:solidFill>
              <a:srgbClr val="3535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36" name="Google Shape;3536;p52"/>
            <p:cNvSpPr/>
            <p:nvPr/>
          </p:nvSpPr>
          <p:spPr>
            <a:xfrm>
              <a:off x="2697394" y="2572193"/>
              <a:ext cx="28949" cy="28949"/>
            </a:xfrm>
            <a:custGeom>
              <a:avLst/>
              <a:gdLst/>
              <a:ahLst/>
              <a:cxnLst/>
              <a:rect l="l" t="t" r="r" b="b"/>
              <a:pathLst>
                <a:path w="227" h="227" extrusionOk="0">
                  <a:moveTo>
                    <a:pt x="119" y="0"/>
                  </a:moveTo>
                  <a:cubicBezTo>
                    <a:pt x="60" y="0"/>
                    <a:pt x="0" y="48"/>
                    <a:pt x="0" y="119"/>
                  </a:cubicBezTo>
                  <a:cubicBezTo>
                    <a:pt x="0" y="179"/>
                    <a:pt x="60" y="226"/>
                    <a:pt x="119" y="226"/>
                  </a:cubicBezTo>
                  <a:cubicBezTo>
                    <a:pt x="179" y="226"/>
                    <a:pt x="226" y="179"/>
                    <a:pt x="226" y="119"/>
                  </a:cubicBezTo>
                  <a:cubicBezTo>
                    <a:pt x="226" y="48"/>
                    <a:pt x="179" y="0"/>
                    <a:pt x="119" y="0"/>
                  </a:cubicBezTo>
                  <a:close/>
                </a:path>
              </a:pathLst>
            </a:custGeom>
            <a:solidFill>
              <a:srgbClr val="3535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37" name="Google Shape;3537;p52"/>
            <p:cNvSpPr/>
            <p:nvPr/>
          </p:nvSpPr>
          <p:spPr>
            <a:xfrm>
              <a:off x="1751390" y="1739176"/>
              <a:ext cx="1421294" cy="1244541"/>
            </a:xfrm>
            <a:custGeom>
              <a:avLst/>
              <a:gdLst/>
              <a:ahLst/>
              <a:cxnLst/>
              <a:rect l="l" t="t" r="r" b="b"/>
              <a:pathLst>
                <a:path w="11145" h="9759" extrusionOk="0">
                  <a:moveTo>
                    <a:pt x="5391" y="1"/>
                  </a:moveTo>
                  <a:cubicBezTo>
                    <a:pt x="5200" y="1"/>
                    <a:pt x="5010" y="7"/>
                    <a:pt x="4822" y="19"/>
                  </a:cubicBezTo>
                  <a:cubicBezTo>
                    <a:pt x="3608" y="103"/>
                    <a:pt x="2358" y="389"/>
                    <a:pt x="1405" y="1222"/>
                  </a:cubicBezTo>
                  <a:cubicBezTo>
                    <a:pt x="310" y="2186"/>
                    <a:pt x="227" y="3829"/>
                    <a:pt x="84" y="5211"/>
                  </a:cubicBezTo>
                  <a:cubicBezTo>
                    <a:pt x="24" y="5782"/>
                    <a:pt x="0" y="6377"/>
                    <a:pt x="203" y="6913"/>
                  </a:cubicBezTo>
                  <a:cubicBezTo>
                    <a:pt x="215" y="6961"/>
                    <a:pt x="239" y="7008"/>
                    <a:pt x="262" y="7056"/>
                  </a:cubicBezTo>
                  <a:cubicBezTo>
                    <a:pt x="500" y="7592"/>
                    <a:pt x="965" y="7973"/>
                    <a:pt x="1453" y="8270"/>
                  </a:cubicBezTo>
                  <a:cubicBezTo>
                    <a:pt x="1905" y="8544"/>
                    <a:pt x="2310" y="8901"/>
                    <a:pt x="2763" y="9140"/>
                  </a:cubicBezTo>
                  <a:cubicBezTo>
                    <a:pt x="3501" y="9532"/>
                    <a:pt x="4382" y="9699"/>
                    <a:pt x="5203" y="9747"/>
                  </a:cubicBezTo>
                  <a:cubicBezTo>
                    <a:pt x="5334" y="9754"/>
                    <a:pt x="5465" y="9758"/>
                    <a:pt x="5594" y="9758"/>
                  </a:cubicBezTo>
                  <a:cubicBezTo>
                    <a:pt x="7102" y="9758"/>
                    <a:pt x="8512" y="9253"/>
                    <a:pt x="9740" y="8354"/>
                  </a:cubicBezTo>
                  <a:cubicBezTo>
                    <a:pt x="10252" y="7973"/>
                    <a:pt x="10704" y="7473"/>
                    <a:pt x="10918" y="6865"/>
                  </a:cubicBezTo>
                  <a:cubicBezTo>
                    <a:pt x="11145" y="6270"/>
                    <a:pt x="11109" y="5615"/>
                    <a:pt x="11026" y="4984"/>
                  </a:cubicBezTo>
                  <a:cubicBezTo>
                    <a:pt x="10954" y="4472"/>
                    <a:pt x="10966" y="3960"/>
                    <a:pt x="10811" y="3460"/>
                  </a:cubicBezTo>
                  <a:cubicBezTo>
                    <a:pt x="10573" y="2627"/>
                    <a:pt x="10240" y="1889"/>
                    <a:pt x="9573" y="1341"/>
                  </a:cubicBezTo>
                  <a:cubicBezTo>
                    <a:pt x="8424" y="381"/>
                    <a:pt x="6873" y="1"/>
                    <a:pt x="53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38" name="Google Shape;3538;p52"/>
            <p:cNvSpPr/>
            <p:nvPr/>
          </p:nvSpPr>
          <p:spPr>
            <a:xfrm>
              <a:off x="1642099" y="1811740"/>
              <a:ext cx="390362" cy="580250"/>
            </a:xfrm>
            <a:custGeom>
              <a:avLst/>
              <a:gdLst/>
              <a:ahLst/>
              <a:cxnLst/>
              <a:rect l="l" t="t" r="r" b="b"/>
              <a:pathLst>
                <a:path w="3061" h="4550" extrusionOk="0">
                  <a:moveTo>
                    <a:pt x="2030" y="1"/>
                  </a:moveTo>
                  <a:cubicBezTo>
                    <a:pt x="1688" y="1"/>
                    <a:pt x="1355" y="158"/>
                    <a:pt x="1060" y="403"/>
                  </a:cubicBezTo>
                  <a:cubicBezTo>
                    <a:pt x="524" y="855"/>
                    <a:pt x="119" y="1594"/>
                    <a:pt x="60" y="2141"/>
                  </a:cubicBezTo>
                  <a:cubicBezTo>
                    <a:pt x="0" y="2832"/>
                    <a:pt x="203" y="3534"/>
                    <a:pt x="572" y="4118"/>
                  </a:cubicBezTo>
                  <a:cubicBezTo>
                    <a:pt x="705" y="4329"/>
                    <a:pt x="911" y="4550"/>
                    <a:pt x="1160" y="4550"/>
                  </a:cubicBezTo>
                  <a:cubicBezTo>
                    <a:pt x="1178" y="4550"/>
                    <a:pt x="1196" y="4549"/>
                    <a:pt x="1215" y="4546"/>
                  </a:cubicBezTo>
                  <a:cubicBezTo>
                    <a:pt x="1405" y="4522"/>
                    <a:pt x="1548" y="4356"/>
                    <a:pt x="1619" y="4165"/>
                  </a:cubicBezTo>
                  <a:cubicBezTo>
                    <a:pt x="1691" y="3987"/>
                    <a:pt x="1691" y="3784"/>
                    <a:pt x="1703" y="3594"/>
                  </a:cubicBezTo>
                  <a:cubicBezTo>
                    <a:pt x="1738" y="2975"/>
                    <a:pt x="1881" y="2379"/>
                    <a:pt x="2131" y="1808"/>
                  </a:cubicBezTo>
                  <a:cubicBezTo>
                    <a:pt x="2334" y="1320"/>
                    <a:pt x="2512" y="808"/>
                    <a:pt x="3048" y="582"/>
                  </a:cubicBezTo>
                  <a:cubicBezTo>
                    <a:pt x="3060" y="582"/>
                    <a:pt x="2751" y="260"/>
                    <a:pt x="2703" y="224"/>
                  </a:cubicBezTo>
                  <a:cubicBezTo>
                    <a:pt x="2481" y="69"/>
                    <a:pt x="2254" y="1"/>
                    <a:pt x="203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39" name="Google Shape;3539;p52"/>
            <p:cNvSpPr/>
            <p:nvPr/>
          </p:nvSpPr>
          <p:spPr>
            <a:xfrm>
              <a:off x="1853158" y="1861858"/>
              <a:ext cx="150355" cy="339861"/>
            </a:xfrm>
            <a:custGeom>
              <a:avLst/>
              <a:gdLst/>
              <a:ahLst/>
              <a:cxnLst/>
              <a:rect l="l" t="t" r="r" b="b"/>
              <a:pathLst>
                <a:path w="1179" h="2665" extrusionOk="0">
                  <a:moveTo>
                    <a:pt x="729" y="0"/>
                  </a:moveTo>
                  <a:cubicBezTo>
                    <a:pt x="521" y="0"/>
                    <a:pt x="298" y="133"/>
                    <a:pt x="167" y="427"/>
                  </a:cubicBezTo>
                  <a:cubicBezTo>
                    <a:pt x="83" y="617"/>
                    <a:pt x="48" y="831"/>
                    <a:pt x="36" y="1046"/>
                  </a:cubicBezTo>
                  <a:cubicBezTo>
                    <a:pt x="0" y="1593"/>
                    <a:pt x="24" y="2129"/>
                    <a:pt x="107" y="2665"/>
                  </a:cubicBezTo>
                  <a:cubicBezTo>
                    <a:pt x="179" y="2236"/>
                    <a:pt x="298" y="1820"/>
                    <a:pt x="476" y="1415"/>
                  </a:cubicBezTo>
                  <a:cubicBezTo>
                    <a:pt x="643" y="998"/>
                    <a:pt x="810" y="569"/>
                    <a:pt x="1179" y="308"/>
                  </a:cubicBezTo>
                  <a:cubicBezTo>
                    <a:pt x="1094" y="109"/>
                    <a:pt x="917" y="0"/>
                    <a:pt x="72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40" name="Google Shape;3540;p52"/>
            <p:cNvSpPr/>
            <p:nvPr/>
          </p:nvSpPr>
          <p:spPr>
            <a:xfrm>
              <a:off x="2899271" y="1811740"/>
              <a:ext cx="390362" cy="580250"/>
            </a:xfrm>
            <a:custGeom>
              <a:avLst/>
              <a:gdLst/>
              <a:ahLst/>
              <a:cxnLst/>
              <a:rect l="l" t="t" r="r" b="b"/>
              <a:pathLst>
                <a:path w="3061" h="4550" extrusionOk="0">
                  <a:moveTo>
                    <a:pt x="1028" y="1"/>
                  </a:moveTo>
                  <a:cubicBezTo>
                    <a:pt x="802" y="1"/>
                    <a:pt x="572" y="69"/>
                    <a:pt x="346" y="224"/>
                  </a:cubicBezTo>
                  <a:cubicBezTo>
                    <a:pt x="298" y="260"/>
                    <a:pt x="1" y="582"/>
                    <a:pt x="12" y="582"/>
                  </a:cubicBezTo>
                  <a:cubicBezTo>
                    <a:pt x="548" y="808"/>
                    <a:pt x="727" y="1320"/>
                    <a:pt x="929" y="1808"/>
                  </a:cubicBezTo>
                  <a:cubicBezTo>
                    <a:pt x="1167" y="2379"/>
                    <a:pt x="1322" y="2975"/>
                    <a:pt x="1358" y="3594"/>
                  </a:cubicBezTo>
                  <a:cubicBezTo>
                    <a:pt x="1370" y="3784"/>
                    <a:pt x="1370" y="3987"/>
                    <a:pt x="1441" y="4165"/>
                  </a:cubicBezTo>
                  <a:cubicBezTo>
                    <a:pt x="1501" y="4356"/>
                    <a:pt x="1656" y="4522"/>
                    <a:pt x="1846" y="4546"/>
                  </a:cubicBezTo>
                  <a:cubicBezTo>
                    <a:pt x="1865" y="4549"/>
                    <a:pt x="1883" y="4550"/>
                    <a:pt x="1901" y="4550"/>
                  </a:cubicBezTo>
                  <a:cubicBezTo>
                    <a:pt x="2150" y="4550"/>
                    <a:pt x="2356" y="4329"/>
                    <a:pt x="2489" y="4118"/>
                  </a:cubicBezTo>
                  <a:cubicBezTo>
                    <a:pt x="2858" y="3534"/>
                    <a:pt x="3060" y="2832"/>
                    <a:pt x="2989" y="2141"/>
                  </a:cubicBezTo>
                  <a:cubicBezTo>
                    <a:pt x="2941" y="1594"/>
                    <a:pt x="2537" y="855"/>
                    <a:pt x="2001" y="403"/>
                  </a:cubicBezTo>
                  <a:cubicBezTo>
                    <a:pt x="1706" y="158"/>
                    <a:pt x="1372" y="1"/>
                    <a:pt x="102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41" name="Google Shape;3541;p52"/>
            <p:cNvSpPr/>
            <p:nvPr/>
          </p:nvSpPr>
          <p:spPr>
            <a:xfrm>
              <a:off x="2928092" y="1861858"/>
              <a:ext cx="150482" cy="339861"/>
            </a:xfrm>
            <a:custGeom>
              <a:avLst/>
              <a:gdLst/>
              <a:ahLst/>
              <a:cxnLst/>
              <a:rect l="l" t="t" r="r" b="b"/>
              <a:pathLst>
                <a:path w="1180" h="2665" extrusionOk="0">
                  <a:moveTo>
                    <a:pt x="446" y="0"/>
                  </a:moveTo>
                  <a:cubicBezTo>
                    <a:pt x="256" y="0"/>
                    <a:pt x="80" y="109"/>
                    <a:pt x="1" y="308"/>
                  </a:cubicBezTo>
                  <a:cubicBezTo>
                    <a:pt x="370" y="569"/>
                    <a:pt x="525" y="998"/>
                    <a:pt x="703" y="1415"/>
                  </a:cubicBezTo>
                  <a:cubicBezTo>
                    <a:pt x="870" y="1820"/>
                    <a:pt x="1001" y="2236"/>
                    <a:pt x="1072" y="2665"/>
                  </a:cubicBezTo>
                  <a:cubicBezTo>
                    <a:pt x="1144" y="2129"/>
                    <a:pt x="1179" y="1593"/>
                    <a:pt x="1132" y="1046"/>
                  </a:cubicBezTo>
                  <a:cubicBezTo>
                    <a:pt x="1120" y="831"/>
                    <a:pt x="1096" y="617"/>
                    <a:pt x="1013" y="427"/>
                  </a:cubicBezTo>
                  <a:cubicBezTo>
                    <a:pt x="882" y="133"/>
                    <a:pt x="656" y="0"/>
                    <a:pt x="44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42" name="Google Shape;3542;p52"/>
            <p:cNvSpPr/>
            <p:nvPr/>
          </p:nvSpPr>
          <p:spPr>
            <a:xfrm>
              <a:off x="1904679" y="2113600"/>
              <a:ext cx="416250" cy="407068"/>
            </a:xfrm>
            <a:custGeom>
              <a:avLst/>
              <a:gdLst/>
              <a:ahLst/>
              <a:cxnLst/>
              <a:rect l="l" t="t" r="r" b="b"/>
              <a:pathLst>
                <a:path w="3264" h="3192" extrusionOk="0">
                  <a:moveTo>
                    <a:pt x="2239" y="0"/>
                  </a:moveTo>
                  <a:cubicBezTo>
                    <a:pt x="1346" y="0"/>
                    <a:pt x="1" y="667"/>
                    <a:pt x="1" y="1572"/>
                  </a:cubicBezTo>
                  <a:cubicBezTo>
                    <a:pt x="1" y="2465"/>
                    <a:pt x="739" y="3191"/>
                    <a:pt x="1632" y="3191"/>
                  </a:cubicBezTo>
                  <a:cubicBezTo>
                    <a:pt x="2525" y="3191"/>
                    <a:pt x="3263" y="2465"/>
                    <a:pt x="3263" y="1572"/>
                  </a:cubicBezTo>
                  <a:cubicBezTo>
                    <a:pt x="3263" y="667"/>
                    <a:pt x="3144" y="0"/>
                    <a:pt x="2239" y="0"/>
                  </a:cubicBezTo>
                  <a:close/>
                </a:path>
              </a:pathLst>
            </a:custGeom>
            <a:solidFill>
              <a:srgbClr val="EE789F">
                <a:alpha val="504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43" name="Google Shape;3543;p52"/>
            <p:cNvSpPr/>
            <p:nvPr/>
          </p:nvSpPr>
          <p:spPr>
            <a:xfrm>
              <a:off x="2601620" y="2113600"/>
              <a:ext cx="416250" cy="407068"/>
            </a:xfrm>
            <a:custGeom>
              <a:avLst/>
              <a:gdLst/>
              <a:ahLst/>
              <a:cxnLst/>
              <a:rect l="l" t="t" r="r" b="b"/>
              <a:pathLst>
                <a:path w="3264" h="3192" extrusionOk="0">
                  <a:moveTo>
                    <a:pt x="1025" y="0"/>
                  </a:moveTo>
                  <a:cubicBezTo>
                    <a:pt x="120" y="0"/>
                    <a:pt x="1" y="667"/>
                    <a:pt x="1" y="1572"/>
                  </a:cubicBezTo>
                  <a:cubicBezTo>
                    <a:pt x="1" y="2465"/>
                    <a:pt x="739" y="3191"/>
                    <a:pt x="1632" y="3191"/>
                  </a:cubicBezTo>
                  <a:cubicBezTo>
                    <a:pt x="2525" y="3191"/>
                    <a:pt x="3263" y="2465"/>
                    <a:pt x="3263" y="1572"/>
                  </a:cubicBezTo>
                  <a:cubicBezTo>
                    <a:pt x="3263" y="667"/>
                    <a:pt x="1918" y="0"/>
                    <a:pt x="1025" y="0"/>
                  </a:cubicBezTo>
                  <a:close/>
                </a:path>
              </a:pathLst>
            </a:custGeom>
            <a:solidFill>
              <a:srgbClr val="EE789F">
                <a:alpha val="504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44" name="Google Shape;3544;p52"/>
            <p:cNvSpPr/>
            <p:nvPr/>
          </p:nvSpPr>
          <p:spPr>
            <a:xfrm>
              <a:off x="2241863" y="2686076"/>
              <a:ext cx="472234" cy="246766"/>
            </a:xfrm>
            <a:custGeom>
              <a:avLst/>
              <a:gdLst/>
              <a:ahLst/>
              <a:cxnLst/>
              <a:rect l="l" t="t" r="r" b="b"/>
              <a:pathLst>
                <a:path w="3703" h="1935" extrusionOk="0">
                  <a:moveTo>
                    <a:pt x="1976" y="1"/>
                  </a:moveTo>
                  <a:cubicBezTo>
                    <a:pt x="1474" y="1"/>
                    <a:pt x="967" y="149"/>
                    <a:pt x="548" y="429"/>
                  </a:cubicBezTo>
                  <a:cubicBezTo>
                    <a:pt x="0" y="786"/>
                    <a:pt x="155" y="1179"/>
                    <a:pt x="512" y="1488"/>
                  </a:cubicBezTo>
                  <a:cubicBezTo>
                    <a:pt x="619" y="1572"/>
                    <a:pt x="738" y="1643"/>
                    <a:pt x="857" y="1703"/>
                  </a:cubicBezTo>
                  <a:cubicBezTo>
                    <a:pt x="1136" y="1853"/>
                    <a:pt x="1620" y="1934"/>
                    <a:pt x="2071" y="1934"/>
                  </a:cubicBezTo>
                  <a:cubicBezTo>
                    <a:pt x="2372" y="1934"/>
                    <a:pt x="2658" y="1898"/>
                    <a:pt x="2858" y="1822"/>
                  </a:cubicBezTo>
                  <a:cubicBezTo>
                    <a:pt x="3393" y="1607"/>
                    <a:pt x="3703" y="881"/>
                    <a:pt x="3084" y="333"/>
                  </a:cubicBezTo>
                  <a:cubicBezTo>
                    <a:pt x="2893" y="167"/>
                    <a:pt x="2643" y="72"/>
                    <a:pt x="2393" y="36"/>
                  </a:cubicBezTo>
                  <a:cubicBezTo>
                    <a:pt x="2256" y="12"/>
                    <a:pt x="2116" y="1"/>
                    <a:pt x="197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45" name="Google Shape;3545;p52"/>
            <p:cNvSpPr/>
            <p:nvPr/>
          </p:nvSpPr>
          <p:spPr>
            <a:xfrm>
              <a:off x="2038328" y="2349401"/>
              <a:ext cx="827653" cy="562141"/>
            </a:xfrm>
            <a:custGeom>
              <a:avLst/>
              <a:gdLst/>
              <a:ahLst/>
              <a:cxnLst/>
              <a:rect l="l" t="t" r="r" b="b"/>
              <a:pathLst>
                <a:path w="6490" h="4408" extrusionOk="0">
                  <a:moveTo>
                    <a:pt x="3154" y="1"/>
                  </a:moveTo>
                  <a:cubicBezTo>
                    <a:pt x="2561" y="1"/>
                    <a:pt x="1973" y="159"/>
                    <a:pt x="1477" y="497"/>
                  </a:cubicBezTo>
                  <a:cubicBezTo>
                    <a:pt x="941" y="878"/>
                    <a:pt x="536" y="1426"/>
                    <a:pt x="275" y="2021"/>
                  </a:cubicBezTo>
                  <a:cubicBezTo>
                    <a:pt x="120" y="2366"/>
                    <a:pt x="1" y="2747"/>
                    <a:pt x="13" y="3128"/>
                  </a:cubicBezTo>
                  <a:cubicBezTo>
                    <a:pt x="25" y="3509"/>
                    <a:pt x="167" y="3902"/>
                    <a:pt x="453" y="4152"/>
                  </a:cubicBezTo>
                  <a:cubicBezTo>
                    <a:pt x="635" y="4311"/>
                    <a:pt x="884" y="4408"/>
                    <a:pt x="1128" y="4408"/>
                  </a:cubicBezTo>
                  <a:cubicBezTo>
                    <a:pt x="1266" y="4408"/>
                    <a:pt x="1403" y="4376"/>
                    <a:pt x="1525" y="4307"/>
                  </a:cubicBezTo>
                  <a:cubicBezTo>
                    <a:pt x="1870" y="4128"/>
                    <a:pt x="2025" y="3735"/>
                    <a:pt x="2287" y="3438"/>
                  </a:cubicBezTo>
                  <a:cubicBezTo>
                    <a:pt x="2575" y="3129"/>
                    <a:pt x="3001" y="2969"/>
                    <a:pt x="3425" y="2969"/>
                  </a:cubicBezTo>
                  <a:cubicBezTo>
                    <a:pt x="3771" y="2969"/>
                    <a:pt x="4115" y="3076"/>
                    <a:pt x="4382" y="3295"/>
                  </a:cubicBezTo>
                  <a:cubicBezTo>
                    <a:pt x="4644" y="3497"/>
                    <a:pt x="4835" y="3795"/>
                    <a:pt x="5085" y="4021"/>
                  </a:cubicBezTo>
                  <a:cubicBezTo>
                    <a:pt x="5270" y="4189"/>
                    <a:pt x="5515" y="4324"/>
                    <a:pt x="5755" y="4324"/>
                  </a:cubicBezTo>
                  <a:cubicBezTo>
                    <a:pt x="5839" y="4324"/>
                    <a:pt x="5922" y="4308"/>
                    <a:pt x="6001" y="4271"/>
                  </a:cubicBezTo>
                  <a:cubicBezTo>
                    <a:pt x="6335" y="4128"/>
                    <a:pt x="6454" y="3712"/>
                    <a:pt x="6466" y="3343"/>
                  </a:cubicBezTo>
                  <a:cubicBezTo>
                    <a:pt x="6490" y="2521"/>
                    <a:pt x="6192" y="1688"/>
                    <a:pt x="5644" y="1080"/>
                  </a:cubicBezTo>
                  <a:cubicBezTo>
                    <a:pt x="5026" y="390"/>
                    <a:pt x="4084" y="1"/>
                    <a:pt x="315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46" name="Google Shape;3546;p52"/>
            <p:cNvSpPr/>
            <p:nvPr/>
          </p:nvSpPr>
          <p:spPr>
            <a:xfrm>
              <a:off x="2124920" y="2623715"/>
              <a:ext cx="704589" cy="206722"/>
            </a:xfrm>
            <a:custGeom>
              <a:avLst/>
              <a:gdLst/>
              <a:ahLst/>
              <a:cxnLst/>
              <a:rect l="l" t="t" r="r" b="b"/>
              <a:pathLst>
                <a:path w="5525" h="1621" extrusionOk="0">
                  <a:moveTo>
                    <a:pt x="2691" y="1"/>
                  </a:moveTo>
                  <a:cubicBezTo>
                    <a:pt x="2143" y="1"/>
                    <a:pt x="1608" y="239"/>
                    <a:pt x="1227" y="632"/>
                  </a:cubicBezTo>
                  <a:cubicBezTo>
                    <a:pt x="1179" y="691"/>
                    <a:pt x="1131" y="739"/>
                    <a:pt x="1084" y="799"/>
                  </a:cubicBezTo>
                  <a:cubicBezTo>
                    <a:pt x="1012" y="870"/>
                    <a:pt x="953" y="953"/>
                    <a:pt x="881" y="1013"/>
                  </a:cubicBezTo>
                  <a:cubicBezTo>
                    <a:pt x="785" y="1088"/>
                    <a:pt x="689" y="1134"/>
                    <a:pt x="601" y="1134"/>
                  </a:cubicBezTo>
                  <a:cubicBezTo>
                    <a:pt x="591" y="1134"/>
                    <a:pt x="582" y="1133"/>
                    <a:pt x="572" y="1132"/>
                  </a:cubicBezTo>
                  <a:cubicBezTo>
                    <a:pt x="536" y="1132"/>
                    <a:pt x="500" y="1108"/>
                    <a:pt x="477" y="1072"/>
                  </a:cubicBezTo>
                  <a:cubicBezTo>
                    <a:pt x="477" y="1061"/>
                    <a:pt x="465" y="1049"/>
                    <a:pt x="465" y="1025"/>
                  </a:cubicBezTo>
                  <a:cubicBezTo>
                    <a:pt x="489" y="906"/>
                    <a:pt x="405" y="787"/>
                    <a:pt x="286" y="763"/>
                  </a:cubicBezTo>
                  <a:cubicBezTo>
                    <a:pt x="272" y="760"/>
                    <a:pt x="259" y="759"/>
                    <a:pt x="245" y="759"/>
                  </a:cubicBezTo>
                  <a:cubicBezTo>
                    <a:pt x="141" y="759"/>
                    <a:pt x="45" y="836"/>
                    <a:pt x="24" y="942"/>
                  </a:cubicBezTo>
                  <a:cubicBezTo>
                    <a:pt x="0" y="1072"/>
                    <a:pt x="36" y="1215"/>
                    <a:pt x="119" y="1334"/>
                  </a:cubicBezTo>
                  <a:cubicBezTo>
                    <a:pt x="203" y="1465"/>
                    <a:pt x="358" y="1549"/>
                    <a:pt x="512" y="1573"/>
                  </a:cubicBezTo>
                  <a:cubicBezTo>
                    <a:pt x="545" y="1578"/>
                    <a:pt x="578" y="1581"/>
                    <a:pt x="612" y="1581"/>
                  </a:cubicBezTo>
                  <a:cubicBezTo>
                    <a:pt x="798" y="1581"/>
                    <a:pt x="996" y="1498"/>
                    <a:pt x="1167" y="1346"/>
                  </a:cubicBezTo>
                  <a:cubicBezTo>
                    <a:pt x="1262" y="1263"/>
                    <a:pt x="1346" y="1168"/>
                    <a:pt x="1417" y="1084"/>
                  </a:cubicBezTo>
                  <a:cubicBezTo>
                    <a:pt x="1465" y="1037"/>
                    <a:pt x="1501" y="989"/>
                    <a:pt x="1548" y="942"/>
                  </a:cubicBezTo>
                  <a:cubicBezTo>
                    <a:pt x="1834" y="632"/>
                    <a:pt x="2274" y="453"/>
                    <a:pt x="2691" y="441"/>
                  </a:cubicBezTo>
                  <a:lnTo>
                    <a:pt x="2715" y="441"/>
                  </a:lnTo>
                  <a:cubicBezTo>
                    <a:pt x="3132" y="441"/>
                    <a:pt x="3560" y="620"/>
                    <a:pt x="3858" y="930"/>
                  </a:cubicBezTo>
                  <a:cubicBezTo>
                    <a:pt x="3906" y="977"/>
                    <a:pt x="3965" y="1037"/>
                    <a:pt x="4013" y="1096"/>
                  </a:cubicBezTo>
                  <a:cubicBezTo>
                    <a:pt x="4096" y="1192"/>
                    <a:pt x="4191" y="1299"/>
                    <a:pt x="4310" y="1394"/>
                  </a:cubicBezTo>
                  <a:cubicBezTo>
                    <a:pt x="4489" y="1537"/>
                    <a:pt x="4691" y="1620"/>
                    <a:pt x="4894" y="1620"/>
                  </a:cubicBezTo>
                  <a:cubicBezTo>
                    <a:pt x="4965" y="1620"/>
                    <a:pt x="5037" y="1608"/>
                    <a:pt x="5108" y="1584"/>
                  </a:cubicBezTo>
                  <a:cubicBezTo>
                    <a:pt x="5287" y="1525"/>
                    <a:pt x="5430" y="1370"/>
                    <a:pt x="5477" y="1180"/>
                  </a:cubicBezTo>
                  <a:cubicBezTo>
                    <a:pt x="5525" y="1025"/>
                    <a:pt x="5501" y="858"/>
                    <a:pt x="5406" y="727"/>
                  </a:cubicBezTo>
                  <a:cubicBezTo>
                    <a:pt x="5358" y="673"/>
                    <a:pt x="5291" y="646"/>
                    <a:pt x="5225" y="646"/>
                  </a:cubicBezTo>
                  <a:cubicBezTo>
                    <a:pt x="5175" y="646"/>
                    <a:pt x="5125" y="661"/>
                    <a:pt x="5084" y="691"/>
                  </a:cubicBezTo>
                  <a:cubicBezTo>
                    <a:pt x="4989" y="775"/>
                    <a:pt x="4977" y="918"/>
                    <a:pt x="5049" y="1013"/>
                  </a:cubicBezTo>
                  <a:cubicBezTo>
                    <a:pt x="5061" y="1025"/>
                    <a:pt x="5061" y="1037"/>
                    <a:pt x="5049" y="1061"/>
                  </a:cubicBezTo>
                  <a:cubicBezTo>
                    <a:pt x="5037" y="1108"/>
                    <a:pt x="5001" y="1144"/>
                    <a:pt x="4965" y="1168"/>
                  </a:cubicBezTo>
                  <a:cubicBezTo>
                    <a:pt x="4944" y="1174"/>
                    <a:pt x="4921" y="1177"/>
                    <a:pt x="4898" y="1177"/>
                  </a:cubicBezTo>
                  <a:cubicBezTo>
                    <a:pt x="4792" y="1177"/>
                    <a:pt x="4674" y="1117"/>
                    <a:pt x="4596" y="1049"/>
                  </a:cubicBezTo>
                  <a:cubicBezTo>
                    <a:pt x="4501" y="977"/>
                    <a:pt x="4429" y="894"/>
                    <a:pt x="4346" y="799"/>
                  </a:cubicBezTo>
                  <a:cubicBezTo>
                    <a:pt x="4299" y="739"/>
                    <a:pt x="4239" y="668"/>
                    <a:pt x="4179" y="608"/>
                  </a:cubicBezTo>
                  <a:cubicBezTo>
                    <a:pt x="3787" y="215"/>
                    <a:pt x="3251" y="1"/>
                    <a:pt x="2691" y="1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47" name="Google Shape;3547;p52"/>
            <p:cNvSpPr/>
            <p:nvPr/>
          </p:nvSpPr>
          <p:spPr>
            <a:xfrm>
              <a:off x="2440680" y="2426428"/>
              <a:ext cx="56367" cy="236946"/>
            </a:xfrm>
            <a:custGeom>
              <a:avLst/>
              <a:gdLst/>
              <a:ahLst/>
              <a:cxnLst/>
              <a:rect l="l" t="t" r="r" b="b"/>
              <a:pathLst>
                <a:path w="442" h="1858" extrusionOk="0">
                  <a:moveTo>
                    <a:pt x="227" y="0"/>
                  </a:moveTo>
                  <a:cubicBezTo>
                    <a:pt x="96" y="0"/>
                    <a:pt x="1" y="95"/>
                    <a:pt x="1" y="226"/>
                  </a:cubicBezTo>
                  <a:lnTo>
                    <a:pt x="1" y="1631"/>
                  </a:lnTo>
                  <a:cubicBezTo>
                    <a:pt x="1" y="1762"/>
                    <a:pt x="96" y="1857"/>
                    <a:pt x="227" y="1857"/>
                  </a:cubicBezTo>
                  <a:cubicBezTo>
                    <a:pt x="346" y="1857"/>
                    <a:pt x="441" y="1762"/>
                    <a:pt x="441" y="1631"/>
                  </a:cubicBezTo>
                  <a:lnTo>
                    <a:pt x="441" y="226"/>
                  </a:lnTo>
                  <a:cubicBezTo>
                    <a:pt x="441" y="95"/>
                    <a:pt x="346" y="0"/>
                    <a:pt x="227" y="0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48" name="Google Shape;3548;p52"/>
            <p:cNvSpPr/>
            <p:nvPr/>
          </p:nvSpPr>
          <p:spPr>
            <a:xfrm>
              <a:off x="2310984" y="2324022"/>
              <a:ext cx="294716" cy="151630"/>
            </a:xfrm>
            <a:custGeom>
              <a:avLst/>
              <a:gdLst/>
              <a:ahLst/>
              <a:cxnLst/>
              <a:rect l="l" t="t" r="r" b="b"/>
              <a:pathLst>
                <a:path w="2311" h="1189" extrusionOk="0">
                  <a:moveTo>
                    <a:pt x="1205" y="0"/>
                  </a:moveTo>
                  <a:cubicBezTo>
                    <a:pt x="611" y="0"/>
                    <a:pt x="0" y="192"/>
                    <a:pt x="196" y="541"/>
                  </a:cubicBezTo>
                  <a:cubicBezTo>
                    <a:pt x="432" y="965"/>
                    <a:pt x="832" y="1189"/>
                    <a:pt x="1219" y="1189"/>
                  </a:cubicBezTo>
                  <a:cubicBezTo>
                    <a:pt x="1593" y="1189"/>
                    <a:pt x="1956" y="980"/>
                    <a:pt x="2149" y="541"/>
                  </a:cubicBezTo>
                  <a:cubicBezTo>
                    <a:pt x="2311" y="171"/>
                    <a:pt x="1765" y="0"/>
                    <a:pt x="1205" y="0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49" name="Google Shape;3549;p52"/>
            <p:cNvSpPr/>
            <p:nvPr/>
          </p:nvSpPr>
          <p:spPr>
            <a:xfrm>
              <a:off x="2015628" y="2216898"/>
              <a:ext cx="186828" cy="186828"/>
            </a:xfrm>
            <a:custGeom>
              <a:avLst/>
              <a:gdLst/>
              <a:ahLst/>
              <a:cxnLst/>
              <a:rect l="l" t="t" r="r" b="b"/>
              <a:pathLst>
                <a:path w="1465" h="1465" extrusionOk="0">
                  <a:moveTo>
                    <a:pt x="738" y="0"/>
                  </a:moveTo>
                  <a:cubicBezTo>
                    <a:pt x="333" y="0"/>
                    <a:pt x="0" y="322"/>
                    <a:pt x="0" y="726"/>
                  </a:cubicBezTo>
                  <a:cubicBezTo>
                    <a:pt x="0" y="1131"/>
                    <a:pt x="333" y="1465"/>
                    <a:pt x="738" y="1465"/>
                  </a:cubicBezTo>
                  <a:cubicBezTo>
                    <a:pt x="1143" y="1465"/>
                    <a:pt x="1465" y="1131"/>
                    <a:pt x="1465" y="726"/>
                  </a:cubicBezTo>
                  <a:cubicBezTo>
                    <a:pt x="1465" y="322"/>
                    <a:pt x="1143" y="0"/>
                    <a:pt x="73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50" name="Google Shape;3550;p52"/>
            <p:cNvSpPr/>
            <p:nvPr/>
          </p:nvSpPr>
          <p:spPr>
            <a:xfrm>
              <a:off x="2712570" y="2216898"/>
              <a:ext cx="186828" cy="186828"/>
            </a:xfrm>
            <a:custGeom>
              <a:avLst/>
              <a:gdLst/>
              <a:ahLst/>
              <a:cxnLst/>
              <a:rect l="l" t="t" r="r" b="b"/>
              <a:pathLst>
                <a:path w="1465" h="1465" extrusionOk="0">
                  <a:moveTo>
                    <a:pt x="726" y="0"/>
                  </a:moveTo>
                  <a:cubicBezTo>
                    <a:pt x="322" y="0"/>
                    <a:pt x="0" y="322"/>
                    <a:pt x="0" y="726"/>
                  </a:cubicBezTo>
                  <a:cubicBezTo>
                    <a:pt x="0" y="1131"/>
                    <a:pt x="322" y="1465"/>
                    <a:pt x="726" y="1465"/>
                  </a:cubicBezTo>
                  <a:cubicBezTo>
                    <a:pt x="1143" y="1465"/>
                    <a:pt x="1465" y="1131"/>
                    <a:pt x="1465" y="726"/>
                  </a:cubicBezTo>
                  <a:cubicBezTo>
                    <a:pt x="1465" y="322"/>
                    <a:pt x="1143" y="0"/>
                    <a:pt x="72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51" name="Google Shape;3551;p52"/>
            <p:cNvSpPr/>
            <p:nvPr/>
          </p:nvSpPr>
          <p:spPr>
            <a:xfrm>
              <a:off x="2663981" y="1989132"/>
              <a:ext cx="205064" cy="93733"/>
            </a:xfrm>
            <a:custGeom>
              <a:avLst/>
              <a:gdLst/>
              <a:ahLst/>
              <a:cxnLst/>
              <a:rect l="l" t="t" r="r" b="b"/>
              <a:pathLst>
                <a:path w="1608" h="735" extrusionOk="0">
                  <a:moveTo>
                    <a:pt x="522" y="1"/>
                  </a:moveTo>
                  <a:cubicBezTo>
                    <a:pt x="345" y="1"/>
                    <a:pt x="167" y="38"/>
                    <a:pt x="0" y="107"/>
                  </a:cubicBezTo>
                  <a:cubicBezTo>
                    <a:pt x="155" y="381"/>
                    <a:pt x="441" y="572"/>
                    <a:pt x="726" y="679"/>
                  </a:cubicBezTo>
                  <a:cubicBezTo>
                    <a:pt x="835" y="718"/>
                    <a:pt x="941" y="735"/>
                    <a:pt x="1048" y="735"/>
                  </a:cubicBezTo>
                  <a:cubicBezTo>
                    <a:pt x="1234" y="735"/>
                    <a:pt x="1418" y="683"/>
                    <a:pt x="1607" y="607"/>
                  </a:cubicBezTo>
                  <a:cubicBezTo>
                    <a:pt x="1441" y="357"/>
                    <a:pt x="1191" y="155"/>
                    <a:pt x="893" y="60"/>
                  </a:cubicBezTo>
                  <a:cubicBezTo>
                    <a:pt x="774" y="20"/>
                    <a:pt x="648" y="1"/>
                    <a:pt x="522" y="1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52" name="Google Shape;3552;p52"/>
            <p:cNvSpPr/>
            <p:nvPr/>
          </p:nvSpPr>
          <p:spPr>
            <a:xfrm>
              <a:off x="2051974" y="1989132"/>
              <a:ext cx="203661" cy="93733"/>
            </a:xfrm>
            <a:custGeom>
              <a:avLst/>
              <a:gdLst/>
              <a:ahLst/>
              <a:cxnLst/>
              <a:rect l="l" t="t" r="r" b="b"/>
              <a:pathLst>
                <a:path w="1597" h="735" extrusionOk="0">
                  <a:moveTo>
                    <a:pt x="1075" y="1"/>
                  </a:moveTo>
                  <a:cubicBezTo>
                    <a:pt x="948" y="1"/>
                    <a:pt x="823" y="20"/>
                    <a:pt x="703" y="60"/>
                  </a:cubicBezTo>
                  <a:cubicBezTo>
                    <a:pt x="418" y="155"/>
                    <a:pt x="156" y="357"/>
                    <a:pt x="1" y="607"/>
                  </a:cubicBezTo>
                  <a:cubicBezTo>
                    <a:pt x="183" y="683"/>
                    <a:pt x="369" y="735"/>
                    <a:pt x="554" y="735"/>
                  </a:cubicBezTo>
                  <a:cubicBezTo>
                    <a:pt x="660" y="735"/>
                    <a:pt x="766" y="718"/>
                    <a:pt x="870" y="679"/>
                  </a:cubicBezTo>
                  <a:cubicBezTo>
                    <a:pt x="1168" y="572"/>
                    <a:pt x="1442" y="381"/>
                    <a:pt x="1596" y="107"/>
                  </a:cubicBezTo>
                  <a:cubicBezTo>
                    <a:pt x="1430" y="38"/>
                    <a:pt x="1251" y="1"/>
                    <a:pt x="1075" y="1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53" name="Google Shape;3553;p52"/>
            <p:cNvSpPr/>
            <p:nvPr/>
          </p:nvSpPr>
          <p:spPr>
            <a:xfrm>
              <a:off x="2276679" y="2514423"/>
              <a:ext cx="29076" cy="28949"/>
            </a:xfrm>
            <a:custGeom>
              <a:avLst/>
              <a:gdLst/>
              <a:ahLst/>
              <a:cxnLst/>
              <a:rect l="l" t="t" r="r" b="b"/>
              <a:pathLst>
                <a:path w="228" h="227" extrusionOk="0">
                  <a:moveTo>
                    <a:pt x="108" y="1"/>
                  </a:moveTo>
                  <a:cubicBezTo>
                    <a:pt x="49" y="1"/>
                    <a:pt x="1" y="48"/>
                    <a:pt x="1" y="108"/>
                  </a:cubicBezTo>
                  <a:cubicBezTo>
                    <a:pt x="1" y="179"/>
                    <a:pt x="49" y="227"/>
                    <a:pt x="108" y="227"/>
                  </a:cubicBezTo>
                  <a:cubicBezTo>
                    <a:pt x="180" y="227"/>
                    <a:pt x="227" y="179"/>
                    <a:pt x="227" y="108"/>
                  </a:cubicBezTo>
                  <a:cubicBezTo>
                    <a:pt x="227" y="48"/>
                    <a:pt x="180" y="1"/>
                    <a:pt x="108" y="1"/>
                  </a:cubicBezTo>
                  <a:close/>
                </a:path>
              </a:pathLst>
            </a:custGeom>
            <a:solidFill>
              <a:srgbClr val="3535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54" name="Google Shape;3554;p52"/>
            <p:cNvSpPr/>
            <p:nvPr/>
          </p:nvSpPr>
          <p:spPr>
            <a:xfrm>
              <a:off x="2205390" y="2443134"/>
              <a:ext cx="30479" cy="30479"/>
            </a:xfrm>
            <a:custGeom>
              <a:avLst/>
              <a:gdLst/>
              <a:ahLst/>
              <a:cxnLst/>
              <a:rect l="l" t="t" r="r" b="b"/>
              <a:pathLst>
                <a:path w="239" h="239" extrusionOk="0">
                  <a:moveTo>
                    <a:pt x="119" y="0"/>
                  </a:moveTo>
                  <a:cubicBezTo>
                    <a:pt x="60" y="0"/>
                    <a:pt x="0" y="48"/>
                    <a:pt x="0" y="119"/>
                  </a:cubicBezTo>
                  <a:cubicBezTo>
                    <a:pt x="0" y="179"/>
                    <a:pt x="60" y="238"/>
                    <a:pt x="119" y="238"/>
                  </a:cubicBezTo>
                  <a:cubicBezTo>
                    <a:pt x="179" y="238"/>
                    <a:pt x="239" y="179"/>
                    <a:pt x="239" y="119"/>
                  </a:cubicBezTo>
                  <a:cubicBezTo>
                    <a:pt x="239" y="60"/>
                    <a:pt x="179" y="0"/>
                    <a:pt x="119" y="0"/>
                  </a:cubicBezTo>
                  <a:close/>
                </a:path>
              </a:pathLst>
            </a:custGeom>
            <a:solidFill>
              <a:srgbClr val="3535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55" name="Google Shape;3555;p52"/>
            <p:cNvSpPr/>
            <p:nvPr/>
          </p:nvSpPr>
          <p:spPr>
            <a:xfrm>
              <a:off x="2184093" y="2540311"/>
              <a:ext cx="28949" cy="28949"/>
            </a:xfrm>
            <a:custGeom>
              <a:avLst/>
              <a:gdLst/>
              <a:ahLst/>
              <a:cxnLst/>
              <a:rect l="l" t="t" r="r" b="b"/>
              <a:pathLst>
                <a:path w="227" h="227" extrusionOk="0">
                  <a:moveTo>
                    <a:pt x="108" y="0"/>
                  </a:moveTo>
                  <a:cubicBezTo>
                    <a:pt x="48" y="0"/>
                    <a:pt x="1" y="48"/>
                    <a:pt x="1" y="107"/>
                  </a:cubicBezTo>
                  <a:cubicBezTo>
                    <a:pt x="1" y="179"/>
                    <a:pt x="48" y="226"/>
                    <a:pt x="108" y="226"/>
                  </a:cubicBezTo>
                  <a:cubicBezTo>
                    <a:pt x="179" y="226"/>
                    <a:pt x="227" y="179"/>
                    <a:pt x="227" y="107"/>
                  </a:cubicBezTo>
                  <a:cubicBezTo>
                    <a:pt x="227" y="48"/>
                    <a:pt x="179" y="0"/>
                    <a:pt x="108" y="0"/>
                  </a:cubicBezTo>
                  <a:close/>
                </a:path>
              </a:pathLst>
            </a:custGeom>
            <a:solidFill>
              <a:srgbClr val="3535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56" name="Google Shape;3556;p52"/>
            <p:cNvSpPr/>
            <p:nvPr/>
          </p:nvSpPr>
          <p:spPr>
            <a:xfrm>
              <a:off x="2615393" y="2514423"/>
              <a:ext cx="28949" cy="28949"/>
            </a:xfrm>
            <a:custGeom>
              <a:avLst/>
              <a:gdLst/>
              <a:ahLst/>
              <a:cxnLst/>
              <a:rect l="l" t="t" r="r" b="b"/>
              <a:pathLst>
                <a:path w="227" h="227" extrusionOk="0">
                  <a:moveTo>
                    <a:pt x="107" y="1"/>
                  </a:moveTo>
                  <a:cubicBezTo>
                    <a:pt x="48" y="1"/>
                    <a:pt x="0" y="48"/>
                    <a:pt x="0" y="108"/>
                  </a:cubicBezTo>
                  <a:cubicBezTo>
                    <a:pt x="0" y="179"/>
                    <a:pt x="48" y="227"/>
                    <a:pt x="107" y="227"/>
                  </a:cubicBezTo>
                  <a:cubicBezTo>
                    <a:pt x="179" y="227"/>
                    <a:pt x="226" y="179"/>
                    <a:pt x="226" y="108"/>
                  </a:cubicBezTo>
                  <a:cubicBezTo>
                    <a:pt x="226" y="48"/>
                    <a:pt x="179" y="1"/>
                    <a:pt x="107" y="1"/>
                  </a:cubicBezTo>
                  <a:close/>
                </a:path>
              </a:pathLst>
            </a:custGeom>
            <a:solidFill>
              <a:srgbClr val="3535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57" name="Google Shape;3557;p52"/>
            <p:cNvSpPr/>
            <p:nvPr/>
          </p:nvSpPr>
          <p:spPr>
            <a:xfrm>
              <a:off x="2685151" y="2443134"/>
              <a:ext cx="28949" cy="30479"/>
            </a:xfrm>
            <a:custGeom>
              <a:avLst/>
              <a:gdLst/>
              <a:ahLst/>
              <a:cxnLst/>
              <a:rect l="l" t="t" r="r" b="b"/>
              <a:pathLst>
                <a:path w="227" h="239" extrusionOk="0">
                  <a:moveTo>
                    <a:pt x="120" y="0"/>
                  </a:moveTo>
                  <a:cubicBezTo>
                    <a:pt x="48" y="0"/>
                    <a:pt x="1" y="48"/>
                    <a:pt x="1" y="119"/>
                  </a:cubicBezTo>
                  <a:cubicBezTo>
                    <a:pt x="1" y="179"/>
                    <a:pt x="48" y="238"/>
                    <a:pt x="120" y="238"/>
                  </a:cubicBezTo>
                  <a:cubicBezTo>
                    <a:pt x="179" y="238"/>
                    <a:pt x="227" y="179"/>
                    <a:pt x="227" y="119"/>
                  </a:cubicBezTo>
                  <a:cubicBezTo>
                    <a:pt x="227" y="48"/>
                    <a:pt x="179" y="0"/>
                    <a:pt x="120" y="0"/>
                  </a:cubicBezTo>
                  <a:close/>
                </a:path>
              </a:pathLst>
            </a:custGeom>
            <a:solidFill>
              <a:srgbClr val="3535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58" name="Google Shape;3558;p52"/>
            <p:cNvSpPr/>
            <p:nvPr/>
          </p:nvSpPr>
          <p:spPr>
            <a:xfrm>
              <a:off x="2707979" y="2540311"/>
              <a:ext cx="28949" cy="28949"/>
            </a:xfrm>
            <a:custGeom>
              <a:avLst/>
              <a:gdLst/>
              <a:ahLst/>
              <a:cxnLst/>
              <a:rect l="l" t="t" r="r" b="b"/>
              <a:pathLst>
                <a:path w="227" h="227" extrusionOk="0">
                  <a:moveTo>
                    <a:pt x="108" y="0"/>
                  </a:moveTo>
                  <a:cubicBezTo>
                    <a:pt x="48" y="0"/>
                    <a:pt x="0" y="48"/>
                    <a:pt x="0" y="107"/>
                  </a:cubicBezTo>
                  <a:cubicBezTo>
                    <a:pt x="0" y="179"/>
                    <a:pt x="48" y="226"/>
                    <a:pt x="108" y="226"/>
                  </a:cubicBezTo>
                  <a:cubicBezTo>
                    <a:pt x="179" y="226"/>
                    <a:pt x="227" y="179"/>
                    <a:pt x="227" y="107"/>
                  </a:cubicBezTo>
                  <a:cubicBezTo>
                    <a:pt x="227" y="48"/>
                    <a:pt x="179" y="0"/>
                    <a:pt x="108" y="0"/>
                  </a:cubicBezTo>
                  <a:close/>
                </a:path>
              </a:pathLst>
            </a:custGeom>
            <a:solidFill>
              <a:srgbClr val="3535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59" name="Google Shape;3559;p52"/>
            <p:cNvSpPr/>
            <p:nvPr/>
          </p:nvSpPr>
          <p:spPr>
            <a:xfrm>
              <a:off x="2263033" y="2048560"/>
              <a:ext cx="384368" cy="71288"/>
            </a:xfrm>
            <a:custGeom>
              <a:avLst/>
              <a:gdLst/>
              <a:ahLst/>
              <a:cxnLst/>
              <a:rect l="l" t="t" r="r" b="b"/>
              <a:pathLst>
                <a:path w="3014" h="559" extrusionOk="0">
                  <a:moveTo>
                    <a:pt x="2841" y="1"/>
                  </a:moveTo>
                  <a:cubicBezTo>
                    <a:pt x="2800" y="1"/>
                    <a:pt x="2760" y="19"/>
                    <a:pt x="2727" y="58"/>
                  </a:cubicBezTo>
                  <a:cubicBezTo>
                    <a:pt x="2604" y="210"/>
                    <a:pt x="2396" y="241"/>
                    <a:pt x="2245" y="241"/>
                  </a:cubicBezTo>
                  <a:cubicBezTo>
                    <a:pt x="2207" y="241"/>
                    <a:pt x="2173" y="239"/>
                    <a:pt x="2144" y="237"/>
                  </a:cubicBezTo>
                  <a:cubicBezTo>
                    <a:pt x="2061" y="225"/>
                    <a:pt x="1977" y="201"/>
                    <a:pt x="1894" y="177"/>
                  </a:cubicBezTo>
                  <a:cubicBezTo>
                    <a:pt x="1787" y="153"/>
                    <a:pt x="1692" y="118"/>
                    <a:pt x="1572" y="118"/>
                  </a:cubicBezTo>
                  <a:cubicBezTo>
                    <a:pt x="1537" y="113"/>
                    <a:pt x="1503" y="111"/>
                    <a:pt x="1469" y="111"/>
                  </a:cubicBezTo>
                  <a:cubicBezTo>
                    <a:pt x="1317" y="111"/>
                    <a:pt x="1173" y="150"/>
                    <a:pt x="1037" y="189"/>
                  </a:cubicBezTo>
                  <a:cubicBezTo>
                    <a:pt x="953" y="213"/>
                    <a:pt x="882" y="225"/>
                    <a:pt x="810" y="237"/>
                  </a:cubicBezTo>
                  <a:cubicBezTo>
                    <a:pt x="755" y="247"/>
                    <a:pt x="697" y="253"/>
                    <a:pt x="639" y="253"/>
                  </a:cubicBezTo>
                  <a:cubicBezTo>
                    <a:pt x="499" y="253"/>
                    <a:pt x="363" y="215"/>
                    <a:pt x="287" y="106"/>
                  </a:cubicBezTo>
                  <a:cubicBezTo>
                    <a:pt x="256" y="68"/>
                    <a:pt x="212" y="45"/>
                    <a:pt x="165" y="45"/>
                  </a:cubicBezTo>
                  <a:cubicBezTo>
                    <a:pt x="138" y="45"/>
                    <a:pt x="110" y="52"/>
                    <a:pt x="84" y="70"/>
                  </a:cubicBezTo>
                  <a:cubicBezTo>
                    <a:pt x="13" y="118"/>
                    <a:pt x="1" y="213"/>
                    <a:pt x="48" y="272"/>
                  </a:cubicBezTo>
                  <a:cubicBezTo>
                    <a:pt x="168" y="463"/>
                    <a:pt x="382" y="558"/>
                    <a:pt x="644" y="558"/>
                  </a:cubicBezTo>
                  <a:cubicBezTo>
                    <a:pt x="715" y="558"/>
                    <a:pt x="787" y="546"/>
                    <a:pt x="858" y="534"/>
                  </a:cubicBezTo>
                  <a:cubicBezTo>
                    <a:pt x="941" y="522"/>
                    <a:pt x="1025" y="499"/>
                    <a:pt x="1108" y="475"/>
                  </a:cubicBezTo>
                  <a:cubicBezTo>
                    <a:pt x="1242" y="444"/>
                    <a:pt x="1367" y="413"/>
                    <a:pt x="1491" y="413"/>
                  </a:cubicBezTo>
                  <a:cubicBezTo>
                    <a:pt x="1510" y="413"/>
                    <a:pt x="1529" y="414"/>
                    <a:pt x="1549" y="415"/>
                  </a:cubicBezTo>
                  <a:cubicBezTo>
                    <a:pt x="1632" y="415"/>
                    <a:pt x="1727" y="439"/>
                    <a:pt x="1811" y="463"/>
                  </a:cubicBezTo>
                  <a:cubicBezTo>
                    <a:pt x="1906" y="499"/>
                    <a:pt x="2001" y="522"/>
                    <a:pt x="2108" y="534"/>
                  </a:cubicBezTo>
                  <a:cubicBezTo>
                    <a:pt x="2154" y="539"/>
                    <a:pt x="2198" y="541"/>
                    <a:pt x="2242" y="541"/>
                  </a:cubicBezTo>
                  <a:cubicBezTo>
                    <a:pt x="2542" y="541"/>
                    <a:pt x="2798" y="436"/>
                    <a:pt x="2954" y="248"/>
                  </a:cubicBezTo>
                  <a:cubicBezTo>
                    <a:pt x="3013" y="177"/>
                    <a:pt x="3001" y="82"/>
                    <a:pt x="2942" y="34"/>
                  </a:cubicBezTo>
                  <a:cubicBezTo>
                    <a:pt x="2910" y="13"/>
                    <a:pt x="2875" y="1"/>
                    <a:pt x="2841" y="1"/>
                  </a:cubicBezTo>
                  <a:close/>
                </a:path>
              </a:pathLst>
            </a:custGeom>
            <a:solidFill>
              <a:srgbClr val="FFFFFF">
                <a:alpha val="222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60" name="Google Shape;3560;p52"/>
            <p:cNvSpPr/>
            <p:nvPr/>
          </p:nvSpPr>
          <p:spPr>
            <a:xfrm>
              <a:off x="2349625" y="1996401"/>
              <a:ext cx="205064" cy="53562"/>
            </a:xfrm>
            <a:custGeom>
              <a:avLst/>
              <a:gdLst/>
              <a:ahLst/>
              <a:cxnLst/>
              <a:rect l="l" t="t" r="r" b="b"/>
              <a:pathLst>
                <a:path w="1608" h="420" extrusionOk="0">
                  <a:moveTo>
                    <a:pt x="831" y="0"/>
                  </a:moveTo>
                  <a:cubicBezTo>
                    <a:pt x="668" y="0"/>
                    <a:pt x="513" y="33"/>
                    <a:pt x="358" y="74"/>
                  </a:cubicBezTo>
                  <a:cubicBezTo>
                    <a:pt x="286" y="98"/>
                    <a:pt x="215" y="110"/>
                    <a:pt x="143" y="134"/>
                  </a:cubicBezTo>
                  <a:cubicBezTo>
                    <a:pt x="60" y="146"/>
                    <a:pt x="0" y="217"/>
                    <a:pt x="24" y="300"/>
                  </a:cubicBezTo>
                  <a:cubicBezTo>
                    <a:pt x="36" y="372"/>
                    <a:pt x="96" y="419"/>
                    <a:pt x="167" y="419"/>
                  </a:cubicBezTo>
                  <a:lnTo>
                    <a:pt x="191" y="419"/>
                  </a:lnTo>
                  <a:cubicBezTo>
                    <a:pt x="274" y="407"/>
                    <a:pt x="358" y="384"/>
                    <a:pt x="441" y="360"/>
                  </a:cubicBezTo>
                  <a:cubicBezTo>
                    <a:pt x="575" y="329"/>
                    <a:pt x="700" y="298"/>
                    <a:pt x="824" y="298"/>
                  </a:cubicBezTo>
                  <a:cubicBezTo>
                    <a:pt x="843" y="298"/>
                    <a:pt x="862" y="299"/>
                    <a:pt x="882" y="300"/>
                  </a:cubicBezTo>
                  <a:cubicBezTo>
                    <a:pt x="965" y="300"/>
                    <a:pt x="1048" y="324"/>
                    <a:pt x="1143" y="348"/>
                  </a:cubicBezTo>
                  <a:cubicBezTo>
                    <a:pt x="1239" y="384"/>
                    <a:pt x="1334" y="407"/>
                    <a:pt x="1441" y="419"/>
                  </a:cubicBezTo>
                  <a:cubicBezTo>
                    <a:pt x="1524" y="419"/>
                    <a:pt x="1596" y="372"/>
                    <a:pt x="1608" y="288"/>
                  </a:cubicBezTo>
                  <a:cubicBezTo>
                    <a:pt x="1608" y="205"/>
                    <a:pt x="1548" y="134"/>
                    <a:pt x="1477" y="122"/>
                  </a:cubicBezTo>
                  <a:cubicBezTo>
                    <a:pt x="1394" y="110"/>
                    <a:pt x="1310" y="86"/>
                    <a:pt x="1227" y="62"/>
                  </a:cubicBezTo>
                  <a:cubicBezTo>
                    <a:pt x="1120" y="38"/>
                    <a:pt x="1013" y="15"/>
                    <a:pt x="905" y="3"/>
                  </a:cubicBezTo>
                  <a:cubicBezTo>
                    <a:pt x="880" y="1"/>
                    <a:pt x="855" y="0"/>
                    <a:pt x="831" y="0"/>
                  </a:cubicBezTo>
                  <a:close/>
                </a:path>
              </a:pathLst>
            </a:custGeom>
            <a:solidFill>
              <a:srgbClr val="FFFFFF">
                <a:alpha val="222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61" name="Google Shape;3561;p52"/>
            <p:cNvSpPr/>
            <p:nvPr/>
          </p:nvSpPr>
          <p:spPr>
            <a:xfrm>
              <a:off x="2384567" y="2130944"/>
              <a:ext cx="141300" cy="45017"/>
            </a:xfrm>
            <a:custGeom>
              <a:avLst/>
              <a:gdLst/>
              <a:ahLst/>
              <a:cxnLst/>
              <a:rect l="l" t="t" r="r" b="b"/>
              <a:pathLst>
                <a:path w="1108" h="353" extrusionOk="0">
                  <a:moveTo>
                    <a:pt x="585" y="1"/>
                  </a:moveTo>
                  <a:cubicBezTo>
                    <a:pt x="432" y="1"/>
                    <a:pt x="280" y="22"/>
                    <a:pt x="131" y="67"/>
                  </a:cubicBezTo>
                  <a:cubicBezTo>
                    <a:pt x="48" y="91"/>
                    <a:pt x="0" y="162"/>
                    <a:pt x="24" y="245"/>
                  </a:cubicBezTo>
                  <a:cubicBezTo>
                    <a:pt x="48" y="317"/>
                    <a:pt x="96" y="353"/>
                    <a:pt x="167" y="353"/>
                  </a:cubicBezTo>
                  <a:lnTo>
                    <a:pt x="203" y="353"/>
                  </a:lnTo>
                  <a:cubicBezTo>
                    <a:pt x="334" y="313"/>
                    <a:pt x="465" y="296"/>
                    <a:pt x="594" y="296"/>
                  </a:cubicBezTo>
                  <a:cubicBezTo>
                    <a:pt x="699" y="296"/>
                    <a:pt x="804" y="307"/>
                    <a:pt x="905" y="329"/>
                  </a:cubicBezTo>
                  <a:cubicBezTo>
                    <a:pt x="920" y="333"/>
                    <a:pt x="934" y="335"/>
                    <a:pt x="948" y="335"/>
                  </a:cubicBezTo>
                  <a:cubicBezTo>
                    <a:pt x="1015" y="335"/>
                    <a:pt x="1074" y="290"/>
                    <a:pt x="1084" y="222"/>
                  </a:cubicBezTo>
                  <a:cubicBezTo>
                    <a:pt x="1108" y="138"/>
                    <a:pt x="1060" y="55"/>
                    <a:pt x="977" y="43"/>
                  </a:cubicBezTo>
                  <a:cubicBezTo>
                    <a:pt x="846" y="16"/>
                    <a:pt x="715" y="1"/>
                    <a:pt x="585" y="1"/>
                  </a:cubicBezTo>
                  <a:close/>
                </a:path>
              </a:pathLst>
            </a:custGeom>
            <a:solidFill>
              <a:srgbClr val="FFFFFF">
                <a:alpha val="222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62" name="Google Shape;3562;p52"/>
            <p:cNvSpPr/>
            <p:nvPr/>
          </p:nvSpPr>
          <p:spPr>
            <a:xfrm>
              <a:off x="2035268" y="2235007"/>
              <a:ext cx="148952" cy="148952"/>
            </a:xfrm>
            <a:custGeom>
              <a:avLst/>
              <a:gdLst/>
              <a:ahLst/>
              <a:cxnLst/>
              <a:rect l="l" t="t" r="r" b="b"/>
              <a:pathLst>
                <a:path w="1168" h="1168" extrusionOk="0">
                  <a:moveTo>
                    <a:pt x="584" y="1"/>
                  </a:moveTo>
                  <a:cubicBezTo>
                    <a:pt x="263" y="1"/>
                    <a:pt x="1" y="263"/>
                    <a:pt x="1" y="584"/>
                  </a:cubicBezTo>
                  <a:cubicBezTo>
                    <a:pt x="1" y="906"/>
                    <a:pt x="263" y="1168"/>
                    <a:pt x="584" y="1168"/>
                  </a:cubicBezTo>
                  <a:cubicBezTo>
                    <a:pt x="906" y="1168"/>
                    <a:pt x="1168" y="906"/>
                    <a:pt x="1168" y="584"/>
                  </a:cubicBezTo>
                  <a:cubicBezTo>
                    <a:pt x="1168" y="263"/>
                    <a:pt x="906" y="1"/>
                    <a:pt x="584" y="1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63" name="Google Shape;3563;p52"/>
            <p:cNvSpPr/>
            <p:nvPr/>
          </p:nvSpPr>
          <p:spPr>
            <a:xfrm>
              <a:off x="2730679" y="2235007"/>
              <a:ext cx="150482" cy="148952"/>
            </a:xfrm>
            <a:custGeom>
              <a:avLst/>
              <a:gdLst/>
              <a:ahLst/>
              <a:cxnLst/>
              <a:rect l="l" t="t" r="r" b="b"/>
              <a:pathLst>
                <a:path w="1180" h="1168" extrusionOk="0">
                  <a:moveTo>
                    <a:pt x="584" y="1"/>
                  </a:moveTo>
                  <a:cubicBezTo>
                    <a:pt x="263" y="1"/>
                    <a:pt x="1" y="263"/>
                    <a:pt x="1" y="584"/>
                  </a:cubicBezTo>
                  <a:cubicBezTo>
                    <a:pt x="1" y="906"/>
                    <a:pt x="263" y="1168"/>
                    <a:pt x="584" y="1168"/>
                  </a:cubicBezTo>
                  <a:cubicBezTo>
                    <a:pt x="918" y="1168"/>
                    <a:pt x="1180" y="906"/>
                    <a:pt x="1180" y="584"/>
                  </a:cubicBezTo>
                  <a:cubicBezTo>
                    <a:pt x="1180" y="263"/>
                    <a:pt x="918" y="1"/>
                    <a:pt x="584" y="1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64" name="Google Shape;3564;p52"/>
            <p:cNvSpPr/>
            <p:nvPr/>
          </p:nvSpPr>
          <p:spPr>
            <a:xfrm>
              <a:off x="2126450" y="2269950"/>
              <a:ext cx="36473" cy="36600"/>
            </a:xfrm>
            <a:custGeom>
              <a:avLst/>
              <a:gdLst/>
              <a:ahLst/>
              <a:cxnLst/>
              <a:rect l="l" t="t" r="r" b="b"/>
              <a:pathLst>
                <a:path w="286" h="287" extrusionOk="0">
                  <a:moveTo>
                    <a:pt x="143" y="1"/>
                  </a:moveTo>
                  <a:cubicBezTo>
                    <a:pt x="72" y="1"/>
                    <a:pt x="0" y="72"/>
                    <a:pt x="0" y="144"/>
                  </a:cubicBezTo>
                  <a:cubicBezTo>
                    <a:pt x="0" y="227"/>
                    <a:pt x="72" y="287"/>
                    <a:pt x="143" y="287"/>
                  </a:cubicBezTo>
                  <a:cubicBezTo>
                    <a:pt x="226" y="287"/>
                    <a:pt x="286" y="227"/>
                    <a:pt x="286" y="144"/>
                  </a:cubicBezTo>
                  <a:cubicBezTo>
                    <a:pt x="286" y="72"/>
                    <a:pt x="226" y="1"/>
                    <a:pt x="14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65" name="Google Shape;3565;p52"/>
            <p:cNvSpPr/>
            <p:nvPr/>
          </p:nvSpPr>
          <p:spPr>
            <a:xfrm>
              <a:off x="2826452" y="2269950"/>
              <a:ext cx="36473" cy="36600"/>
            </a:xfrm>
            <a:custGeom>
              <a:avLst/>
              <a:gdLst/>
              <a:ahLst/>
              <a:cxnLst/>
              <a:rect l="l" t="t" r="r" b="b"/>
              <a:pathLst>
                <a:path w="286" h="287" extrusionOk="0">
                  <a:moveTo>
                    <a:pt x="143" y="1"/>
                  </a:moveTo>
                  <a:cubicBezTo>
                    <a:pt x="71" y="1"/>
                    <a:pt x="0" y="72"/>
                    <a:pt x="0" y="144"/>
                  </a:cubicBezTo>
                  <a:cubicBezTo>
                    <a:pt x="0" y="227"/>
                    <a:pt x="71" y="287"/>
                    <a:pt x="143" y="287"/>
                  </a:cubicBezTo>
                  <a:cubicBezTo>
                    <a:pt x="226" y="287"/>
                    <a:pt x="286" y="227"/>
                    <a:pt x="286" y="144"/>
                  </a:cubicBezTo>
                  <a:cubicBezTo>
                    <a:pt x="286" y="72"/>
                    <a:pt x="226" y="1"/>
                    <a:pt x="14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9" name="Group 58">
            <a:extLst>
              <a:ext uri="{FF2B5EF4-FFF2-40B4-BE49-F238E27FC236}">
                <a16:creationId xmlns:a16="http://schemas.microsoft.com/office/drawing/2014/main" id="{169BCD9D-663A-4A90-9C70-C480D6414B74}"/>
              </a:ext>
            </a:extLst>
          </p:cNvPr>
          <p:cNvGrpSpPr/>
          <p:nvPr/>
        </p:nvGrpSpPr>
        <p:grpSpPr>
          <a:xfrm>
            <a:off x="1757363" y="1210923"/>
            <a:ext cx="5786437" cy="3246701"/>
            <a:chOff x="1814512" y="825791"/>
            <a:chExt cx="5786437" cy="3246701"/>
          </a:xfrm>
        </p:grpSpPr>
        <p:sp>
          <p:nvSpPr>
            <p:cNvPr id="60" name="Text Box 19">
              <a:extLst>
                <a:ext uri="{FF2B5EF4-FFF2-40B4-BE49-F238E27FC236}">
                  <a16:creationId xmlns:a16="http://schemas.microsoft.com/office/drawing/2014/main" id="{8CF7C480-B0CE-4280-8B07-F0E8A2CACC4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921669" y="825791"/>
              <a:ext cx="5143500" cy="42473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hlink"/>
                </a:buClr>
                <a:buSzPct val="65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folHlink"/>
                </a:buClr>
                <a:buSzPct val="65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hlink"/>
                </a:buClr>
                <a:buSzPct val="65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folHlink"/>
                </a:buClr>
                <a:buSzPct val="6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hlink"/>
                </a:buClr>
                <a:buSzPct val="6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algn="ctr" eaLnBrk="1" hangingPunct="1">
                <a:lnSpc>
                  <a:spcPct val="90000"/>
                </a:lnSpc>
                <a:buFont typeface="Wingdings" panose="05000000000000000000" pitchFamily="2" charset="2"/>
                <a:buNone/>
              </a:pPr>
              <a:r>
                <a:rPr lang="en-US" altLang="en-US" sz="2400" dirty="0" err="1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</a:rPr>
                <a:t>Chính</a:t>
              </a:r>
              <a:r>
                <a:rPr lang="en-US" altLang="en-US" sz="2400" dirty="0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</a:rPr>
                <a:t> </a:t>
              </a:r>
              <a:r>
                <a:rPr lang="en-US" altLang="en-US" sz="2400" dirty="0" err="1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</a:rPr>
                <a:t>tả</a:t>
              </a:r>
              <a:r>
                <a:rPr lang="en-US" altLang="en-US" sz="2400" dirty="0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</a:rPr>
                <a:t> (Nghe – </a:t>
              </a:r>
              <a:r>
                <a:rPr lang="en-US" altLang="en-US" sz="2400" dirty="0" err="1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</a:rPr>
                <a:t>viết</a:t>
              </a:r>
              <a:r>
                <a:rPr lang="en-US" altLang="en-US" sz="2400" dirty="0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</a:rPr>
                <a:t>) </a:t>
              </a:r>
            </a:p>
          </p:txBody>
        </p:sp>
        <p:sp>
          <p:nvSpPr>
            <p:cNvPr id="61" name="Text Box 20">
              <a:extLst>
                <a:ext uri="{FF2B5EF4-FFF2-40B4-BE49-F238E27FC236}">
                  <a16:creationId xmlns:a16="http://schemas.microsoft.com/office/drawing/2014/main" id="{AF023011-E3C0-4866-8464-CAA4A524CBB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518172" y="1191703"/>
              <a:ext cx="3950494" cy="38779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lr>
                  <a:schemeClr val="hlink"/>
                </a:buClr>
                <a:buSzPct val="65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folHlink"/>
                </a:buClr>
                <a:buSzPct val="65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hlink"/>
                </a:buClr>
                <a:buSzPct val="65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folHlink"/>
                </a:buClr>
                <a:buSzPct val="6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hlink"/>
                </a:buClr>
                <a:buSzPct val="6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algn="ctr" eaLnBrk="1" hangingPunct="1">
                <a:lnSpc>
                  <a:spcPct val="80000"/>
                </a:lnSpc>
                <a:buFont typeface="Wingdings" panose="05000000000000000000" pitchFamily="2" charset="2"/>
                <a:buNone/>
              </a:pPr>
              <a:r>
                <a:rPr lang="en-US" altLang="en-US" sz="2400" b="1" dirty="0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</a:rPr>
                <a:t> Ê-</a:t>
              </a:r>
              <a:r>
                <a:rPr lang="en-US" altLang="en-US" sz="2400" b="1" dirty="0" err="1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</a:rPr>
                <a:t>đi</a:t>
              </a:r>
              <a:r>
                <a:rPr lang="en-US" altLang="en-US" sz="2400" b="1" dirty="0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</a:rPr>
                <a:t>-x</a:t>
              </a:r>
              <a:r>
                <a:rPr lang="vi-VN" altLang="en-US" sz="2400" b="1" dirty="0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</a:rPr>
                <a:t>ơ</a:t>
              </a:r>
              <a:r>
                <a:rPr lang="en-SG" altLang="en-US" sz="2400" b="1" dirty="0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</a:rPr>
                <a:t>n</a:t>
              </a:r>
              <a:endParaRPr lang="en-US" altLang="en-US" sz="2400" b="1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62" name="TextBox 61">
              <a:extLst>
                <a:ext uri="{FF2B5EF4-FFF2-40B4-BE49-F238E27FC236}">
                  <a16:creationId xmlns:a16="http://schemas.microsoft.com/office/drawing/2014/main" id="{01823465-F635-4160-ACDA-EF3BC6F16C2A}"/>
                </a:ext>
              </a:extLst>
            </p:cNvPr>
            <p:cNvSpPr txBox="1"/>
            <p:nvPr/>
          </p:nvSpPr>
          <p:spPr>
            <a:xfrm>
              <a:off x="1814512" y="1616435"/>
              <a:ext cx="5786437" cy="245605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just" eaLnBrk="1" hangingPunct="1">
                <a:lnSpc>
                  <a:spcPct val="80000"/>
                </a:lnSpc>
                <a:buFont typeface="Wingdings" panose="05000000000000000000" pitchFamily="2" charset="2"/>
                <a:buNone/>
              </a:pPr>
              <a:r>
                <a:rPr lang="en-US" altLang="en-US" sz="2400" dirty="0">
                  <a:solidFill>
                    <a:schemeClr val="tx2">
                      <a:lumMod val="2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   Ê-</a:t>
              </a:r>
              <a:r>
                <a:rPr lang="en-US" altLang="en-US" sz="2400" dirty="0" err="1">
                  <a:solidFill>
                    <a:schemeClr val="tx2">
                      <a:lumMod val="2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đi</a:t>
              </a:r>
              <a:r>
                <a:rPr lang="en-US" altLang="en-US" sz="2400" dirty="0">
                  <a:solidFill>
                    <a:schemeClr val="tx2">
                      <a:lumMod val="2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-x</a:t>
              </a:r>
              <a:r>
                <a:rPr lang="vi-VN" altLang="en-US" sz="2400" dirty="0">
                  <a:solidFill>
                    <a:schemeClr val="tx2">
                      <a:lumMod val="2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ơ</a:t>
              </a:r>
              <a:r>
                <a:rPr lang="en-SG" altLang="en-US" sz="2400" dirty="0">
                  <a:solidFill>
                    <a:schemeClr val="tx2">
                      <a:lumMod val="2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 </a:t>
              </a:r>
              <a:r>
                <a:rPr lang="en-SG" altLang="en-US" sz="2400" dirty="0" err="1">
                  <a:solidFill>
                    <a:schemeClr val="tx2">
                      <a:lumMod val="2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là</a:t>
              </a:r>
              <a:r>
                <a:rPr lang="en-SG" altLang="en-US" sz="2400" dirty="0">
                  <a:solidFill>
                    <a:schemeClr val="tx2">
                      <a:lumMod val="2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SG" altLang="en-US" sz="2400" dirty="0" err="1">
                  <a:solidFill>
                    <a:schemeClr val="tx2">
                      <a:lumMod val="2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một</a:t>
              </a:r>
              <a:r>
                <a:rPr lang="en-SG" altLang="en-US" sz="2400" dirty="0">
                  <a:solidFill>
                    <a:schemeClr val="tx2">
                      <a:lumMod val="2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SG" altLang="en-US" sz="2400" dirty="0" err="1">
                  <a:solidFill>
                    <a:schemeClr val="tx2">
                      <a:lumMod val="2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nhà</a:t>
              </a:r>
              <a:r>
                <a:rPr lang="en-SG" altLang="en-US" sz="2400" dirty="0">
                  <a:solidFill>
                    <a:schemeClr val="tx2">
                      <a:lumMod val="2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SG" altLang="en-US" sz="2400" dirty="0" err="1">
                  <a:solidFill>
                    <a:schemeClr val="tx2">
                      <a:lumMod val="2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bác</a:t>
              </a:r>
              <a:r>
                <a:rPr lang="en-SG" altLang="en-US" sz="2400" dirty="0">
                  <a:solidFill>
                    <a:schemeClr val="tx2">
                      <a:lumMod val="2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SG" altLang="en-US" sz="2400" dirty="0" err="1">
                  <a:solidFill>
                    <a:schemeClr val="tx2">
                      <a:lumMod val="2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học</a:t>
              </a:r>
              <a:r>
                <a:rPr lang="en-SG" altLang="en-US" sz="2400" dirty="0">
                  <a:solidFill>
                    <a:schemeClr val="tx2">
                      <a:lumMod val="2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SG" altLang="en-US" sz="2400" dirty="0" err="1">
                  <a:solidFill>
                    <a:schemeClr val="tx2">
                      <a:lumMod val="2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vĩ</a:t>
              </a:r>
              <a:r>
                <a:rPr lang="en-SG" altLang="en-US" sz="2400" dirty="0">
                  <a:solidFill>
                    <a:schemeClr val="tx2">
                      <a:lumMod val="2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SG" altLang="en-US" sz="2400" dirty="0" err="1">
                  <a:solidFill>
                    <a:schemeClr val="tx2">
                      <a:lumMod val="2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đại</a:t>
              </a:r>
              <a:r>
                <a:rPr lang="en-SG" altLang="en-US" sz="2400" dirty="0">
                  <a:solidFill>
                    <a:schemeClr val="tx2">
                      <a:lumMod val="2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. </a:t>
              </a:r>
              <a:r>
                <a:rPr lang="en-SG" altLang="en-US" sz="2400" dirty="0" err="1">
                  <a:solidFill>
                    <a:schemeClr val="tx2">
                      <a:lumMod val="2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Bằng</a:t>
              </a:r>
              <a:r>
                <a:rPr lang="en-SG" altLang="en-US" sz="2400" dirty="0">
                  <a:solidFill>
                    <a:schemeClr val="tx2">
                      <a:lumMod val="2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lao </a:t>
              </a:r>
              <a:r>
                <a:rPr lang="en-SG" altLang="en-US" sz="2400" dirty="0" err="1">
                  <a:solidFill>
                    <a:schemeClr val="tx2">
                      <a:lumMod val="2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động</a:t>
              </a:r>
              <a:r>
                <a:rPr lang="en-SG" altLang="en-US" sz="2400" dirty="0">
                  <a:solidFill>
                    <a:schemeClr val="tx2">
                      <a:lumMod val="2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SG" altLang="en-US" sz="2400" dirty="0" err="1">
                  <a:solidFill>
                    <a:schemeClr val="tx2">
                      <a:lumMod val="2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cần</a:t>
              </a:r>
              <a:r>
                <a:rPr lang="en-SG" altLang="en-US" sz="2400" dirty="0">
                  <a:solidFill>
                    <a:schemeClr val="tx2">
                      <a:lumMod val="2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SG" altLang="en-US" sz="2400" dirty="0" err="1">
                  <a:solidFill>
                    <a:schemeClr val="tx2">
                      <a:lumMod val="2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cù</a:t>
              </a:r>
              <a:r>
                <a:rPr lang="en-SG" altLang="en-US" sz="2400" dirty="0">
                  <a:solidFill>
                    <a:schemeClr val="tx2">
                      <a:lumMod val="2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SG" altLang="en-US" sz="2400" dirty="0" err="1">
                  <a:solidFill>
                    <a:schemeClr val="tx2">
                      <a:lumMod val="2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và</a:t>
              </a:r>
              <a:r>
                <a:rPr lang="en-SG" altLang="en-US" sz="2400" dirty="0">
                  <a:solidFill>
                    <a:schemeClr val="tx2">
                      <a:lumMod val="2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SG" altLang="en-US" sz="2400" dirty="0" err="1">
                  <a:solidFill>
                    <a:schemeClr val="tx2">
                      <a:lumMod val="2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óc</a:t>
              </a:r>
              <a:r>
                <a:rPr lang="en-SG" altLang="en-US" sz="2400" dirty="0">
                  <a:solidFill>
                    <a:schemeClr val="tx2">
                      <a:lumMod val="2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SG" altLang="en-US" sz="2400" dirty="0" err="1">
                  <a:solidFill>
                    <a:schemeClr val="tx2">
                      <a:lumMod val="2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sáng</a:t>
              </a:r>
              <a:r>
                <a:rPr lang="en-SG" altLang="en-US" sz="2400" dirty="0">
                  <a:solidFill>
                    <a:schemeClr val="tx2">
                      <a:lumMod val="2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SG" altLang="en-US" sz="2400" dirty="0" err="1">
                  <a:solidFill>
                    <a:schemeClr val="tx2">
                      <a:lumMod val="2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tạo</a:t>
              </a:r>
              <a:r>
                <a:rPr lang="en-SG" altLang="en-US" sz="2400" dirty="0">
                  <a:solidFill>
                    <a:schemeClr val="tx2">
                      <a:lumMod val="2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SG" altLang="en-US" sz="2400" dirty="0" err="1">
                  <a:solidFill>
                    <a:schemeClr val="tx2">
                      <a:lumMod val="2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kì</a:t>
              </a:r>
              <a:r>
                <a:rPr lang="en-SG" altLang="en-US" sz="2400" dirty="0">
                  <a:solidFill>
                    <a:schemeClr val="tx2">
                      <a:lumMod val="2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SG" altLang="en-US" sz="2400" dirty="0" err="1">
                  <a:solidFill>
                    <a:schemeClr val="tx2">
                      <a:lumMod val="2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diệu</a:t>
              </a:r>
              <a:r>
                <a:rPr lang="en-SG" altLang="en-US" sz="2400" dirty="0">
                  <a:solidFill>
                    <a:schemeClr val="tx2">
                      <a:lumMod val="2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, </a:t>
              </a:r>
              <a:r>
                <a:rPr lang="en-SG" altLang="en-US" sz="2400" dirty="0" err="1">
                  <a:solidFill>
                    <a:schemeClr val="tx2">
                      <a:lumMod val="2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ông</a:t>
              </a:r>
              <a:r>
                <a:rPr lang="en-SG" altLang="en-US" sz="2400" dirty="0">
                  <a:solidFill>
                    <a:schemeClr val="tx2">
                      <a:lumMod val="2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SG" altLang="en-US" sz="2400" dirty="0" err="1">
                  <a:solidFill>
                    <a:schemeClr val="tx2">
                      <a:lumMod val="2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đã</a:t>
              </a:r>
              <a:r>
                <a:rPr lang="en-SG" altLang="en-US" sz="2400" dirty="0">
                  <a:solidFill>
                    <a:schemeClr val="tx2">
                      <a:lumMod val="2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SG" altLang="en-US" sz="2400" dirty="0" err="1">
                  <a:solidFill>
                    <a:schemeClr val="tx2">
                      <a:lumMod val="2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cống</a:t>
              </a:r>
              <a:r>
                <a:rPr lang="en-SG" altLang="en-US" sz="2400" dirty="0">
                  <a:solidFill>
                    <a:schemeClr val="tx2">
                      <a:lumMod val="2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SG" altLang="en-US" sz="2400" dirty="0" err="1">
                  <a:solidFill>
                    <a:schemeClr val="tx2">
                      <a:lumMod val="2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hiến</a:t>
              </a:r>
              <a:r>
                <a:rPr lang="en-SG" altLang="en-US" sz="2400" dirty="0">
                  <a:solidFill>
                    <a:schemeClr val="tx2">
                      <a:lumMod val="2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SG" altLang="en-US" sz="2400" dirty="0" err="1">
                  <a:solidFill>
                    <a:schemeClr val="tx2">
                      <a:lumMod val="2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cho</a:t>
              </a:r>
              <a:r>
                <a:rPr lang="en-SG" altLang="en-US" sz="2400" dirty="0">
                  <a:solidFill>
                    <a:schemeClr val="tx2">
                      <a:lumMod val="2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SG" altLang="en-US" sz="2400" dirty="0" err="1">
                  <a:solidFill>
                    <a:schemeClr val="tx2">
                      <a:lumMod val="2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loài</a:t>
              </a:r>
              <a:r>
                <a:rPr lang="en-SG" altLang="en-US" sz="2400" dirty="0">
                  <a:solidFill>
                    <a:schemeClr val="tx2">
                      <a:lumMod val="2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ng</a:t>
              </a:r>
              <a:r>
                <a:rPr lang="vi-VN" altLang="en-US" sz="2400" dirty="0">
                  <a:solidFill>
                    <a:schemeClr val="tx2">
                      <a:lumMod val="2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ư</a:t>
              </a:r>
              <a:r>
                <a:rPr lang="en-SG" altLang="en-US" sz="2400" dirty="0" err="1">
                  <a:solidFill>
                    <a:schemeClr val="tx2">
                      <a:lumMod val="2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ời</a:t>
              </a:r>
              <a:r>
                <a:rPr lang="en-SG" altLang="en-US" sz="2400" dirty="0">
                  <a:solidFill>
                    <a:schemeClr val="tx2">
                      <a:lumMod val="2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SG" altLang="en-US" sz="2400" dirty="0" err="1">
                  <a:solidFill>
                    <a:schemeClr val="tx2">
                      <a:lumMod val="2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hơn</a:t>
              </a:r>
              <a:r>
                <a:rPr lang="en-SG" altLang="en-US" sz="2400" dirty="0">
                  <a:solidFill>
                    <a:schemeClr val="tx2">
                      <a:lumMod val="2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SG" altLang="en-US" sz="2400" dirty="0" err="1">
                  <a:solidFill>
                    <a:schemeClr val="tx2">
                      <a:lumMod val="2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một</a:t>
              </a:r>
              <a:r>
                <a:rPr lang="en-SG" altLang="en-US" sz="2400" dirty="0">
                  <a:solidFill>
                    <a:schemeClr val="tx2">
                      <a:lumMod val="2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SG" altLang="en-US" sz="2400" dirty="0" err="1">
                  <a:solidFill>
                    <a:schemeClr val="tx2">
                      <a:lumMod val="2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ngàn</a:t>
              </a:r>
              <a:r>
                <a:rPr lang="en-SG" altLang="en-US" sz="2400" dirty="0">
                  <a:solidFill>
                    <a:schemeClr val="tx2">
                      <a:lumMod val="2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SG" altLang="en-US" sz="2400" dirty="0" err="1">
                  <a:solidFill>
                    <a:schemeClr val="tx2">
                      <a:lumMod val="2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sáng</a:t>
              </a:r>
              <a:r>
                <a:rPr lang="en-SG" altLang="en-US" sz="2400" dirty="0">
                  <a:solidFill>
                    <a:schemeClr val="tx2">
                      <a:lumMod val="2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SG" altLang="en-US" sz="2400" dirty="0" err="1">
                  <a:solidFill>
                    <a:schemeClr val="tx2">
                      <a:lumMod val="2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chế</a:t>
              </a:r>
              <a:r>
                <a:rPr lang="en-SG" altLang="en-US" sz="2400" dirty="0">
                  <a:solidFill>
                    <a:schemeClr val="tx2">
                      <a:lumMod val="2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, </a:t>
              </a:r>
              <a:r>
                <a:rPr lang="en-SG" altLang="en-US" sz="2400" dirty="0" err="1">
                  <a:solidFill>
                    <a:schemeClr val="tx2">
                      <a:lumMod val="2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góp</a:t>
              </a:r>
              <a:r>
                <a:rPr lang="en-SG" altLang="en-US" sz="2400" dirty="0">
                  <a:solidFill>
                    <a:schemeClr val="tx2">
                      <a:lumMod val="2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SG" altLang="en-US" sz="2400" dirty="0" err="1">
                  <a:solidFill>
                    <a:schemeClr val="tx2">
                      <a:lumMod val="2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phần</a:t>
              </a:r>
              <a:r>
                <a:rPr lang="en-SG" altLang="en-US" sz="2400" dirty="0">
                  <a:solidFill>
                    <a:schemeClr val="tx2">
                      <a:lumMod val="2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SG" altLang="en-US" sz="2400" dirty="0" err="1">
                  <a:solidFill>
                    <a:schemeClr val="tx2">
                      <a:lumMod val="2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làm</a:t>
              </a:r>
              <a:r>
                <a:rPr lang="en-SG" altLang="en-US" sz="2400" dirty="0">
                  <a:solidFill>
                    <a:schemeClr val="tx2">
                      <a:lumMod val="2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SG" altLang="en-US" sz="2400" dirty="0" err="1">
                  <a:solidFill>
                    <a:schemeClr val="tx2">
                      <a:lumMod val="2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thay</a:t>
              </a:r>
              <a:r>
                <a:rPr lang="en-SG" altLang="en-US" sz="2400" dirty="0">
                  <a:solidFill>
                    <a:schemeClr val="tx2">
                      <a:lumMod val="2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SG" altLang="en-US" sz="2400" dirty="0" err="1">
                  <a:solidFill>
                    <a:schemeClr val="tx2">
                      <a:lumMod val="2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đổi</a:t>
              </a:r>
              <a:r>
                <a:rPr lang="en-SG" altLang="en-US" sz="2400" dirty="0">
                  <a:solidFill>
                    <a:schemeClr val="tx2">
                      <a:lumMod val="2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SG" altLang="en-US" sz="2400" dirty="0" err="1">
                  <a:solidFill>
                    <a:schemeClr val="tx2">
                      <a:lumMod val="2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cuộc</a:t>
              </a:r>
              <a:r>
                <a:rPr lang="en-SG" altLang="en-US" sz="2400" dirty="0">
                  <a:solidFill>
                    <a:schemeClr val="tx2">
                      <a:lumMod val="2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SG" altLang="en-US" sz="2400" dirty="0" err="1">
                  <a:solidFill>
                    <a:schemeClr val="tx2">
                      <a:lumMod val="2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sống</a:t>
              </a:r>
              <a:r>
                <a:rPr lang="en-SG" altLang="en-US" sz="2400" dirty="0">
                  <a:solidFill>
                    <a:schemeClr val="tx2">
                      <a:lumMod val="2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SG" altLang="en-US" sz="2400" dirty="0" err="1">
                  <a:solidFill>
                    <a:schemeClr val="tx2">
                      <a:lumMod val="2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trên</a:t>
              </a:r>
              <a:r>
                <a:rPr lang="en-SG" altLang="en-US" sz="2400" dirty="0">
                  <a:solidFill>
                    <a:schemeClr val="tx2">
                      <a:lumMod val="2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SG" altLang="en-US" sz="2400" dirty="0" err="1">
                  <a:solidFill>
                    <a:schemeClr val="tx2">
                      <a:lumMod val="2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trái</a:t>
              </a:r>
              <a:r>
                <a:rPr lang="en-SG" altLang="en-US" sz="2400" dirty="0">
                  <a:solidFill>
                    <a:schemeClr val="tx2">
                      <a:lumMod val="2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SG" altLang="en-US" sz="2400" dirty="0" err="1">
                  <a:solidFill>
                    <a:schemeClr val="tx2">
                      <a:lumMod val="2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đất</a:t>
              </a:r>
              <a:r>
                <a:rPr lang="en-SG" altLang="en-US" sz="2400" dirty="0">
                  <a:solidFill>
                    <a:schemeClr val="tx2">
                      <a:lumMod val="2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SG" altLang="en-US" sz="2400" dirty="0" err="1">
                  <a:solidFill>
                    <a:schemeClr val="tx2">
                      <a:lumMod val="2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chúng</a:t>
              </a:r>
              <a:r>
                <a:rPr lang="en-SG" altLang="en-US" sz="2400" dirty="0">
                  <a:solidFill>
                    <a:schemeClr val="tx2">
                      <a:lumMod val="2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ta. </a:t>
              </a:r>
              <a:r>
                <a:rPr lang="en-SG" altLang="en-US" sz="2400" dirty="0" err="1">
                  <a:solidFill>
                    <a:schemeClr val="tx2">
                      <a:lumMod val="2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Câu</a:t>
              </a:r>
              <a:r>
                <a:rPr lang="en-SG" altLang="en-US" sz="2400" dirty="0">
                  <a:solidFill>
                    <a:schemeClr val="tx2">
                      <a:lumMod val="2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SG" altLang="en-US" sz="2400" dirty="0" err="1">
                  <a:solidFill>
                    <a:schemeClr val="tx2">
                      <a:lumMod val="2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chuyện</a:t>
              </a:r>
              <a:r>
                <a:rPr lang="en-SG" altLang="en-US" sz="2400" dirty="0">
                  <a:solidFill>
                    <a:schemeClr val="tx2">
                      <a:lumMod val="2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SG" altLang="en-US" sz="2400" i="1" dirty="0" err="1">
                  <a:solidFill>
                    <a:schemeClr val="tx2">
                      <a:lumMod val="2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Nhà</a:t>
              </a:r>
              <a:r>
                <a:rPr lang="en-SG" altLang="en-US" sz="2400" i="1" dirty="0">
                  <a:solidFill>
                    <a:schemeClr val="tx2">
                      <a:lumMod val="2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SG" altLang="en-US" sz="2400" i="1" dirty="0" err="1">
                  <a:solidFill>
                    <a:schemeClr val="tx2">
                      <a:lumMod val="2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bác</a:t>
              </a:r>
              <a:r>
                <a:rPr lang="en-SG" altLang="en-US" sz="2400" i="1" dirty="0">
                  <a:solidFill>
                    <a:schemeClr val="tx2">
                      <a:lumMod val="2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SG" altLang="en-US" sz="2400" i="1" dirty="0" err="1">
                  <a:solidFill>
                    <a:schemeClr val="tx2">
                      <a:lumMod val="2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học</a:t>
              </a:r>
              <a:r>
                <a:rPr lang="en-SG" altLang="en-US" sz="2400" i="1" dirty="0">
                  <a:solidFill>
                    <a:schemeClr val="tx2">
                      <a:lumMod val="2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SG" altLang="en-US" sz="2400" i="1" dirty="0" err="1">
                  <a:solidFill>
                    <a:schemeClr val="tx2">
                      <a:lumMod val="2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và</a:t>
              </a:r>
              <a:r>
                <a:rPr lang="en-SG" altLang="en-US" sz="2400" i="1" dirty="0">
                  <a:solidFill>
                    <a:schemeClr val="tx2">
                      <a:lumMod val="2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SG" altLang="en-US" sz="2400" i="1" dirty="0" err="1">
                  <a:solidFill>
                    <a:schemeClr val="tx2">
                      <a:lumMod val="2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bà</a:t>
              </a:r>
              <a:r>
                <a:rPr lang="en-SG" altLang="en-US" sz="2400" i="1" dirty="0">
                  <a:solidFill>
                    <a:schemeClr val="tx2">
                      <a:lumMod val="2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SG" altLang="en-US" sz="2400" i="1" dirty="0" err="1">
                  <a:solidFill>
                    <a:schemeClr val="tx2">
                      <a:lumMod val="2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cụ</a:t>
              </a:r>
              <a:r>
                <a:rPr lang="en-SG" altLang="en-US" sz="2400" dirty="0">
                  <a:solidFill>
                    <a:schemeClr val="tx2">
                      <a:lumMod val="2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SG" altLang="en-US" sz="2400" dirty="0" err="1">
                  <a:solidFill>
                    <a:schemeClr val="tx2">
                      <a:lumMod val="2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cho</a:t>
              </a:r>
              <a:r>
                <a:rPr lang="en-SG" altLang="en-US" sz="2400" dirty="0">
                  <a:solidFill>
                    <a:schemeClr val="tx2">
                      <a:lumMod val="2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SG" altLang="en-US" sz="2400" dirty="0" err="1">
                  <a:solidFill>
                    <a:schemeClr val="tx2">
                      <a:lumMod val="2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thấy</a:t>
              </a:r>
              <a:r>
                <a:rPr lang="en-SG" altLang="en-US" sz="2400" dirty="0">
                  <a:solidFill>
                    <a:schemeClr val="tx2">
                      <a:lumMod val="2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SG" altLang="en-US" sz="2400" dirty="0" err="1">
                  <a:solidFill>
                    <a:schemeClr val="tx2">
                      <a:lumMod val="2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ông</a:t>
              </a:r>
              <a:r>
                <a:rPr lang="en-SG" altLang="en-US" sz="2400" dirty="0">
                  <a:solidFill>
                    <a:schemeClr val="tx2">
                      <a:lumMod val="2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SG" altLang="en-US" sz="2400" dirty="0" err="1">
                  <a:solidFill>
                    <a:schemeClr val="tx2">
                      <a:lumMod val="2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rất</a:t>
              </a:r>
              <a:r>
                <a:rPr lang="en-SG" altLang="en-US" sz="2400" dirty="0">
                  <a:solidFill>
                    <a:schemeClr val="tx2">
                      <a:lumMod val="2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SG" altLang="en-US" sz="2400" dirty="0" err="1">
                  <a:solidFill>
                    <a:schemeClr val="tx2">
                      <a:lumMod val="2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giàu</a:t>
              </a:r>
              <a:r>
                <a:rPr lang="en-SG" altLang="en-US" sz="2400" dirty="0">
                  <a:solidFill>
                    <a:schemeClr val="tx2">
                      <a:lumMod val="2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SG" altLang="en-US" sz="2400" dirty="0" err="1">
                  <a:solidFill>
                    <a:schemeClr val="tx2">
                      <a:lumMod val="2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sáng</a:t>
              </a:r>
              <a:r>
                <a:rPr lang="en-SG" altLang="en-US" sz="2400" dirty="0">
                  <a:solidFill>
                    <a:schemeClr val="tx2">
                      <a:lumMod val="2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SG" altLang="en-US" sz="2400" dirty="0" err="1">
                  <a:solidFill>
                    <a:schemeClr val="tx2">
                      <a:lumMod val="2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kiến</a:t>
              </a:r>
              <a:r>
                <a:rPr lang="en-SG" altLang="en-US" sz="2400" dirty="0">
                  <a:solidFill>
                    <a:schemeClr val="tx2">
                      <a:lumMod val="2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SG" altLang="en-US" sz="2400" dirty="0" err="1">
                  <a:solidFill>
                    <a:schemeClr val="tx2">
                      <a:lumMod val="2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và</a:t>
              </a:r>
              <a:r>
                <a:rPr lang="en-SG" altLang="en-US" sz="2400" dirty="0">
                  <a:solidFill>
                    <a:schemeClr val="tx2">
                      <a:lumMod val="2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SG" altLang="en-US" sz="2400" dirty="0" err="1">
                  <a:solidFill>
                    <a:schemeClr val="tx2">
                      <a:lumMod val="2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luôn</a:t>
              </a:r>
              <a:r>
                <a:rPr lang="en-SG" altLang="en-US" sz="2400" dirty="0">
                  <a:solidFill>
                    <a:schemeClr val="tx2">
                      <a:lumMod val="2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mong </a:t>
              </a:r>
              <a:r>
                <a:rPr lang="en-SG" altLang="en-US" sz="2400" dirty="0" err="1">
                  <a:solidFill>
                    <a:schemeClr val="tx2">
                      <a:lumMod val="2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muốn</a:t>
              </a:r>
              <a:r>
                <a:rPr lang="en-SG" altLang="en-US" sz="2400" dirty="0">
                  <a:solidFill>
                    <a:schemeClr val="tx2">
                      <a:lumMod val="2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mang </a:t>
              </a:r>
              <a:r>
                <a:rPr lang="en-SG" altLang="en-US" sz="2400" dirty="0" err="1">
                  <a:solidFill>
                    <a:schemeClr val="tx2">
                      <a:lumMod val="2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lại</a:t>
              </a:r>
              <a:r>
                <a:rPr lang="en-SG" altLang="en-US" sz="2400" dirty="0">
                  <a:solidFill>
                    <a:schemeClr val="tx2">
                      <a:lumMod val="2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SG" altLang="en-US" sz="2400" dirty="0" err="1">
                  <a:solidFill>
                    <a:schemeClr val="tx2">
                      <a:lumMod val="2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điều</a:t>
              </a:r>
              <a:r>
                <a:rPr lang="en-SG" altLang="en-US" sz="2400" dirty="0">
                  <a:solidFill>
                    <a:schemeClr val="tx2">
                      <a:lumMod val="2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SG" altLang="en-US" sz="2400" dirty="0" err="1">
                  <a:solidFill>
                    <a:schemeClr val="tx2">
                      <a:lumMod val="2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tốt</a:t>
              </a:r>
              <a:r>
                <a:rPr lang="en-SG" altLang="en-US" sz="2400" dirty="0">
                  <a:solidFill>
                    <a:schemeClr val="tx2">
                      <a:lumMod val="2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SG" altLang="en-US" sz="2400" dirty="0" err="1">
                  <a:solidFill>
                    <a:schemeClr val="tx2">
                      <a:lumMod val="2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cho</a:t>
              </a:r>
              <a:r>
                <a:rPr lang="en-SG" altLang="en-US" sz="2400" dirty="0">
                  <a:solidFill>
                    <a:schemeClr val="tx2">
                      <a:lumMod val="2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con ng</a:t>
              </a:r>
              <a:r>
                <a:rPr lang="vi-VN" altLang="en-US" sz="2400" dirty="0">
                  <a:solidFill>
                    <a:schemeClr val="tx2">
                      <a:lumMod val="2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ư</a:t>
              </a:r>
              <a:r>
                <a:rPr lang="en-SG" altLang="en-US" sz="2400" dirty="0" err="1">
                  <a:solidFill>
                    <a:schemeClr val="tx2">
                      <a:lumMod val="2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ời</a:t>
              </a:r>
              <a:r>
                <a:rPr lang="en-US" altLang="en-US" sz="2400" dirty="0">
                  <a:solidFill>
                    <a:schemeClr val="tx2">
                      <a:lumMod val="2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</a:p>
          </p:txBody>
        </p:sp>
      </p:grp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0" name="Google Shape;3090;p46"/>
          <p:cNvSpPr txBox="1">
            <a:spLocks noGrp="1"/>
          </p:cNvSpPr>
          <p:nvPr>
            <p:ph type="ctrTitle"/>
          </p:nvPr>
        </p:nvSpPr>
        <p:spPr>
          <a:xfrm>
            <a:off x="1364322" y="1043535"/>
            <a:ext cx="3859763" cy="359734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 dirty="0"/>
              <a:t>Tìm hiểu nội dung bài</a:t>
            </a:r>
            <a:endParaRPr sz="2800" dirty="0">
              <a:solidFill>
                <a:schemeClr val="lt1"/>
              </a:solidFill>
            </a:endParaRPr>
          </a:p>
        </p:txBody>
      </p:sp>
      <p:sp>
        <p:nvSpPr>
          <p:cNvPr id="3091" name="Google Shape;3091;p46"/>
          <p:cNvSpPr txBox="1">
            <a:spLocks noGrp="1"/>
          </p:cNvSpPr>
          <p:nvPr>
            <p:ph type="subTitle" idx="1"/>
          </p:nvPr>
        </p:nvSpPr>
        <p:spPr>
          <a:xfrm>
            <a:off x="2558140" y="1553955"/>
            <a:ext cx="4558651" cy="47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dirty="0">
                <a:solidFill>
                  <a:schemeClr val="accent4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</a:t>
            </a:r>
            <a:r>
              <a:rPr lang="en-SG" sz="2400" dirty="0" err="1">
                <a:solidFill>
                  <a:schemeClr val="accent4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ững</a:t>
            </a:r>
            <a:r>
              <a:rPr lang="en-SG" sz="2400" dirty="0">
                <a:solidFill>
                  <a:schemeClr val="accent4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2400" dirty="0" err="1">
                <a:solidFill>
                  <a:schemeClr val="accent4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phát</a:t>
            </a:r>
            <a:r>
              <a:rPr lang="en-SG" sz="2400" dirty="0">
                <a:solidFill>
                  <a:schemeClr val="accent4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2400" dirty="0" err="1">
                <a:solidFill>
                  <a:schemeClr val="accent4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minh</a:t>
            </a:r>
            <a:r>
              <a:rPr lang="en-SG" sz="2400" dirty="0">
                <a:solidFill>
                  <a:schemeClr val="accent4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SG" sz="2400" dirty="0" err="1">
                <a:solidFill>
                  <a:schemeClr val="accent4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sáng</a:t>
            </a:r>
            <a:r>
              <a:rPr lang="en-SG" sz="2400" dirty="0">
                <a:solidFill>
                  <a:schemeClr val="accent4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2400" dirty="0" err="1">
                <a:solidFill>
                  <a:schemeClr val="accent4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chế</a:t>
            </a:r>
            <a:r>
              <a:rPr lang="en-SG" sz="2400" dirty="0">
                <a:solidFill>
                  <a:schemeClr val="accent4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2400" dirty="0" err="1">
                <a:solidFill>
                  <a:schemeClr val="accent4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SG" sz="2400" dirty="0">
                <a:solidFill>
                  <a:schemeClr val="accent4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Ê-</a:t>
            </a:r>
            <a:r>
              <a:rPr lang="en-SG" sz="2400" dirty="0" err="1">
                <a:solidFill>
                  <a:schemeClr val="accent4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SG" sz="2400" dirty="0">
                <a:solidFill>
                  <a:schemeClr val="accent4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-x</a:t>
            </a:r>
            <a:r>
              <a:rPr lang="vi-VN" sz="2400" dirty="0">
                <a:solidFill>
                  <a:schemeClr val="accent4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ơ</a:t>
            </a:r>
            <a:r>
              <a:rPr lang="en-SG" sz="2400" dirty="0">
                <a:solidFill>
                  <a:schemeClr val="accent4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 </a:t>
            </a:r>
            <a:r>
              <a:rPr lang="en-SG" sz="2400" dirty="0" err="1">
                <a:solidFill>
                  <a:schemeClr val="accent4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SG" sz="2400" dirty="0">
                <a:solidFill>
                  <a:schemeClr val="accent4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lang="en-SG" sz="2400" dirty="0" err="1">
                <a:solidFill>
                  <a:schemeClr val="accent4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nghĩa</a:t>
            </a:r>
            <a:r>
              <a:rPr lang="en-SG" sz="2400" dirty="0">
                <a:solidFill>
                  <a:schemeClr val="accent4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2400" dirty="0" err="1">
                <a:solidFill>
                  <a:schemeClr val="accent4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</a:t>
            </a:r>
            <a:r>
              <a:rPr lang="vi-VN" sz="2400" dirty="0">
                <a:solidFill>
                  <a:schemeClr val="accent4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SG" sz="2400" dirty="0">
                <a:solidFill>
                  <a:schemeClr val="accent4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2400" dirty="0" err="1">
                <a:solidFill>
                  <a:schemeClr val="accent4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SG" sz="2400" dirty="0">
                <a:solidFill>
                  <a:schemeClr val="accent4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2400" dirty="0" err="1">
                <a:solidFill>
                  <a:schemeClr val="accent4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SG" sz="2400" dirty="0">
                <a:solidFill>
                  <a:schemeClr val="accent4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sz="105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3092" name="Google Shape;3092;p46"/>
          <p:cNvGrpSpPr/>
          <p:nvPr/>
        </p:nvGrpSpPr>
        <p:grpSpPr>
          <a:xfrm>
            <a:off x="6837775" y="281025"/>
            <a:ext cx="1506412" cy="2183072"/>
            <a:chOff x="6828250" y="281025"/>
            <a:chExt cx="1506412" cy="2183072"/>
          </a:xfrm>
        </p:grpSpPr>
        <p:sp>
          <p:nvSpPr>
            <p:cNvPr id="3093" name="Google Shape;3093;p46"/>
            <p:cNvSpPr/>
            <p:nvPr/>
          </p:nvSpPr>
          <p:spPr>
            <a:xfrm rot="-419258">
              <a:off x="7794609" y="1412056"/>
              <a:ext cx="479380" cy="1026695"/>
            </a:xfrm>
            <a:custGeom>
              <a:avLst/>
              <a:gdLst/>
              <a:ahLst/>
              <a:cxnLst/>
              <a:rect l="l" t="t" r="r" b="b"/>
              <a:pathLst>
                <a:path w="6538" h="14003" extrusionOk="0">
                  <a:moveTo>
                    <a:pt x="2239" y="3823"/>
                  </a:moveTo>
                  <a:lnTo>
                    <a:pt x="2239" y="3823"/>
                  </a:lnTo>
                  <a:cubicBezTo>
                    <a:pt x="2477" y="4585"/>
                    <a:pt x="2513" y="5323"/>
                    <a:pt x="2168" y="5894"/>
                  </a:cubicBezTo>
                  <a:cubicBezTo>
                    <a:pt x="1938" y="6263"/>
                    <a:pt x="1676" y="6465"/>
                    <a:pt x="1428" y="6465"/>
                  </a:cubicBezTo>
                  <a:cubicBezTo>
                    <a:pt x="1380" y="6465"/>
                    <a:pt x="1333" y="6458"/>
                    <a:pt x="1287" y="6442"/>
                  </a:cubicBezTo>
                  <a:cubicBezTo>
                    <a:pt x="977" y="6347"/>
                    <a:pt x="775" y="5966"/>
                    <a:pt x="798" y="5513"/>
                  </a:cubicBezTo>
                  <a:cubicBezTo>
                    <a:pt x="810" y="5228"/>
                    <a:pt x="965" y="4358"/>
                    <a:pt x="2239" y="3823"/>
                  </a:cubicBezTo>
                  <a:close/>
                  <a:moveTo>
                    <a:pt x="96" y="1"/>
                  </a:moveTo>
                  <a:lnTo>
                    <a:pt x="1" y="84"/>
                  </a:lnTo>
                  <a:cubicBezTo>
                    <a:pt x="24" y="120"/>
                    <a:pt x="1596" y="1930"/>
                    <a:pt x="2203" y="3692"/>
                  </a:cubicBezTo>
                  <a:cubicBezTo>
                    <a:pt x="846" y="4263"/>
                    <a:pt x="679" y="5192"/>
                    <a:pt x="656" y="5513"/>
                  </a:cubicBezTo>
                  <a:cubicBezTo>
                    <a:pt x="632" y="6025"/>
                    <a:pt x="870" y="6466"/>
                    <a:pt x="1239" y="6573"/>
                  </a:cubicBezTo>
                  <a:cubicBezTo>
                    <a:pt x="1299" y="6591"/>
                    <a:pt x="1360" y="6600"/>
                    <a:pt x="1421" y="6600"/>
                  </a:cubicBezTo>
                  <a:cubicBezTo>
                    <a:pt x="1722" y="6600"/>
                    <a:pt x="2027" y="6382"/>
                    <a:pt x="2275" y="5966"/>
                  </a:cubicBezTo>
                  <a:cubicBezTo>
                    <a:pt x="2620" y="5406"/>
                    <a:pt x="2656" y="4668"/>
                    <a:pt x="2370" y="3775"/>
                  </a:cubicBezTo>
                  <a:cubicBezTo>
                    <a:pt x="2608" y="3680"/>
                    <a:pt x="2882" y="3596"/>
                    <a:pt x="3203" y="3537"/>
                  </a:cubicBezTo>
                  <a:cubicBezTo>
                    <a:pt x="3361" y="3504"/>
                    <a:pt x="3508" y="3489"/>
                    <a:pt x="3647" y="3489"/>
                  </a:cubicBezTo>
                  <a:cubicBezTo>
                    <a:pt x="4761" y="3489"/>
                    <a:pt x="5308" y="4481"/>
                    <a:pt x="5573" y="5371"/>
                  </a:cubicBezTo>
                  <a:cubicBezTo>
                    <a:pt x="6394" y="8145"/>
                    <a:pt x="5394" y="13098"/>
                    <a:pt x="3418" y="13872"/>
                  </a:cubicBezTo>
                  <a:lnTo>
                    <a:pt x="3465" y="14003"/>
                  </a:lnTo>
                  <a:cubicBezTo>
                    <a:pt x="5501" y="13205"/>
                    <a:pt x="6537" y="8157"/>
                    <a:pt x="5704" y="5335"/>
                  </a:cubicBezTo>
                  <a:cubicBezTo>
                    <a:pt x="5320" y="4039"/>
                    <a:pt x="4594" y="3348"/>
                    <a:pt x="3626" y="3348"/>
                  </a:cubicBezTo>
                  <a:cubicBezTo>
                    <a:pt x="3483" y="3348"/>
                    <a:pt x="3334" y="3363"/>
                    <a:pt x="3180" y="3394"/>
                  </a:cubicBezTo>
                  <a:cubicBezTo>
                    <a:pt x="2858" y="3466"/>
                    <a:pt x="2572" y="3549"/>
                    <a:pt x="2334" y="3632"/>
                  </a:cubicBezTo>
                  <a:cubicBezTo>
                    <a:pt x="2180" y="3192"/>
                    <a:pt x="1953" y="2715"/>
                    <a:pt x="1656" y="2192"/>
                  </a:cubicBezTo>
                  <a:cubicBezTo>
                    <a:pt x="965" y="989"/>
                    <a:pt x="108" y="13"/>
                    <a:pt x="9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4" name="Google Shape;3094;p46"/>
            <p:cNvSpPr/>
            <p:nvPr/>
          </p:nvSpPr>
          <p:spPr>
            <a:xfrm>
              <a:off x="7661158" y="1281735"/>
              <a:ext cx="218231" cy="198040"/>
            </a:xfrm>
            <a:custGeom>
              <a:avLst/>
              <a:gdLst/>
              <a:ahLst/>
              <a:cxnLst/>
              <a:rect l="l" t="t" r="r" b="b"/>
              <a:pathLst>
                <a:path w="2346" h="2129" extrusionOk="0">
                  <a:moveTo>
                    <a:pt x="1468" y="1"/>
                  </a:moveTo>
                  <a:cubicBezTo>
                    <a:pt x="1447" y="1"/>
                    <a:pt x="1426" y="7"/>
                    <a:pt x="1405" y="21"/>
                  </a:cubicBezTo>
                  <a:lnTo>
                    <a:pt x="631" y="592"/>
                  </a:lnTo>
                  <a:cubicBezTo>
                    <a:pt x="608" y="604"/>
                    <a:pt x="596" y="628"/>
                    <a:pt x="596" y="640"/>
                  </a:cubicBezTo>
                  <a:cubicBezTo>
                    <a:pt x="465" y="1080"/>
                    <a:pt x="203" y="1819"/>
                    <a:pt x="36" y="1961"/>
                  </a:cubicBezTo>
                  <a:cubicBezTo>
                    <a:pt x="12" y="1985"/>
                    <a:pt x="0" y="2033"/>
                    <a:pt x="12" y="2069"/>
                  </a:cubicBezTo>
                  <a:cubicBezTo>
                    <a:pt x="24" y="2104"/>
                    <a:pt x="60" y="2128"/>
                    <a:pt x="96" y="2128"/>
                  </a:cubicBezTo>
                  <a:lnTo>
                    <a:pt x="107" y="2128"/>
                  </a:lnTo>
                  <a:cubicBezTo>
                    <a:pt x="298" y="2116"/>
                    <a:pt x="1989" y="1997"/>
                    <a:pt x="2322" y="1545"/>
                  </a:cubicBezTo>
                  <a:cubicBezTo>
                    <a:pt x="2346" y="1521"/>
                    <a:pt x="2346" y="1497"/>
                    <a:pt x="2346" y="1461"/>
                  </a:cubicBezTo>
                  <a:cubicBezTo>
                    <a:pt x="2334" y="1438"/>
                    <a:pt x="2322" y="1414"/>
                    <a:pt x="2298" y="1402"/>
                  </a:cubicBezTo>
                  <a:cubicBezTo>
                    <a:pt x="2263" y="1390"/>
                    <a:pt x="1512" y="1009"/>
                    <a:pt x="1560" y="92"/>
                  </a:cubicBezTo>
                  <a:cubicBezTo>
                    <a:pt x="1560" y="56"/>
                    <a:pt x="1536" y="21"/>
                    <a:pt x="1512" y="9"/>
                  </a:cubicBezTo>
                  <a:cubicBezTo>
                    <a:pt x="1498" y="4"/>
                    <a:pt x="1483" y="1"/>
                    <a:pt x="146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5" name="Google Shape;3095;p46"/>
            <p:cNvSpPr/>
            <p:nvPr/>
          </p:nvSpPr>
          <p:spPr>
            <a:xfrm>
              <a:off x="7661158" y="1282479"/>
              <a:ext cx="218231" cy="196179"/>
            </a:xfrm>
            <a:custGeom>
              <a:avLst/>
              <a:gdLst/>
              <a:ahLst/>
              <a:cxnLst/>
              <a:rect l="l" t="t" r="r" b="b"/>
              <a:pathLst>
                <a:path w="2346" h="2109" extrusionOk="0">
                  <a:moveTo>
                    <a:pt x="1417" y="1"/>
                  </a:moveTo>
                  <a:cubicBezTo>
                    <a:pt x="1417" y="13"/>
                    <a:pt x="1405" y="13"/>
                    <a:pt x="1405" y="13"/>
                  </a:cubicBezTo>
                  <a:lnTo>
                    <a:pt x="1239" y="132"/>
                  </a:lnTo>
                  <a:cubicBezTo>
                    <a:pt x="1322" y="560"/>
                    <a:pt x="1381" y="1596"/>
                    <a:pt x="191" y="1715"/>
                  </a:cubicBezTo>
                  <a:cubicBezTo>
                    <a:pt x="131" y="1822"/>
                    <a:pt x="84" y="1906"/>
                    <a:pt x="36" y="1942"/>
                  </a:cubicBezTo>
                  <a:cubicBezTo>
                    <a:pt x="12" y="1977"/>
                    <a:pt x="0" y="2013"/>
                    <a:pt x="12" y="2049"/>
                  </a:cubicBezTo>
                  <a:cubicBezTo>
                    <a:pt x="24" y="2084"/>
                    <a:pt x="60" y="2108"/>
                    <a:pt x="96" y="2108"/>
                  </a:cubicBezTo>
                  <a:lnTo>
                    <a:pt x="107" y="2108"/>
                  </a:lnTo>
                  <a:cubicBezTo>
                    <a:pt x="298" y="2096"/>
                    <a:pt x="1989" y="1989"/>
                    <a:pt x="2322" y="1537"/>
                  </a:cubicBezTo>
                  <a:cubicBezTo>
                    <a:pt x="2346" y="1513"/>
                    <a:pt x="2346" y="1477"/>
                    <a:pt x="2346" y="1453"/>
                  </a:cubicBezTo>
                  <a:cubicBezTo>
                    <a:pt x="2334" y="1430"/>
                    <a:pt x="2322" y="1406"/>
                    <a:pt x="2298" y="1394"/>
                  </a:cubicBezTo>
                  <a:cubicBezTo>
                    <a:pt x="2263" y="1382"/>
                    <a:pt x="1512" y="1001"/>
                    <a:pt x="1560" y="84"/>
                  </a:cubicBezTo>
                  <a:cubicBezTo>
                    <a:pt x="1560" y="72"/>
                    <a:pt x="1560" y="60"/>
                    <a:pt x="1548" y="48"/>
                  </a:cubicBezTo>
                  <a:lnTo>
                    <a:pt x="1417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6" name="Google Shape;3096;p46"/>
            <p:cNvSpPr/>
            <p:nvPr/>
          </p:nvSpPr>
          <p:spPr>
            <a:xfrm>
              <a:off x="6828250" y="281025"/>
              <a:ext cx="1293757" cy="1068986"/>
            </a:xfrm>
            <a:custGeom>
              <a:avLst/>
              <a:gdLst/>
              <a:ahLst/>
              <a:cxnLst/>
              <a:rect l="l" t="t" r="r" b="b"/>
              <a:pathLst>
                <a:path w="13908" h="11492" extrusionOk="0">
                  <a:moveTo>
                    <a:pt x="10334" y="1"/>
                  </a:moveTo>
                  <a:cubicBezTo>
                    <a:pt x="9269" y="1"/>
                    <a:pt x="8452" y="465"/>
                    <a:pt x="7526" y="1635"/>
                  </a:cubicBezTo>
                  <a:cubicBezTo>
                    <a:pt x="7526" y="1635"/>
                    <a:pt x="6859" y="2272"/>
                    <a:pt x="6044" y="2272"/>
                  </a:cubicBezTo>
                  <a:cubicBezTo>
                    <a:pt x="5967" y="2272"/>
                    <a:pt x="5890" y="2266"/>
                    <a:pt x="5811" y="2254"/>
                  </a:cubicBezTo>
                  <a:cubicBezTo>
                    <a:pt x="5452" y="2197"/>
                    <a:pt x="4963" y="2077"/>
                    <a:pt x="4404" y="2077"/>
                  </a:cubicBezTo>
                  <a:cubicBezTo>
                    <a:pt x="3553" y="2077"/>
                    <a:pt x="2540" y="2356"/>
                    <a:pt x="1584" y="3564"/>
                  </a:cubicBezTo>
                  <a:cubicBezTo>
                    <a:pt x="1" y="5576"/>
                    <a:pt x="1799" y="8016"/>
                    <a:pt x="2299" y="8505"/>
                  </a:cubicBezTo>
                  <a:cubicBezTo>
                    <a:pt x="2811" y="9005"/>
                    <a:pt x="4597" y="10505"/>
                    <a:pt x="6585" y="11017"/>
                  </a:cubicBezTo>
                  <a:cubicBezTo>
                    <a:pt x="7574" y="11274"/>
                    <a:pt x="8468" y="11491"/>
                    <a:pt x="9243" y="11491"/>
                  </a:cubicBezTo>
                  <a:cubicBezTo>
                    <a:pt x="10118" y="11491"/>
                    <a:pt x="10840" y="11213"/>
                    <a:pt x="11371" y="10398"/>
                  </a:cubicBezTo>
                  <a:cubicBezTo>
                    <a:pt x="12371" y="8874"/>
                    <a:pt x="13776" y="6064"/>
                    <a:pt x="13848" y="3825"/>
                  </a:cubicBezTo>
                  <a:cubicBezTo>
                    <a:pt x="13907" y="1575"/>
                    <a:pt x="12991" y="420"/>
                    <a:pt x="11264" y="99"/>
                  </a:cubicBezTo>
                  <a:cubicBezTo>
                    <a:pt x="10931" y="35"/>
                    <a:pt x="10623" y="1"/>
                    <a:pt x="1033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7" name="Google Shape;3097;p46"/>
            <p:cNvSpPr/>
            <p:nvPr/>
          </p:nvSpPr>
          <p:spPr>
            <a:xfrm>
              <a:off x="6828250" y="474042"/>
              <a:ext cx="902783" cy="875597"/>
            </a:xfrm>
            <a:custGeom>
              <a:avLst/>
              <a:gdLst/>
              <a:ahLst/>
              <a:cxnLst/>
              <a:rect l="l" t="t" r="r" b="b"/>
              <a:pathLst>
                <a:path w="9705" h="9413" extrusionOk="0">
                  <a:moveTo>
                    <a:pt x="4407" y="1"/>
                  </a:moveTo>
                  <a:cubicBezTo>
                    <a:pt x="3554" y="1"/>
                    <a:pt x="2540" y="283"/>
                    <a:pt x="1584" y="1489"/>
                  </a:cubicBezTo>
                  <a:cubicBezTo>
                    <a:pt x="1" y="3501"/>
                    <a:pt x="1787" y="5941"/>
                    <a:pt x="2299" y="6430"/>
                  </a:cubicBezTo>
                  <a:cubicBezTo>
                    <a:pt x="2799" y="6918"/>
                    <a:pt x="4597" y="8430"/>
                    <a:pt x="6585" y="8942"/>
                  </a:cubicBezTo>
                  <a:cubicBezTo>
                    <a:pt x="7568" y="9198"/>
                    <a:pt x="8463" y="9413"/>
                    <a:pt x="9234" y="9413"/>
                  </a:cubicBezTo>
                  <a:cubicBezTo>
                    <a:pt x="9396" y="9413"/>
                    <a:pt x="9553" y="9403"/>
                    <a:pt x="9704" y="9382"/>
                  </a:cubicBezTo>
                  <a:cubicBezTo>
                    <a:pt x="1287" y="6882"/>
                    <a:pt x="4359" y="1560"/>
                    <a:pt x="5406" y="107"/>
                  </a:cubicBezTo>
                  <a:cubicBezTo>
                    <a:pt x="5115" y="53"/>
                    <a:pt x="4776" y="1"/>
                    <a:pt x="4407" y="1"/>
                  </a:cubicBezTo>
                  <a:close/>
                </a:path>
              </a:pathLst>
            </a:custGeom>
            <a:solidFill>
              <a:srgbClr val="FFF9D4">
                <a:alpha val="473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8" name="Google Shape;3098;p46"/>
            <p:cNvSpPr/>
            <p:nvPr/>
          </p:nvSpPr>
          <p:spPr>
            <a:xfrm>
              <a:off x="7868222" y="376929"/>
              <a:ext cx="163999" cy="572724"/>
            </a:xfrm>
            <a:custGeom>
              <a:avLst/>
              <a:gdLst/>
              <a:ahLst/>
              <a:cxnLst/>
              <a:rect l="l" t="t" r="r" b="b"/>
              <a:pathLst>
                <a:path w="1763" h="6157" extrusionOk="0">
                  <a:moveTo>
                    <a:pt x="78" y="1"/>
                  </a:moveTo>
                  <a:cubicBezTo>
                    <a:pt x="68" y="1"/>
                    <a:pt x="58" y="3"/>
                    <a:pt x="48" y="8"/>
                  </a:cubicBezTo>
                  <a:cubicBezTo>
                    <a:pt x="13" y="32"/>
                    <a:pt x="1" y="68"/>
                    <a:pt x="13" y="104"/>
                  </a:cubicBezTo>
                  <a:cubicBezTo>
                    <a:pt x="13" y="104"/>
                    <a:pt x="25" y="127"/>
                    <a:pt x="48" y="163"/>
                  </a:cubicBezTo>
                  <a:cubicBezTo>
                    <a:pt x="60" y="211"/>
                    <a:pt x="96" y="270"/>
                    <a:pt x="120" y="354"/>
                  </a:cubicBezTo>
                  <a:cubicBezTo>
                    <a:pt x="156" y="437"/>
                    <a:pt x="191" y="532"/>
                    <a:pt x="227" y="639"/>
                  </a:cubicBezTo>
                  <a:cubicBezTo>
                    <a:pt x="263" y="758"/>
                    <a:pt x="310" y="889"/>
                    <a:pt x="346" y="1032"/>
                  </a:cubicBezTo>
                  <a:cubicBezTo>
                    <a:pt x="370" y="1104"/>
                    <a:pt x="394" y="1175"/>
                    <a:pt x="406" y="1247"/>
                  </a:cubicBezTo>
                  <a:cubicBezTo>
                    <a:pt x="429" y="1330"/>
                    <a:pt x="441" y="1401"/>
                    <a:pt x="465" y="1485"/>
                  </a:cubicBezTo>
                  <a:cubicBezTo>
                    <a:pt x="501" y="1651"/>
                    <a:pt x="513" y="1818"/>
                    <a:pt x="548" y="1997"/>
                  </a:cubicBezTo>
                  <a:cubicBezTo>
                    <a:pt x="560" y="2175"/>
                    <a:pt x="584" y="2354"/>
                    <a:pt x="584" y="2533"/>
                  </a:cubicBezTo>
                  <a:cubicBezTo>
                    <a:pt x="596" y="2723"/>
                    <a:pt x="596" y="2902"/>
                    <a:pt x="584" y="3080"/>
                  </a:cubicBezTo>
                  <a:cubicBezTo>
                    <a:pt x="572" y="3175"/>
                    <a:pt x="572" y="3271"/>
                    <a:pt x="548" y="3354"/>
                  </a:cubicBezTo>
                  <a:cubicBezTo>
                    <a:pt x="537" y="3437"/>
                    <a:pt x="513" y="3533"/>
                    <a:pt x="489" y="3616"/>
                  </a:cubicBezTo>
                  <a:cubicBezTo>
                    <a:pt x="453" y="3795"/>
                    <a:pt x="382" y="3949"/>
                    <a:pt x="358" y="4104"/>
                  </a:cubicBezTo>
                  <a:cubicBezTo>
                    <a:pt x="346" y="4271"/>
                    <a:pt x="298" y="4426"/>
                    <a:pt x="298" y="4580"/>
                  </a:cubicBezTo>
                  <a:cubicBezTo>
                    <a:pt x="298" y="4735"/>
                    <a:pt x="275" y="4878"/>
                    <a:pt x="263" y="5021"/>
                  </a:cubicBezTo>
                  <a:cubicBezTo>
                    <a:pt x="239" y="5152"/>
                    <a:pt x="251" y="5295"/>
                    <a:pt x="239" y="5426"/>
                  </a:cubicBezTo>
                  <a:cubicBezTo>
                    <a:pt x="227" y="5545"/>
                    <a:pt x="227" y="5652"/>
                    <a:pt x="227" y="5747"/>
                  </a:cubicBezTo>
                  <a:cubicBezTo>
                    <a:pt x="227" y="5854"/>
                    <a:pt x="227" y="5926"/>
                    <a:pt x="239" y="5985"/>
                  </a:cubicBezTo>
                  <a:cubicBezTo>
                    <a:pt x="239" y="6045"/>
                    <a:pt x="251" y="6081"/>
                    <a:pt x="251" y="6081"/>
                  </a:cubicBezTo>
                  <a:cubicBezTo>
                    <a:pt x="251" y="6092"/>
                    <a:pt x="251" y="6104"/>
                    <a:pt x="251" y="6116"/>
                  </a:cubicBezTo>
                  <a:cubicBezTo>
                    <a:pt x="269" y="6143"/>
                    <a:pt x="300" y="6156"/>
                    <a:pt x="330" y="6156"/>
                  </a:cubicBezTo>
                  <a:cubicBezTo>
                    <a:pt x="339" y="6156"/>
                    <a:pt x="349" y="6155"/>
                    <a:pt x="358" y="6152"/>
                  </a:cubicBezTo>
                  <a:cubicBezTo>
                    <a:pt x="358" y="6152"/>
                    <a:pt x="382" y="6140"/>
                    <a:pt x="429" y="6104"/>
                  </a:cubicBezTo>
                  <a:cubicBezTo>
                    <a:pt x="489" y="6081"/>
                    <a:pt x="560" y="6045"/>
                    <a:pt x="644" y="5985"/>
                  </a:cubicBezTo>
                  <a:cubicBezTo>
                    <a:pt x="727" y="5926"/>
                    <a:pt x="834" y="5854"/>
                    <a:pt x="941" y="5759"/>
                  </a:cubicBezTo>
                  <a:cubicBezTo>
                    <a:pt x="1049" y="5676"/>
                    <a:pt x="1144" y="5545"/>
                    <a:pt x="1239" y="5414"/>
                  </a:cubicBezTo>
                  <a:cubicBezTo>
                    <a:pt x="1299" y="5342"/>
                    <a:pt x="1346" y="5271"/>
                    <a:pt x="1394" y="5200"/>
                  </a:cubicBezTo>
                  <a:cubicBezTo>
                    <a:pt x="1453" y="5116"/>
                    <a:pt x="1489" y="5033"/>
                    <a:pt x="1525" y="4938"/>
                  </a:cubicBezTo>
                  <a:cubicBezTo>
                    <a:pt x="1608" y="4759"/>
                    <a:pt x="1691" y="4568"/>
                    <a:pt x="1715" y="4354"/>
                  </a:cubicBezTo>
                  <a:cubicBezTo>
                    <a:pt x="1739" y="4140"/>
                    <a:pt x="1763" y="3914"/>
                    <a:pt x="1727" y="3687"/>
                  </a:cubicBezTo>
                  <a:cubicBezTo>
                    <a:pt x="1715" y="3580"/>
                    <a:pt x="1703" y="3473"/>
                    <a:pt x="1691" y="3354"/>
                  </a:cubicBezTo>
                  <a:cubicBezTo>
                    <a:pt x="1680" y="3247"/>
                    <a:pt x="1656" y="3140"/>
                    <a:pt x="1632" y="3033"/>
                  </a:cubicBezTo>
                  <a:cubicBezTo>
                    <a:pt x="1608" y="2806"/>
                    <a:pt x="1561" y="2592"/>
                    <a:pt x="1501" y="2390"/>
                  </a:cubicBezTo>
                  <a:cubicBezTo>
                    <a:pt x="1453" y="2175"/>
                    <a:pt x="1370" y="1985"/>
                    <a:pt x="1299" y="1794"/>
                  </a:cubicBezTo>
                  <a:cubicBezTo>
                    <a:pt x="1203" y="1604"/>
                    <a:pt x="1144" y="1425"/>
                    <a:pt x="1049" y="1270"/>
                  </a:cubicBezTo>
                  <a:cubicBezTo>
                    <a:pt x="1001" y="1187"/>
                    <a:pt x="953" y="1116"/>
                    <a:pt x="918" y="1044"/>
                  </a:cubicBezTo>
                  <a:cubicBezTo>
                    <a:pt x="870" y="973"/>
                    <a:pt x="822" y="901"/>
                    <a:pt x="775" y="830"/>
                  </a:cubicBezTo>
                  <a:cubicBezTo>
                    <a:pt x="703" y="699"/>
                    <a:pt x="608" y="580"/>
                    <a:pt x="525" y="485"/>
                  </a:cubicBezTo>
                  <a:cubicBezTo>
                    <a:pt x="453" y="377"/>
                    <a:pt x="382" y="294"/>
                    <a:pt x="322" y="235"/>
                  </a:cubicBezTo>
                  <a:cubicBezTo>
                    <a:pt x="251" y="163"/>
                    <a:pt x="203" y="104"/>
                    <a:pt x="167" y="80"/>
                  </a:cubicBezTo>
                  <a:cubicBezTo>
                    <a:pt x="132" y="44"/>
                    <a:pt x="120" y="20"/>
                    <a:pt x="120" y="20"/>
                  </a:cubicBezTo>
                  <a:cubicBezTo>
                    <a:pt x="106" y="6"/>
                    <a:pt x="92" y="1"/>
                    <a:pt x="7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099" name="Google Shape;3099;p46"/>
          <p:cNvGrpSpPr/>
          <p:nvPr/>
        </p:nvGrpSpPr>
        <p:grpSpPr>
          <a:xfrm rot="-420806" flipH="1">
            <a:off x="606313" y="2075309"/>
            <a:ext cx="1555105" cy="2433548"/>
            <a:chOff x="6828250" y="281025"/>
            <a:chExt cx="1555133" cy="2433591"/>
          </a:xfrm>
        </p:grpSpPr>
        <p:sp>
          <p:nvSpPr>
            <p:cNvPr id="3100" name="Google Shape;3100;p46"/>
            <p:cNvSpPr/>
            <p:nvPr/>
          </p:nvSpPr>
          <p:spPr>
            <a:xfrm>
              <a:off x="7775201" y="1412056"/>
              <a:ext cx="608181" cy="1302559"/>
            </a:xfrm>
            <a:custGeom>
              <a:avLst/>
              <a:gdLst/>
              <a:ahLst/>
              <a:cxnLst/>
              <a:rect l="l" t="t" r="r" b="b"/>
              <a:pathLst>
                <a:path w="6538" h="14003" extrusionOk="0">
                  <a:moveTo>
                    <a:pt x="2239" y="3823"/>
                  </a:moveTo>
                  <a:lnTo>
                    <a:pt x="2239" y="3823"/>
                  </a:lnTo>
                  <a:cubicBezTo>
                    <a:pt x="2477" y="4585"/>
                    <a:pt x="2513" y="5323"/>
                    <a:pt x="2168" y="5894"/>
                  </a:cubicBezTo>
                  <a:cubicBezTo>
                    <a:pt x="1938" y="6263"/>
                    <a:pt x="1676" y="6465"/>
                    <a:pt x="1428" y="6465"/>
                  </a:cubicBezTo>
                  <a:cubicBezTo>
                    <a:pt x="1380" y="6465"/>
                    <a:pt x="1333" y="6458"/>
                    <a:pt x="1287" y="6442"/>
                  </a:cubicBezTo>
                  <a:cubicBezTo>
                    <a:pt x="977" y="6347"/>
                    <a:pt x="775" y="5966"/>
                    <a:pt x="798" y="5513"/>
                  </a:cubicBezTo>
                  <a:cubicBezTo>
                    <a:pt x="810" y="5228"/>
                    <a:pt x="965" y="4358"/>
                    <a:pt x="2239" y="3823"/>
                  </a:cubicBezTo>
                  <a:close/>
                  <a:moveTo>
                    <a:pt x="96" y="1"/>
                  </a:moveTo>
                  <a:lnTo>
                    <a:pt x="1" y="84"/>
                  </a:lnTo>
                  <a:cubicBezTo>
                    <a:pt x="24" y="120"/>
                    <a:pt x="1596" y="1930"/>
                    <a:pt x="2203" y="3692"/>
                  </a:cubicBezTo>
                  <a:cubicBezTo>
                    <a:pt x="846" y="4263"/>
                    <a:pt x="679" y="5192"/>
                    <a:pt x="656" y="5513"/>
                  </a:cubicBezTo>
                  <a:cubicBezTo>
                    <a:pt x="632" y="6025"/>
                    <a:pt x="870" y="6466"/>
                    <a:pt x="1239" y="6573"/>
                  </a:cubicBezTo>
                  <a:cubicBezTo>
                    <a:pt x="1299" y="6591"/>
                    <a:pt x="1360" y="6600"/>
                    <a:pt x="1421" y="6600"/>
                  </a:cubicBezTo>
                  <a:cubicBezTo>
                    <a:pt x="1722" y="6600"/>
                    <a:pt x="2027" y="6382"/>
                    <a:pt x="2275" y="5966"/>
                  </a:cubicBezTo>
                  <a:cubicBezTo>
                    <a:pt x="2620" y="5406"/>
                    <a:pt x="2656" y="4668"/>
                    <a:pt x="2370" y="3775"/>
                  </a:cubicBezTo>
                  <a:cubicBezTo>
                    <a:pt x="2608" y="3680"/>
                    <a:pt x="2882" y="3596"/>
                    <a:pt x="3203" y="3537"/>
                  </a:cubicBezTo>
                  <a:cubicBezTo>
                    <a:pt x="3361" y="3504"/>
                    <a:pt x="3508" y="3489"/>
                    <a:pt x="3647" y="3489"/>
                  </a:cubicBezTo>
                  <a:cubicBezTo>
                    <a:pt x="4761" y="3489"/>
                    <a:pt x="5308" y="4481"/>
                    <a:pt x="5573" y="5371"/>
                  </a:cubicBezTo>
                  <a:cubicBezTo>
                    <a:pt x="6394" y="8145"/>
                    <a:pt x="5394" y="13098"/>
                    <a:pt x="3418" y="13872"/>
                  </a:cubicBezTo>
                  <a:lnTo>
                    <a:pt x="3465" y="14003"/>
                  </a:lnTo>
                  <a:cubicBezTo>
                    <a:pt x="5501" y="13205"/>
                    <a:pt x="6537" y="8157"/>
                    <a:pt x="5704" y="5335"/>
                  </a:cubicBezTo>
                  <a:cubicBezTo>
                    <a:pt x="5320" y="4039"/>
                    <a:pt x="4594" y="3348"/>
                    <a:pt x="3626" y="3348"/>
                  </a:cubicBezTo>
                  <a:cubicBezTo>
                    <a:pt x="3483" y="3348"/>
                    <a:pt x="3334" y="3363"/>
                    <a:pt x="3180" y="3394"/>
                  </a:cubicBezTo>
                  <a:cubicBezTo>
                    <a:pt x="2858" y="3466"/>
                    <a:pt x="2572" y="3549"/>
                    <a:pt x="2334" y="3632"/>
                  </a:cubicBezTo>
                  <a:cubicBezTo>
                    <a:pt x="2180" y="3192"/>
                    <a:pt x="1953" y="2715"/>
                    <a:pt x="1656" y="2192"/>
                  </a:cubicBezTo>
                  <a:cubicBezTo>
                    <a:pt x="965" y="989"/>
                    <a:pt x="108" y="13"/>
                    <a:pt x="9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1" name="Google Shape;3101;p46"/>
            <p:cNvSpPr/>
            <p:nvPr/>
          </p:nvSpPr>
          <p:spPr>
            <a:xfrm>
              <a:off x="7661158" y="1281735"/>
              <a:ext cx="218231" cy="198040"/>
            </a:xfrm>
            <a:custGeom>
              <a:avLst/>
              <a:gdLst/>
              <a:ahLst/>
              <a:cxnLst/>
              <a:rect l="l" t="t" r="r" b="b"/>
              <a:pathLst>
                <a:path w="2346" h="2129" extrusionOk="0">
                  <a:moveTo>
                    <a:pt x="1468" y="1"/>
                  </a:moveTo>
                  <a:cubicBezTo>
                    <a:pt x="1447" y="1"/>
                    <a:pt x="1426" y="7"/>
                    <a:pt x="1405" y="21"/>
                  </a:cubicBezTo>
                  <a:lnTo>
                    <a:pt x="631" y="592"/>
                  </a:lnTo>
                  <a:cubicBezTo>
                    <a:pt x="608" y="604"/>
                    <a:pt x="596" y="628"/>
                    <a:pt x="596" y="640"/>
                  </a:cubicBezTo>
                  <a:cubicBezTo>
                    <a:pt x="465" y="1080"/>
                    <a:pt x="203" y="1819"/>
                    <a:pt x="36" y="1961"/>
                  </a:cubicBezTo>
                  <a:cubicBezTo>
                    <a:pt x="12" y="1985"/>
                    <a:pt x="0" y="2033"/>
                    <a:pt x="12" y="2069"/>
                  </a:cubicBezTo>
                  <a:cubicBezTo>
                    <a:pt x="24" y="2104"/>
                    <a:pt x="60" y="2128"/>
                    <a:pt x="96" y="2128"/>
                  </a:cubicBezTo>
                  <a:lnTo>
                    <a:pt x="107" y="2128"/>
                  </a:lnTo>
                  <a:cubicBezTo>
                    <a:pt x="298" y="2116"/>
                    <a:pt x="1989" y="1997"/>
                    <a:pt x="2322" y="1545"/>
                  </a:cubicBezTo>
                  <a:cubicBezTo>
                    <a:pt x="2346" y="1521"/>
                    <a:pt x="2346" y="1497"/>
                    <a:pt x="2346" y="1461"/>
                  </a:cubicBezTo>
                  <a:cubicBezTo>
                    <a:pt x="2334" y="1438"/>
                    <a:pt x="2322" y="1414"/>
                    <a:pt x="2298" y="1402"/>
                  </a:cubicBezTo>
                  <a:cubicBezTo>
                    <a:pt x="2263" y="1390"/>
                    <a:pt x="1512" y="1009"/>
                    <a:pt x="1560" y="92"/>
                  </a:cubicBezTo>
                  <a:cubicBezTo>
                    <a:pt x="1560" y="56"/>
                    <a:pt x="1536" y="21"/>
                    <a:pt x="1512" y="9"/>
                  </a:cubicBezTo>
                  <a:cubicBezTo>
                    <a:pt x="1498" y="4"/>
                    <a:pt x="1483" y="1"/>
                    <a:pt x="146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2" name="Google Shape;3102;p46"/>
            <p:cNvSpPr/>
            <p:nvPr/>
          </p:nvSpPr>
          <p:spPr>
            <a:xfrm>
              <a:off x="7661158" y="1282479"/>
              <a:ext cx="218231" cy="196179"/>
            </a:xfrm>
            <a:custGeom>
              <a:avLst/>
              <a:gdLst/>
              <a:ahLst/>
              <a:cxnLst/>
              <a:rect l="l" t="t" r="r" b="b"/>
              <a:pathLst>
                <a:path w="2346" h="2109" extrusionOk="0">
                  <a:moveTo>
                    <a:pt x="1417" y="1"/>
                  </a:moveTo>
                  <a:cubicBezTo>
                    <a:pt x="1417" y="13"/>
                    <a:pt x="1405" y="13"/>
                    <a:pt x="1405" y="13"/>
                  </a:cubicBezTo>
                  <a:lnTo>
                    <a:pt x="1239" y="132"/>
                  </a:lnTo>
                  <a:cubicBezTo>
                    <a:pt x="1322" y="560"/>
                    <a:pt x="1381" y="1596"/>
                    <a:pt x="191" y="1715"/>
                  </a:cubicBezTo>
                  <a:cubicBezTo>
                    <a:pt x="131" y="1822"/>
                    <a:pt x="84" y="1906"/>
                    <a:pt x="36" y="1942"/>
                  </a:cubicBezTo>
                  <a:cubicBezTo>
                    <a:pt x="12" y="1977"/>
                    <a:pt x="0" y="2013"/>
                    <a:pt x="12" y="2049"/>
                  </a:cubicBezTo>
                  <a:cubicBezTo>
                    <a:pt x="24" y="2084"/>
                    <a:pt x="60" y="2108"/>
                    <a:pt x="96" y="2108"/>
                  </a:cubicBezTo>
                  <a:lnTo>
                    <a:pt x="107" y="2108"/>
                  </a:lnTo>
                  <a:cubicBezTo>
                    <a:pt x="298" y="2096"/>
                    <a:pt x="1989" y="1989"/>
                    <a:pt x="2322" y="1537"/>
                  </a:cubicBezTo>
                  <a:cubicBezTo>
                    <a:pt x="2346" y="1513"/>
                    <a:pt x="2346" y="1477"/>
                    <a:pt x="2346" y="1453"/>
                  </a:cubicBezTo>
                  <a:cubicBezTo>
                    <a:pt x="2334" y="1430"/>
                    <a:pt x="2322" y="1406"/>
                    <a:pt x="2298" y="1394"/>
                  </a:cubicBezTo>
                  <a:cubicBezTo>
                    <a:pt x="2263" y="1382"/>
                    <a:pt x="1512" y="1001"/>
                    <a:pt x="1560" y="84"/>
                  </a:cubicBezTo>
                  <a:cubicBezTo>
                    <a:pt x="1560" y="72"/>
                    <a:pt x="1560" y="60"/>
                    <a:pt x="1548" y="48"/>
                  </a:cubicBezTo>
                  <a:lnTo>
                    <a:pt x="141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3" name="Google Shape;3103;p46"/>
            <p:cNvSpPr/>
            <p:nvPr/>
          </p:nvSpPr>
          <p:spPr>
            <a:xfrm>
              <a:off x="6828250" y="281025"/>
              <a:ext cx="1293757" cy="1068986"/>
            </a:xfrm>
            <a:custGeom>
              <a:avLst/>
              <a:gdLst/>
              <a:ahLst/>
              <a:cxnLst/>
              <a:rect l="l" t="t" r="r" b="b"/>
              <a:pathLst>
                <a:path w="13908" h="11492" extrusionOk="0">
                  <a:moveTo>
                    <a:pt x="10334" y="1"/>
                  </a:moveTo>
                  <a:cubicBezTo>
                    <a:pt x="9269" y="1"/>
                    <a:pt x="8452" y="465"/>
                    <a:pt x="7526" y="1635"/>
                  </a:cubicBezTo>
                  <a:cubicBezTo>
                    <a:pt x="7526" y="1635"/>
                    <a:pt x="6859" y="2272"/>
                    <a:pt x="6044" y="2272"/>
                  </a:cubicBezTo>
                  <a:cubicBezTo>
                    <a:pt x="5967" y="2272"/>
                    <a:pt x="5890" y="2266"/>
                    <a:pt x="5811" y="2254"/>
                  </a:cubicBezTo>
                  <a:cubicBezTo>
                    <a:pt x="5452" y="2197"/>
                    <a:pt x="4963" y="2077"/>
                    <a:pt x="4404" y="2077"/>
                  </a:cubicBezTo>
                  <a:cubicBezTo>
                    <a:pt x="3553" y="2077"/>
                    <a:pt x="2540" y="2356"/>
                    <a:pt x="1584" y="3564"/>
                  </a:cubicBezTo>
                  <a:cubicBezTo>
                    <a:pt x="1" y="5576"/>
                    <a:pt x="1799" y="8016"/>
                    <a:pt x="2299" y="8505"/>
                  </a:cubicBezTo>
                  <a:cubicBezTo>
                    <a:pt x="2811" y="9005"/>
                    <a:pt x="4597" y="10505"/>
                    <a:pt x="6585" y="11017"/>
                  </a:cubicBezTo>
                  <a:cubicBezTo>
                    <a:pt x="7574" y="11274"/>
                    <a:pt x="8468" y="11491"/>
                    <a:pt x="9243" y="11491"/>
                  </a:cubicBezTo>
                  <a:cubicBezTo>
                    <a:pt x="10118" y="11491"/>
                    <a:pt x="10840" y="11213"/>
                    <a:pt x="11371" y="10398"/>
                  </a:cubicBezTo>
                  <a:cubicBezTo>
                    <a:pt x="12371" y="8874"/>
                    <a:pt x="13776" y="6064"/>
                    <a:pt x="13848" y="3825"/>
                  </a:cubicBezTo>
                  <a:cubicBezTo>
                    <a:pt x="13907" y="1575"/>
                    <a:pt x="12991" y="420"/>
                    <a:pt x="11264" y="99"/>
                  </a:cubicBezTo>
                  <a:cubicBezTo>
                    <a:pt x="10931" y="35"/>
                    <a:pt x="10623" y="1"/>
                    <a:pt x="10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4" name="Google Shape;3104;p46"/>
            <p:cNvSpPr/>
            <p:nvPr/>
          </p:nvSpPr>
          <p:spPr>
            <a:xfrm>
              <a:off x="6828250" y="474042"/>
              <a:ext cx="902783" cy="875597"/>
            </a:xfrm>
            <a:custGeom>
              <a:avLst/>
              <a:gdLst/>
              <a:ahLst/>
              <a:cxnLst/>
              <a:rect l="l" t="t" r="r" b="b"/>
              <a:pathLst>
                <a:path w="9705" h="9413" extrusionOk="0">
                  <a:moveTo>
                    <a:pt x="4407" y="1"/>
                  </a:moveTo>
                  <a:cubicBezTo>
                    <a:pt x="3554" y="1"/>
                    <a:pt x="2540" y="283"/>
                    <a:pt x="1584" y="1489"/>
                  </a:cubicBezTo>
                  <a:cubicBezTo>
                    <a:pt x="1" y="3501"/>
                    <a:pt x="1787" y="5941"/>
                    <a:pt x="2299" y="6430"/>
                  </a:cubicBezTo>
                  <a:cubicBezTo>
                    <a:pt x="2799" y="6918"/>
                    <a:pt x="4597" y="8430"/>
                    <a:pt x="6585" y="8942"/>
                  </a:cubicBezTo>
                  <a:cubicBezTo>
                    <a:pt x="7568" y="9198"/>
                    <a:pt x="8463" y="9413"/>
                    <a:pt x="9234" y="9413"/>
                  </a:cubicBezTo>
                  <a:cubicBezTo>
                    <a:pt x="9396" y="9413"/>
                    <a:pt x="9553" y="9403"/>
                    <a:pt x="9704" y="9382"/>
                  </a:cubicBezTo>
                  <a:cubicBezTo>
                    <a:pt x="1287" y="6882"/>
                    <a:pt x="4359" y="1560"/>
                    <a:pt x="5406" y="107"/>
                  </a:cubicBezTo>
                  <a:cubicBezTo>
                    <a:pt x="5115" y="53"/>
                    <a:pt x="4776" y="1"/>
                    <a:pt x="440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5" name="Google Shape;3105;p46"/>
            <p:cNvSpPr/>
            <p:nvPr/>
          </p:nvSpPr>
          <p:spPr>
            <a:xfrm>
              <a:off x="7868222" y="376929"/>
              <a:ext cx="163999" cy="572724"/>
            </a:xfrm>
            <a:custGeom>
              <a:avLst/>
              <a:gdLst/>
              <a:ahLst/>
              <a:cxnLst/>
              <a:rect l="l" t="t" r="r" b="b"/>
              <a:pathLst>
                <a:path w="1763" h="6157" extrusionOk="0">
                  <a:moveTo>
                    <a:pt x="78" y="1"/>
                  </a:moveTo>
                  <a:cubicBezTo>
                    <a:pt x="68" y="1"/>
                    <a:pt x="58" y="3"/>
                    <a:pt x="48" y="8"/>
                  </a:cubicBezTo>
                  <a:cubicBezTo>
                    <a:pt x="13" y="32"/>
                    <a:pt x="1" y="68"/>
                    <a:pt x="13" y="104"/>
                  </a:cubicBezTo>
                  <a:cubicBezTo>
                    <a:pt x="13" y="104"/>
                    <a:pt x="25" y="127"/>
                    <a:pt x="48" y="163"/>
                  </a:cubicBezTo>
                  <a:cubicBezTo>
                    <a:pt x="60" y="211"/>
                    <a:pt x="96" y="270"/>
                    <a:pt x="120" y="354"/>
                  </a:cubicBezTo>
                  <a:cubicBezTo>
                    <a:pt x="156" y="437"/>
                    <a:pt x="191" y="532"/>
                    <a:pt x="227" y="639"/>
                  </a:cubicBezTo>
                  <a:cubicBezTo>
                    <a:pt x="263" y="758"/>
                    <a:pt x="310" y="889"/>
                    <a:pt x="346" y="1032"/>
                  </a:cubicBezTo>
                  <a:cubicBezTo>
                    <a:pt x="370" y="1104"/>
                    <a:pt x="394" y="1175"/>
                    <a:pt x="406" y="1247"/>
                  </a:cubicBezTo>
                  <a:cubicBezTo>
                    <a:pt x="429" y="1330"/>
                    <a:pt x="441" y="1401"/>
                    <a:pt x="465" y="1485"/>
                  </a:cubicBezTo>
                  <a:cubicBezTo>
                    <a:pt x="501" y="1651"/>
                    <a:pt x="513" y="1818"/>
                    <a:pt x="548" y="1997"/>
                  </a:cubicBezTo>
                  <a:cubicBezTo>
                    <a:pt x="560" y="2175"/>
                    <a:pt x="584" y="2354"/>
                    <a:pt x="584" y="2533"/>
                  </a:cubicBezTo>
                  <a:cubicBezTo>
                    <a:pt x="596" y="2723"/>
                    <a:pt x="596" y="2902"/>
                    <a:pt x="584" y="3080"/>
                  </a:cubicBezTo>
                  <a:cubicBezTo>
                    <a:pt x="572" y="3175"/>
                    <a:pt x="572" y="3271"/>
                    <a:pt x="548" y="3354"/>
                  </a:cubicBezTo>
                  <a:cubicBezTo>
                    <a:pt x="537" y="3437"/>
                    <a:pt x="513" y="3533"/>
                    <a:pt x="489" y="3616"/>
                  </a:cubicBezTo>
                  <a:cubicBezTo>
                    <a:pt x="453" y="3795"/>
                    <a:pt x="382" y="3949"/>
                    <a:pt x="358" y="4104"/>
                  </a:cubicBezTo>
                  <a:cubicBezTo>
                    <a:pt x="346" y="4271"/>
                    <a:pt x="298" y="4426"/>
                    <a:pt x="298" y="4580"/>
                  </a:cubicBezTo>
                  <a:cubicBezTo>
                    <a:pt x="298" y="4735"/>
                    <a:pt x="275" y="4878"/>
                    <a:pt x="263" y="5021"/>
                  </a:cubicBezTo>
                  <a:cubicBezTo>
                    <a:pt x="239" y="5152"/>
                    <a:pt x="251" y="5295"/>
                    <a:pt x="239" y="5426"/>
                  </a:cubicBezTo>
                  <a:cubicBezTo>
                    <a:pt x="227" y="5545"/>
                    <a:pt x="227" y="5652"/>
                    <a:pt x="227" y="5747"/>
                  </a:cubicBezTo>
                  <a:cubicBezTo>
                    <a:pt x="227" y="5854"/>
                    <a:pt x="227" y="5926"/>
                    <a:pt x="239" y="5985"/>
                  </a:cubicBezTo>
                  <a:cubicBezTo>
                    <a:pt x="239" y="6045"/>
                    <a:pt x="251" y="6081"/>
                    <a:pt x="251" y="6081"/>
                  </a:cubicBezTo>
                  <a:cubicBezTo>
                    <a:pt x="251" y="6092"/>
                    <a:pt x="251" y="6104"/>
                    <a:pt x="251" y="6116"/>
                  </a:cubicBezTo>
                  <a:cubicBezTo>
                    <a:pt x="269" y="6143"/>
                    <a:pt x="300" y="6156"/>
                    <a:pt x="330" y="6156"/>
                  </a:cubicBezTo>
                  <a:cubicBezTo>
                    <a:pt x="339" y="6156"/>
                    <a:pt x="349" y="6155"/>
                    <a:pt x="358" y="6152"/>
                  </a:cubicBezTo>
                  <a:cubicBezTo>
                    <a:pt x="358" y="6152"/>
                    <a:pt x="382" y="6140"/>
                    <a:pt x="429" y="6104"/>
                  </a:cubicBezTo>
                  <a:cubicBezTo>
                    <a:pt x="489" y="6081"/>
                    <a:pt x="560" y="6045"/>
                    <a:pt x="644" y="5985"/>
                  </a:cubicBezTo>
                  <a:cubicBezTo>
                    <a:pt x="727" y="5926"/>
                    <a:pt x="834" y="5854"/>
                    <a:pt x="941" y="5759"/>
                  </a:cubicBezTo>
                  <a:cubicBezTo>
                    <a:pt x="1049" y="5676"/>
                    <a:pt x="1144" y="5545"/>
                    <a:pt x="1239" y="5414"/>
                  </a:cubicBezTo>
                  <a:cubicBezTo>
                    <a:pt x="1299" y="5342"/>
                    <a:pt x="1346" y="5271"/>
                    <a:pt x="1394" y="5200"/>
                  </a:cubicBezTo>
                  <a:cubicBezTo>
                    <a:pt x="1453" y="5116"/>
                    <a:pt x="1489" y="5033"/>
                    <a:pt x="1525" y="4938"/>
                  </a:cubicBezTo>
                  <a:cubicBezTo>
                    <a:pt x="1608" y="4759"/>
                    <a:pt x="1691" y="4568"/>
                    <a:pt x="1715" y="4354"/>
                  </a:cubicBezTo>
                  <a:cubicBezTo>
                    <a:pt x="1739" y="4140"/>
                    <a:pt x="1763" y="3914"/>
                    <a:pt x="1727" y="3687"/>
                  </a:cubicBezTo>
                  <a:cubicBezTo>
                    <a:pt x="1715" y="3580"/>
                    <a:pt x="1703" y="3473"/>
                    <a:pt x="1691" y="3354"/>
                  </a:cubicBezTo>
                  <a:cubicBezTo>
                    <a:pt x="1680" y="3247"/>
                    <a:pt x="1656" y="3140"/>
                    <a:pt x="1632" y="3033"/>
                  </a:cubicBezTo>
                  <a:cubicBezTo>
                    <a:pt x="1608" y="2806"/>
                    <a:pt x="1561" y="2592"/>
                    <a:pt x="1501" y="2390"/>
                  </a:cubicBezTo>
                  <a:cubicBezTo>
                    <a:pt x="1453" y="2175"/>
                    <a:pt x="1370" y="1985"/>
                    <a:pt x="1299" y="1794"/>
                  </a:cubicBezTo>
                  <a:cubicBezTo>
                    <a:pt x="1203" y="1604"/>
                    <a:pt x="1144" y="1425"/>
                    <a:pt x="1049" y="1270"/>
                  </a:cubicBezTo>
                  <a:cubicBezTo>
                    <a:pt x="1001" y="1187"/>
                    <a:pt x="953" y="1116"/>
                    <a:pt x="918" y="1044"/>
                  </a:cubicBezTo>
                  <a:cubicBezTo>
                    <a:pt x="870" y="973"/>
                    <a:pt x="822" y="901"/>
                    <a:pt x="775" y="830"/>
                  </a:cubicBezTo>
                  <a:cubicBezTo>
                    <a:pt x="703" y="699"/>
                    <a:pt x="608" y="580"/>
                    <a:pt x="525" y="485"/>
                  </a:cubicBezTo>
                  <a:cubicBezTo>
                    <a:pt x="453" y="377"/>
                    <a:pt x="382" y="294"/>
                    <a:pt x="322" y="235"/>
                  </a:cubicBezTo>
                  <a:cubicBezTo>
                    <a:pt x="251" y="163"/>
                    <a:pt x="203" y="104"/>
                    <a:pt x="167" y="80"/>
                  </a:cubicBezTo>
                  <a:cubicBezTo>
                    <a:pt x="132" y="44"/>
                    <a:pt x="120" y="20"/>
                    <a:pt x="120" y="20"/>
                  </a:cubicBezTo>
                  <a:cubicBezTo>
                    <a:pt x="106" y="6"/>
                    <a:pt x="92" y="1"/>
                    <a:pt x="7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106" name="Google Shape;3106;p46"/>
          <p:cNvGrpSpPr/>
          <p:nvPr/>
        </p:nvGrpSpPr>
        <p:grpSpPr>
          <a:xfrm rot="343980">
            <a:off x="7640744" y="2833204"/>
            <a:ext cx="1560417" cy="2275646"/>
            <a:chOff x="6981974" y="2611726"/>
            <a:chExt cx="1405435" cy="2179368"/>
          </a:xfrm>
        </p:grpSpPr>
        <p:sp>
          <p:nvSpPr>
            <p:cNvPr id="3107" name="Google Shape;3107;p46"/>
            <p:cNvSpPr/>
            <p:nvPr/>
          </p:nvSpPr>
          <p:spPr>
            <a:xfrm>
              <a:off x="7674008" y="4264040"/>
              <a:ext cx="383395" cy="527054"/>
            </a:xfrm>
            <a:custGeom>
              <a:avLst/>
              <a:gdLst/>
              <a:ahLst/>
              <a:cxnLst/>
              <a:rect l="l" t="t" r="r" b="b"/>
              <a:pathLst>
                <a:path w="6728" h="9249" extrusionOk="0">
                  <a:moveTo>
                    <a:pt x="2892" y="1"/>
                  </a:moveTo>
                  <a:cubicBezTo>
                    <a:pt x="1980" y="1"/>
                    <a:pt x="1260" y="624"/>
                    <a:pt x="953" y="1610"/>
                  </a:cubicBezTo>
                  <a:cubicBezTo>
                    <a:pt x="453" y="3230"/>
                    <a:pt x="0" y="5087"/>
                    <a:pt x="120" y="6778"/>
                  </a:cubicBezTo>
                  <a:cubicBezTo>
                    <a:pt x="191" y="7849"/>
                    <a:pt x="620" y="8635"/>
                    <a:pt x="1644" y="9004"/>
                  </a:cubicBezTo>
                  <a:cubicBezTo>
                    <a:pt x="1950" y="9116"/>
                    <a:pt x="2416" y="9248"/>
                    <a:pt x="2844" y="9248"/>
                  </a:cubicBezTo>
                  <a:cubicBezTo>
                    <a:pt x="3281" y="9248"/>
                    <a:pt x="3678" y="9110"/>
                    <a:pt x="3822" y="8671"/>
                  </a:cubicBezTo>
                  <a:cubicBezTo>
                    <a:pt x="3953" y="8254"/>
                    <a:pt x="3703" y="7873"/>
                    <a:pt x="3584" y="7480"/>
                  </a:cubicBezTo>
                  <a:cubicBezTo>
                    <a:pt x="3013" y="5468"/>
                    <a:pt x="6728" y="1587"/>
                    <a:pt x="3930" y="253"/>
                  </a:cubicBezTo>
                  <a:cubicBezTo>
                    <a:pt x="3656" y="122"/>
                    <a:pt x="3382" y="39"/>
                    <a:pt x="3132" y="15"/>
                  </a:cubicBezTo>
                  <a:cubicBezTo>
                    <a:pt x="3050" y="5"/>
                    <a:pt x="2970" y="1"/>
                    <a:pt x="289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8" name="Google Shape;3108;p46"/>
            <p:cNvSpPr/>
            <p:nvPr/>
          </p:nvSpPr>
          <p:spPr>
            <a:xfrm>
              <a:off x="7279781" y="4264040"/>
              <a:ext cx="382768" cy="527054"/>
            </a:xfrm>
            <a:custGeom>
              <a:avLst/>
              <a:gdLst/>
              <a:ahLst/>
              <a:cxnLst/>
              <a:rect l="l" t="t" r="r" b="b"/>
              <a:pathLst>
                <a:path w="6717" h="9249" extrusionOk="0">
                  <a:moveTo>
                    <a:pt x="3834" y="1"/>
                  </a:moveTo>
                  <a:cubicBezTo>
                    <a:pt x="3756" y="1"/>
                    <a:pt x="3677" y="5"/>
                    <a:pt x="3597" y="15"/>
                  </a:cubicBezTo>
                  <a:cubicBezTo>
                    <a:pt x="3335" y="39"/>
                    <a:pt x="3073" y="122"/>
                    <a:pt x="2799" y="253"/>
                  </a:cubicBezTo>
                  <a:cubicBezTo>
                    <a:pt x="1" y="1587"/>
                    <a:pt x="3716" y="5468"/>
                    <a:pt x="3132" y="7480"/>
                  </a:cubicBezTo>
                  <a:cubicBezTo>
                    <a:pt x="3025" y="7873"/>
                    <a:pt x="2763" y="8254"/>
                    <a:pt x="2906" y="8671"/>
                  </a:cubicBezTo>
                  <a:cubicBezTo>
                    <a:pt x="3044" y="9110"/>
                    <a:pt x="3441" y="9248"/>
                    <a:pt x="3880" y="9248"/>
                  </a:cubicBezTo>
                  <a:cubicBezTo>
                    <a:pt x="4310" y="9248"/>
                    <a:pt x="4779" y="9116"/>
                    <a:pt x="5085" y="9004"/>
                  </a:cubicBezTo>
                  <a:cubicBezTo>
                    <a:pt x="6097" y="8635"/>
                    <a:pt x="6537" y="7849"/>
                    <a:pt x="6609" y="6778"/>
                  </a:cubicBezTo>
                  <a:cubicBezTo>
                    <a:pt x="6716" y="5087"/>
                    <a:pt x="6264" y="3230"/>
                    <a:pt x="5775" y="1610"/>
                  </a:cubicBezTo>
                  <a:cubicBezTo>
                    <a:pt x="5469" y="624"/>
                    <a:pt x="4738" y="1"/>
                    <a:pt x="383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9" name="Google Shape;3109;p46"/>
            <p:cNvSpPr/>
            <p:nvPr/>
          </p:nvSpPr>
          <p:spPr>
            <a:xfrm>
              <a:off x="6981974" y="2838601"/>
              <a:ext cx="1371914" cy="1183407"/>
            </a:xfrm>
            <a:custGeom>
              <a:avLst/>
              <a:gdLst/>
              <a:ahLst/>
              <a:cxnLst/>
              <a:rect l="l" t="t" r="r" b="b"/>
              <a:pathLst>
                <a:path w="24075" h="20767" extrusionOk="0">
                  <a:moveTo>
                    <a:pt x="13902" y="1"/>
                  </a:moveTo>
                  <a:cubicBezTo>
                    <a:pt x="13397" y="1"/>
                    <a:pt x="12886" y="128"/>
                    <a:pt x="12418" y="395"/>
                  </a:cubicBezTo>
                  <a:cubicBezTo>
                    <a:pt x="12061" y="597"/>
                    <a:pt x="11763" y="859"/>
                    <a:pt x="11525" y="1169"/>
                  </a:cubicBezTo>
                  <a:cubicBezTo>
                    <a:pt x="11323" y="955"/>
                    <a:pt x="11097" y="764"/>
                    <a:pt x="10823" y="609"/>
                  </a:cubicBezTo>
                  <a:cubicBezTo>
                    <a:pt x="10354" y="347"/>
                    <a:pt x="9843" y="223"/>
                    <a:pt x="9338" y="223"/>
                  </a:cubicBezTo>
                  <a:cubicBezTo>
                    <a:pt x="8306" y="223"/>
                    <a:pt x="7303" y="745"/>
                    <a:pt x="6751" y="1681"/>
                  </a:cubicBezTo>
                  <a:cubicBezTo>
                    <a:pt x="6549" y="2038"/>
                    <a:pt x="6429" y="2407"/>
                    <a:pt x="6382" y="2788"/>
                  </a:cubicBezTo>
                  <a:cubicBezTo>
                    <a:pt x="6096" y="2705"/>
                    <a:pt x="5798" y="2657"/>
                    <a:pt x="5489" y="2657"/>
                  </a:cubicBezTo>
                  <a:cubicBezTo>
                    <a:pt x="3846" y="2657"/>
                    <a:pt x="2512" y="3967"/>
                    <a:pt x="2512" y="5586"/>
                  </a:cubicBezTo>
                  <a:cubicBezTo>
                    <a:pt x="2512" y="5991"/>
                    <a:pt x="2596" y="6372"/>
                    <a:pt x="2750" y="6717"/>
                  </a:cubicBezTo>
                  <a:cubicBezTo>
                    <a:pt x="2465" y="6789"/>
                    <a:pt x="2179" y="6896"/>
                    <a:pt x="1917" y="7039"/>
                  </a:cubicBezTo>
                  <a:cubicBezTo>
                    <a:pt x="488" y="7848"/>
                    <a:pt x="0" y="9646"/>
                    <a:pt x="822" y="11039"/>
                  </a:cubicBezTo>
                  <a:cubicBezTo>
                    <a:pt x="1024" y="11396"/>
                    <a:pt x="1298" y="11682"/>
                    <a:pt x="1607" y="11908"/>
                  </a:cubicBezTo>
                  <a:cubicBezTo>
                    <a:pt x="1393" y="12111"/>
                    <a:pt x="1203" y="12337"/>
                    <a:pt x="1048" y="12599"/>
                  </a:cubicBezTo>
                  <a:cubicBezTo>
                    <a:pt x="226" y="14004"/>
                    <a:pt x="714" y="15790"/>
                    <a:pt x="2131" y="16599"/>
                  </a:cubicBezTo>
                  <a:cubicBezTo>
                    <a:pt x="2489" y="16802"/>
                    <a:pt x="2870" y="16921"/>
                    <a:pt x="3262" y="16968"/>
                  </a:cubicBezTo>
                  <a:cubicBezTo>
                    <a:pt x="3167" y="17242"/>
                    <a:pt x="3120" y="17540"/>
                    <a:pt x="3120" y="17838"/>
                  </a:cubicBezTo>
                  <a:cubicBezTo>
                    <a:pt x="3120" y="19457"/>
                    <a:pt x="4453" y="20766"/>
                    <a:pt x="6096" y="20766"/>
                  </a:cubicBezTo>
                  <a:cubicBezTo>
                    <a:pt x="7739" y="20766"/>
                    <a:pt x="16931" y="20171"/>
                    <a:pt x="18574" y="20171"/>
                  </a:cubicBezTo>
                  <a:cubicBezTo>
                    <a:pt x="20229" y="20171"/>
                    <a:pt x="21562" y="18861"/>
                    <a:pt x="21562" y="17242"/>
                  </a:cubicBezTo>
                  <a:cubicBezTo>
                    <a:pt x="21562" y="16837"/>
                    <a:pt x="21479" y="16456"/>
                    <a:pt x="21324" y="16099"/>
                  </a:cubicBezTo>
                  <a:cubicBezTo>
                    <a:pt x="21610" y="16040"/>
                    <a:pt x="21896" y="15933"/>
                    <a:pt x="22158" y="15778"/>
                  </a:cubicBezTo>
                  <a:cubicBezTo>
                    <a:pt x="23586" y="14968"/>
                    <a:pt x="24075" y="13182"/>
                    <a:pt x="23253" y="11789"/>
                  </a:cubicBezTo>
                  <a:cubicBezTo>
                    <a:pt x="23039" y="11432"/>
                    <a:pt x="22777" y="11146"/>
                    <a:pt x="22467" y="10908"/>
                  </a:cubicBezTo>
                  <a:cubicBezTo>
                    <a:pt x="22682" y="10718"/>
                    <a:pt x="22872" y="10491"/>
                    <a:pt x="23027" y="10229"/>
                  </a:cubicBezTo>
                  <a:cubicBezTo>
                    <a:pt x="23848" y="8825"/>
                    <a:pt x="23360" y="7039"/>
                    <a:pt x="21931" y="6229"/>
                  </a:cubicBezTo>
                  <a:cubicBezTo>
                    <a:pt x="21574" y="6027"/>
                    <a:pt x="21193" y="5896"/>
                    <a:pt x="20812" y="5860"/>
                  </a:cubicBezTo>
                  <a:cubicBezTo>
                    <a:pt x="20896" y="5586"/>
                    <a:pt x="20943" y="5288"/>
                    <a:pt x="20943" y="4979"/>
                  </a:cubicBezTo>
                  <a:cubicBezTo>
                    <a:pt x="20943" y="3371"/>
                    <a:pt x="19610" y="2062"/>
                    <a:pt x="17967" y="2062"/>
                  </a:cubicBezTo>
                  <a:cubicBezTo>
                    <a:pt x="17562" y="2062"/>
                    <a:pt x="17169" y="2145"/>
                    <a:pt x="16812" y="2288"/>
                  </a:cubicBezTo>
                  <a:cubicBezTo>
                    <a:pt x="16740" y="2002"/>
                    <a:pt x="16633" y="1728"/>
                    <a:pt x="16478" y="1467"/>
                  </a:cubicBezTo>
                  <a:cubicBezTo>
                    <a:pt x="15928" y="525"/>
                    <a:pt x="14928" y="1"/>
                    <a:pt x="1390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0" name="Google Shape;3110;p46"/>
            <p:cNvSpPr/>
            <p:nvPr/>
          </p:nvSpPr>
          <p:spPr>
            <a:xfrm>
              <a:off x="7724212" y="3804450"/>
              <a:ext cx="558453" cy="255179"/>
            </a:xfrm>
            <a:custGeom>
              <a:avLst/>
              <a:gdLst/>
              <a:ahLst/>
              <a:cxnLst/>
              <a:rect l="l" t="t" r="r" b="b"/>
              <a:pathLst>
                <a:path w="9800" h="4478" extrusionOk="0">
                  <a:moveTo>
                    <a:pt x="1803" y="1"/>
                  </a:moveTo>
                  <a:cubicBezTo>
                    <a:pt x="1657" y="1"/>
                    <a:pt x="1505" y="21"/>
                    <a:pt x="1346" y="67"/>
                  </a:cubicBezTo>
                  <a:cubicBezTo>
                    <a:pt x="798" y="222"/>
                    <a:pt x="370" y="722"/>
                    <a:pt x="251" y="1281"/>
                  </a:cubicBezTo>
                  <a:cubicBezTo>
                    <a:pt x="1" y="2532"/>
                    <a:pt x="1263" y="3532"/>
                    <a:pt x="2298" y="3925"/>
                  </a:cubicBezTo>
                  <a:cubicBezTo>
                    <a:pt x="3201" y="4268"/>
                    <a:pt x="4216" y="4478"/>
                    <a:pt x="5225" y="4478"/>
                  </a:cubicBezTo>
                  <a:cubicBezTo>
                    <a:pt x="5720" y="4478"/>
                    <a:pt x="6214" y="4427"/>
                    <a:pt x="6692" y="4318"/>
                  </a:cubicBezTo>
                  <a:cubicBezTo>
                    <a:pt x="8002" y="4032"/>
                    <a:pt x="9799" y="2996"/>
                    <a:pt x="9776" y="1436"/>
                  </a:cubicBezTo>
                  <a:cubicBezTo>
                    <a:pt x="9764" y="546"/>
                    <a:pt x="8985" y="50"/>
                    <a:pt x="8175" y="50"/>
                  </a:cubicBezTo>
                  <a:cubicBezTo>
                    <a:pt x="8129" y="50"/>
                    <a:pt x="8083" y="52"/>
                    <a:pt x="8037" y="55"/>
                  </a:cubicBezTo>
                  <a:cubicBezTo>
                    <a:pt x="6946" y="118"/>
                    <a:pt x="5817" y="949"/>
                    <a:pt x="4667" y="949"/>
                  </a:cubicBezTo>
                  <a:cubicBezTo>
                    <a:pt x="4513" y="949"/>
                    <a:pt x="4358" y="934"/>
                    <a:pt x="4203" y="900"/>
                  </a:cubicBezTo>
                  <a:cubicBezTo>
                    <a:pt x="3357" y="717"/>
                    <a:pt x="2677" y="1"/>
                    <a:pt x="180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1" name="Google Shape;3111;p46"/>
            <p:cNvSpPr/>
            <p:nvPr/>
          </p:nvSpPr>
          <p:spPr>
            <a:xfrm>
              <a:off x="8055527" y="3835622"/>
              <a:ext cx="215574" cy="144742"/>
            </a:xfrm>
            <a:custGeom>
              <a:avLst/>
              <a:gdLst/>
              <a:ahLst/>
              <a:cxnLst/>
              <a:rect l="l" t="t" r="r" b="b"/>
              <a:pathLst>
                <a:path w="3783" h="2540" extrusionOk="0">
                  <a:moveTo>
                    <a:pt x="2263" y="0"/>
                  </a:moveTo>
                  <a:cubicBezTo>
                    <a:pt x="1087" y="0"/>
                    <a:pt x="1" y="1788"/>
                    <a:pt x="1497" y="2425"/>
                  </a:cubicBezTo>
                  <a:cubicBezTo>
                    <a:pt x="1673" y="2504"/>
                    <a:pt x="1852" y="2539"/>
                    <a:pt x="2028" y="2539"/>
                  </a:cubicBezTo>
                  <a:cubicBezTo>
                    <a:pt x="2304" y="2539"/>
                    <a:pt x="2569" y="2452"/>
                    <a:pt x="2795" y="2306"/>
                  </a:cubicBezTo>
                  <a:cubicBezTo>
                    <a:pt x="3450" y="1889"/>
                    <a:pt x="3783" y="996"/>
                    <a:pt x="3069" y="330"/>
                  </a:cubicBezTo>
                  <a:cubicBezTo>
                    <a:pt x="2816" y="98"/>
                    <a:pt x="2537" y="0"/>
                    <a:pt x="226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2" name="Google Shape;3112;p46"/>
            <p:cNvSpPr/>
            <p:nvPr/>
          </p:nvSpPr>
          <p:spPr>
            <a:xfrm>
              <a:off x="7068820" y="3804450"/>
              <a:ext cx="558396" cy="255179"/>
            </a:xfrm>
            <a:custGeom>
              <a:avLst/>
              <a:gdLst/>
              <a:ahLst/>
              <a:cxnLst/>
              <a:rect l="l" t="t" r="r" b="b"/>
              <a:pathLst>
                <a:path w="9799" h="4478" extrusionOk="0">
                  <a:moveTo>
                    <a:pt x="7997" y="1"/>
                  </a:moveTo>
                  <a:cubicBezTo>
                    <a:pt x="7126" y="1"/>
                    <a:pt x="6453" y="717"/>
                    <a:pt x="5596" y="900"/>
                  </a:cubicBezTo>
                  <a:cubicBezTo>
                    <a:pt x="5442" y="934"/>
                    <a:pt x="5289" y="949"/>
                    <a:pt x="5135" y="949"/>
                  </a:cubicBezTo>
                  <a:cubicBezTo>
                    <a:pt x="3992" y="949"/>
                    <a:pt x="2855" y="118"/>
                    <a:pt x="1774" y="55"/>
                  </a:cubicBezTo>
                  <a:cubicBezTo>
                    <a:pt x="1728" y="52"/>
                    <a:pt x="1682" y="50"/>
                    <a:pt x="1637" y="50"/>
                  </a:cubicBezTo>
                  <a:cubicBezTo>
                    <a:pt x="826" y="50"/>
                    <a:pt x="46" y="546"/>
                    <a:pt x="24" y="1436"/>
                  </a:cubicBezTo>
                  <a:cubicBezTo>
                    <a:pt x="0" y="2996"/>
                    <a:pt x="1798" y="4032"/>
                    <a:pt x="3120" y="4318"/>
                  </a:cubicBezTo>
                  <a:cubicBezTo>
                    <a:pt x="3594" y="4427"/>
                    <a:pt x="4084" y="4478"/>
                    <a:pt x="4578" y="4478"/>
                  </a:cubicBezTo>
                  <a:cubicBezTo>
                    <a:pt x="5583" y="4478"/>
                    <a:pt x="6598" y="4268"/>
                    <a:pt x="7501" y="3925"/>
                  </a:cubicBezTo>
                  <a:cubicBezTo>
                    <a:pt x="8537" y="3532"/>
                    <a:pt x="9799" y="2532"/>
                    <a:pt x="9549" y="1281"/>
                  </a:cubicBezTo>
                  <a:cubicBezTo>
                    <a:pt x="9442" y="722"/>
                    <a:pt x="9001" y="222"/>
                    <a:pt x="8454" y="67"/>
                  </a:cubicBezTo>
                  <a:cubicBezTo>
                    <a:pt x="8295" y="21"/>
                    <a:pt x="8143" y="1"/>
                    <a:pt x="799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3" name="Google Shape;3113;p46"/>
            <p:cNvSpPr/>
            <p:nvPr/>
          </p:nvSpPr>
          <p:spPr>
            <a:xfrm>
              <a:off x="7081015" y="3835622"/>
              <a:ext cx="215574" cy="144742"/>
            </a:xfrm>
            <a:custGeom>
              <a:avLst/>
              <a:gdLst/>
              <a:ahLst/>
              <a:cxnLst/>
              <a:rect l="l" t="t" r="r" b="b"/>
              <a:pathLst>
                <a:path w="3783" h="2540" extrusionOk="0">
                  <a:moveTo>
                    <a:pt x="1516" y="0"/>
                  </a:moveTo>
                  <a:cubicBezTo>
                    <a:pt x="1243" y="0"/>
                    <a:pt x="965" y="98"/>
                    <a:pt x="715" y="330"/>
                  </a:cubicBezTo>
                  <a:cubicBezTo>
                    <a:pt x="0" y="996"/>
                    <a:pt x="322" y="1889"/>
                    <a:pt x="989" y="2306"/>
                  </a:cubicBezTo>
                  <a:cubicBezTo>
                    <a:pt x="1214" y="2452"/>
                    <a:pt x="1480" y="2539"/>
                    <a:pt x="1756" y="2539"/>
                  </a:cubicBezTo>
                  <a:cubicBezTo>
                    <a:pt x="1931" y="2539"/>
                    <a:pt x="2111" y="2504"/>
                    <a:pt x="2286" y="2425"/>
                  </a:cubicBezTo>
                  <a:cubicBezTo>
                    <a:pt x="3783" y="1788"/>
                    <a:pt x="2688" y="0"/>
                    <a:pt x="151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4" name="Google Shape;3114;p46"/>
            <p:cNvSpPr/>
            <p:nvPr/>
          </p:nvSpPr>
          <p:spPr>
            <a:xfrm>
              <a:off x="7341895" y="3788551"/>
              <a:ext cx="668377" cy="712597"/>
            </a:xfrm>
            <a:custGeom>
              <a:avLst/>
              <a:gdLst/>
              <a:ahLst/>
              <a:cxnLst/>
              <a:rect l="l" t="t" r="r" b="b"/>
              <a:pathLst>
                <a:path w="11729" h="12505" extrusionOk="0">
                  <a:moveTo>
                    <a:pt x="5864" y="1"/>
                  </a:moveTo>
                  <a:lnTo>
                    <a:pt x="3709" y="132"/>
                  </a:lnTo>
                  <a:cubicBezTo>
                    <a:pt x="3709" y="132"/>
                    <a:pt x="113" y="3239"/>
                    <a:pt x="54" y="7990"/>
                  </a:cubicBezTo>
                  <a:cubicBezTo>
                    <a:pt x="0" y="12300"/>
                    <a:pt x="4802" y="12505"/>
                    <a:pt x="5715" y="12505"/>
                  </a:cubicBezTo>
                  <a:cubicBezTo>
                    <a:pt x="5811" y="12505"/>
                    <a:pt x="5864" y="12502"/>
                    <a:pt x="5864" y="12502"/>
                  </a:cubicBezTo>
                  <a:cubicBezTo>
                    <a:pt x="5864" y="12502"/>
                    <a:pt x="5917" y="12505"/>
                    <a:pt x="6013" y="12505"/>
                  </a:cubicBezTo>
                  <a:cubicBezTo>
                    <a:pt x="6926" y="12505"/>
                    <a:pt x="11728" y="12300"/>
                    <a:pt x="11674" y="7990"/>
                  </a:cubicBezTo>
                  <a:cubicBezTo>
                    <a:pt x="11603" y="3239"/>
                    <a:pt x="8007" y="132"/>
                    <a:pt x="8007" y="132"/>
                  </a:cubicBezTo>
                  <a:lnTo>
                    <a:pt x="586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5" name="Google Shape;3115;p46"/>
            <p:cNvSpPr/>
            <p:nvPr/>
          </p:nvSpPr>
          <p:spPr>
            <a:xfrm>
              <a:off x="7469771" y="3955120"/>
              <a:ext cx="411888" cy="456621"/>
            </a:xfrm>
            <a:custGeom>
              <a:avLst/>
              <a:gdLst/>
              <a:ahLst/>
              <a:cxnLst/>
              <a:rect l="l" t="t" r="r" b="b"/>
              <a:pathLst>
                <a:path w="7228" h="8013" extrusionOk="0">
                  <a:moveTo>
                    <a:pt x="3619" y="1"/>
                  </a:moveTo>
                  <a:cubicBezTo>
                    <a:pt x="2834" y="1"/>
                    <a:pt x="2049" y="209"/>
                    <a:pt x="1572" y="626"/>
                  </a:cubicBezTo>
                  <a:cubicBezTo>
                    <a:pt x="787" y="1328"/>
                    <a:pt x="429" y="2400"/>
                    <a:pt x="239" y="3436"/>
                  </a:cubicBezTo>
                  <a:cubicBezTo>
                    <a:pt x="13" y="4626"/>
                    <a:pt x="1" y="6472"/>
                    <a:pt x="1060" y="7341"/>
                  </a:cubicBezTo>
                  <a:cubicBezTo>
                    <a:pt x="1515" y="7718"/>
                    <a:pt x="2559" y="8013"/>
                    <a:pt x="3431" y="8013"/>
                  </a:cubicBezTo>
                  <a:cubicBezTo>
                    <a:pt x="3495" y="8013"/>
                    <a:pt x="3558" y="8011"/>
                    <a:pt x="3620" y="8008"/>
                  </a:cubicBezTo>
                  <a:cubicBezTo>
                    <a:pt x="3681" y="8011"/>
                    <a:pt x="3744" y="8013"/>
                    <a:pt x="3807" y="8013"/>
                  </a:cubicBezTo>
                  <a:cubicBezTo>
                    <a:pt x="4670" y="8013"/>
                    <a:pt x="5714" y="7718"/>
                    <a:pt x="6180" y="7341"/>
                  </a:cubicBezTo>
                  <a:cubicBezTo>
                    <a:pt x="7228" y="6472"/>
                    <a:pt x="7228" y="4626"/>
                    <a:pt x="7002" y="3436"/>
                  </a:cubicBezTo>
                  <a:cubicBezTo>
                    <a:pt x="6799" y="2400"/>
                    <a:pt x="6454" y="1328"/>
                    <a:pt x="5656" y="626"/>
                  </a:cubicBezTo>
                  <a:cubicBezTo>
                    <a:pt x="5186" y="209"/>
                    <a:pt x="4403" y="1"/>
                    <a:pt x="361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6" name="Google Shape;3116;p46"/>
            <p:cNvSpPr/>
            <p:nvPr/>
          </p:nvSpPr>
          <p:spPr>
            <a:xfrm>
              <a:off x="7176010" y="3166382"/>
              <a:ext cx="255179" cy="255179"/>
            </a:xfrm>
            <a:custGeom>
              <a:avLst/>
              <a:gdLst/>
              <a:ahLst/>
              <a:cxnLst/>
              <a:rect l="l" t="t" r="r" b="b"/>
              <a:pathLst>
                <a:path w="4478" h="4478" extrusionOk="0">
                  <a:moveTo>
                    <a:pt x="2239" y="1"/>
                  </a:moveTo>
                  <a:cubicBezTo>
                    <a:pt x="1000" y="1"/>
                    <a:pt x="0" y="1013"/>
                    <a:pt x="0" y="2239"/>
                  </a:cubicBezTo>
                  <a:cubicBezTo>
                    <a:pt x="0" y="3477"/>
                    <a:pt x="1000" y="4477"/>
                    <a:pt x="2239" y="4477"/>
                  </a:cubicBezTo>
                  <a:cubicBezTo>
                    <a:pt x="3477" y="4477"/>
                    <a:pt x="4477" y="3477"/>
                    <a:pt x="4477" y="2239"/>
                  </a:cubicBezTo>
                  <a:cubicBezTo>
                    <a:pt x="4477" y="1013"/>
                    <a:pt x="3477" y="1"/>
                    <a:pt x="223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7" name="Google Shape;3117;p46"/>
            <p:cNvSpPr/>
            <p:nvPr/>
          </p:nvSpPr>
          <p:spPr>
            <a:xfrm>
              <a:off x="7232996" y="3224735"/>
              <a:ext cx="146622" cy="146622"/>
            </a:xfrm>
            <a:custGeom>
              <a:avLst/>
              <a:gdLst/>
              <a:ahLst/>
              <a:cxnLst/>
              <a:rect l="l" t="t" r="r" b="b"/>
              <a:pathLst>
                <a:path w="2573" h="2573" extrusionOk="0">
                  <a:moveTo>
                    <a:pt x="1286" y="1"/>
                  </a:moveTo>
                  <a:cubicBezTo>
                    <a:pt x="572" y="1"/>
                    <a:pt x="0" y="572"/>
                    <a:pt x="0" y="1287"/>
                  </a:cubicBezTo>
                  <a:cubicBezTo>
                    <a:pt x="0" y="2001"/>
                    <a:pt x="572" y="2572"/>
                    <a:pt x="1286" y="2572"/>
                  </a:cubicBezTo>
                  <a:cubicBezTo>
                    <a:pt x="2001" y="2572"/>
                    <a:pt x="2572" y="2001"/>
                    <a:pt x="2572" y="1287"/>
                  </a:cubicBezTo>
                  <a:cubicBezTo>
                    <a:pt x="2572" y="572"/>
                    <a:pt x="2001" y="1"/>
                    <a:pt x="128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8" name="Google Shape;3118;p46"/>
            <p:cNvSpPr/>
            <p:nvPr/>
          </p:nvSpPr>
          <p:spPr>
            <a:xfrm>
              <a:off x="7904002" y="3166382"/>
              <a:ext cx="255179" cy="255179"/>
            </a:xfrm>
            <a:custGeom>
              <a:avLst/>
              <a:gdLst/>
              <a:ahLst/>
              <a:cxnLst/>
              <a:rect l="l" t="t" r="r" b="b"/>
              <a:pathLst>
                <a:path w="4478" h="4478" extrusionOk="0">
                  <a:moveTo>
                    <a:pt x="2239" y="1"/>
                  </a:moveTo>
                  <a:cubicBezTo>
                    <a:pt x="1001" y="1"/>
                    <a:pt x="1" y="1013"/>
                    <a:pt x="1" y="2239"/>
                  </a:cubicBezTo>
                  <a:cubicBezTo>
                    <a:pt x="1" y="3477"/>
                    <a:pt x="1001" y="4477"/>
                    <a:pt x="2239" y="4477"/>
                  </a:cubicBezTo>
                  <a:cubicBezTo>
                    <a:pt x="3477" y="4477"/>
                    <a:pt x="4477" y="3477"/>
                    <a:pt x="4477" y="2239"/>
                  </a:cubicBezTo>
                  <a:cubicBezTo>
                    <a:pt x="4477" y="1013"/>
                    <a:pt x="3477" y="1"/>
                    <a:pt x="223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9" name="Google Shape;3119;p46"/>
            <p:cNvSpPr/>
            <p:nvPr/>
          </p:nvSpPr>
          <p:spPr>
            <a:xfrm>
              <a:off x="7960988" y="3224735"/>
              <a:ext cx="146622" cy="146622"/>
            </a:xfrm>
            <a:custGeom>
              <a:avLst/>
              <a:gdLst/>
              <a:ahLst/>
              <a:cxnLst/>
              <a:rect l="l" t="t" r="r" b="b"/>
              <a:pathLst>
                <a:path w="2573" h="2573" extrusionOk="0">
                  <a:moveTo>
                    <a:pt x="1287" y="1"/>
                  </a:moveTo>
                  <a:cubicBezTo>
                    <a:pt x="572" y="1"/>
                    <a:pt x="1" y="572"/>
                    <a:pt x="1" y="1287"/>
                  </a:cubicBezTo>
                  <a:cubicBezTo>
                    <a:pt x="1" y="2001"/>
                    <a:pt x="572" y="2572"/>
                    <a:pt x="1287" y="2572"/>
                  </a:cubicBezTo>
                  <a:cubicBezTo>
                    <a:pt x="2001" y="2572"/>
                    <a:pt x="2573" y="2001"/>
                    <a:pt x="2573" y="1287"/>
                  </a:cubicBezTo>
                  <a:cubicBezTo>
                    <a:pt x="2573" y="572"/>
                    <a:pt x="2001" y="1"/>
                    <a:pt x="128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0" name="Google Shape;3120;p46"/>
            <p:cNvSpPr/>
            <p:nvPr/>
          </p:nvSpPr>
          <p:spPr>
            <a:xfrm>
              <a:off x="7264908" y="3124327"/>
              <a:ext cx="806053" cy="725362"/>
            </a:xfrm>
            <a:custGeom>
              <a:avLst/>
              <a:gdLst/>
              <a:ahLst/>
              <a:cxnLst/>
              <a:rect l="l" t="t" r="r" b="b"/>
              <a:pathLst>
                <a:path w="14145" h="12729" extrusionOk="0">
                  <a:moveTo>
                    <a:pt x="7072" y="1"/>
                  </a:moveTo>
                  <a:cubicBezTo>
                    <a:pt x="2786" y="12"/>
                    <a:pt x="0" y="2858"/>
                    <a:pt x="0" y="6370"/>
                  </a:cubicBezTo>
                  <a:cubicBezTo>
                    <a:pt x="0" y="9871"/>
                    <a:pt x="2786" y="12716"/>
                    <a:pt x="7072" y="12728"/>
                  </a:cubicBezTo>
                  <a:cubicBezTo>
                    <a:pt x="11347" y="12716"/>
                    <a:pt x="14145" y="9871"/>
                    <a:pt x="14145" y="6370"/>
                  </a:cubicBezTo>
                  <a:cubicBezTo>
                    <a:pt x="14145" y="2858"/>
                    <a:pt x="11347" y="12"/>
                    <a:pt x="707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1" name="Google Shape;3121;p46"/>
            <p:cNvSpPr/>
            <p:nvPr/>
          </p:nvSpPr>
          <p:spPr>
            <a:xfrm>
              <a:off x="7465041" y="3498153"/>
              <a:ext cx="65191" cy="65875"/>
            </a:xfrm>
            <a:custGeom>
              <a:avLst/>
              <a:gdLst/>
              <a:ahLst/>
              <a:cxnLst/>
              <a:rect l="l" t="t" r="r" b="b"/>
              <a:pathLst>
                <a:path w="1144" h="1156" extrusionOk="0">
                  <a:moveTo>
                    <a:pt x="572" y="1"/>
                  </a:moveTo>
                  <a:cubicBezTo>
                    <a:pt x="250" y="1"/>
                    <a:pt x="0" y="263"/>
                    <a:pt x="0" y="572"/>
                  </a:cubicBezTo>
                  <a:cubicBezTo>
                    <a:pt x="0" y="894"/>
                    <a:pt x="250" y="1156"/>
                    <a:pt x="572" y="1156"/>
                  </a:cubicBezTo>
                  <a:cubicBezTo>
                    <a:pt x="893" y="1156"/>
                    <a:pt x="1143" y="894"/>
                    <a:pt x="1143" y="572"/>
                  </a:cubicBezTo>
                  <a:cubicBezTo>
                    <a:pt x="1143" y="263"/>
                    <a:pt x="893" y="1"/>
                    <a:pt x="572" y="1"/>
                  </a:cubicBez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2" name="Google Shape;3122;p46"/>
            <p:cNvSpPr/>
            <p:nvPr/>
          </p:nvSpPr>
          <p:spPr>
            <a:xfrm>
              <a:off x="7804961" y="3498153"/>
              <a:ext cx="65875" cy="65875"/>
            </a:xfrm>
            <a:custGeom>
              <a:avLst/>
              <a:gdLst/>
              <a:ahLst/>
              <a:cxnLst/>
              <a:rect l="l" t="t" r="r" b="b"/>
              <a:pathLst>
                <a:path w="1156" h="1156" extrusionOk="0">
                  <a:moveTo>
                    <a:pt x="584" y="1"/>
                  </a:moveTo>
                  <a:cubicBezTo>
                    <a:pt x="262" y="1"/>
                    <a:pt x="0" y="263"/>
                    <a:pt x="0" y="572"/>
                  </a:cubicBezTo>
                  <a:cubicBezTo>
                    <a:pt x="0" y="894"/>
                    <a:pt x="262" y="1156"/>
                    <a:pt x="584" y="1156"/>
                  </a:cubicBezTo>
                  <a:cubicBezTo>
                    <a:pt x="893" y="1156"/>
                    <a:pt x="1155" y="894"/>
                    <a:pt x="1155" y="572"/>
                  </a:cubicBezTo>
                  <a:cubicBezTo>
                    <a:pt x="1155" y="263"/>
                    <a:pt x="893" y="1"/>
                    <a:pt x="584" y="1"/>
                  </a:cubicBez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3" name="Google Shape;3123;p46"/>
            <p:cNvSpPr/>
            <p:nvPr/>
          </p:nvSpPr>
          <p:spPr>
            <a:xfrm>
              <a:off x="7710650" y="3100735"/>
              <a:ext cx="10200" cy="47924"/>
            </a:xfrm>
            <a:custGeom>
              <a:avLst/>
              <a:gdLst/>
              <a:ahLst/>
              <a:cxnLst/>
              <a:rect l="l" t="t" r="r" b="b"/>
              <a:pathLst>
                <a:path w="179" h="841" extrusionOk="0">
                  <a:moveTo>
                    <a:pt x="90" y="1"/>
                  </a:moveTo>
                  <a:cubicBezTo>
                    <a:pt x="45" y="1"/>
                    <a:pt x="0" y="28"/>
                    <a:pt x="0" y="81"/>
                  </a:cubicBezTo>
                  <a:lnTo>
                    <a:pt x="0" y="760"/>
                  </a:lnTo>
                  <a:cubicBezTo>
                    <a:pt x="0" y="813"/>
                    <a:pt x="45" y="840"/>
                    <a:pt x="90" y="840"/>
                  </a:cubicBezTo>
                  <a:cubicBezTo>
                    <a:pt x="134" y="840"/>
                    <a:pt x="179" y="813"/>
                    <a:pt x="179" y="760"/>
                  </a:cubicBezTo>
                  <a:lnTo>
                    <a:pt x="179" y="81"/>
                  </a:lnTo>
                  <a:cubicBezTo>
                    <a:pt x="179" y="28"/>
                    <a:pt x="134" y="1"/>
                    <a:pt x="90" y="1"/>
                  </a:cubicBezTo>
                  <a:close/>
                </a:path>
              </a:pathLst>
            </a:custGeom>
            <a:solidFill>
              <a:srgbClr val="FFE1A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4" name="Google Shape;3124;p46"/>
            <p:cNvSpPr/>
            <p:nvPr/>
          </p:nvSpPr>
          <p:spPr>
            <a:xfrm>
              <a:off x="7340186" y="3590583"/>
              <a:ext cx="165598" cy="130724"/>
            </a:xfrm>
            <a:custGeom>
              <a:avLst/>
              <a:gdLst/>
              <a:ahLst/>
              <a:cxnLst/>
              <a:rect l="l" t="t" r="r" b="b"/>
              <a:pathLst>
                <a:path w="2906" h="2294" extrusionOk="0">
                  <a:moveTo>
                    <a:pt x="1315" y="1"/>
                  </a:moveTo>
                  <a:cubicBezTo>
                    <a:pt x="811" y="1"/>
                    <a:pt x="363" y="264"/>
                    <a:pt x="203" y="701"/>
                  </a:cubicBezTo>
                  <a:cubicBezTo>
                    <a:pt x="1" y="1284"/>
                    <a:pt x="382" y="1951"/>
                    <a:pt x="1072" y="2201"/>
                  </a:cubicBezTo>
                  <a:cubicBezTo>
                    <a:pt x="1246" y="2264"/>
                    <a:pt x="1422" y="2293"/>
                    <a:pt x="1591" y="2293"/>
                  </a:cubicBezTo>
                  <a:cubicBezTo>
                    <a:pt x="2095" y="2293"/>
                    <a:pt x="2540" y="2030"/>
                    <a:pt x="2691" y="1594"/>
                  </a:cubicBezTo>
                  <a:cubicBezTo>
                    <a:pt x="2906" y="1010"/>
                    <a:pt x="2513" y="332"/>
                    <a:pt x="1834" y="93"/>
                  </a:cubicBezTo>
                  <a:cubicBezTo>
                    <a:pt x="1660" y="30"/>
                    <a:pt x="1484" y="1"/>
                    <a:pt x="131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5" name="Google Shape;3125;p46"/>
            <p:cNvSpPr/>
            <p:nvPr/>
          </p:nvSpPr>
          <p:spPr>
            <a:xfrm>
              <a:off x="7830035" y="3590583"/>
              <a:ext cx="165655" cy="130724"/>
            </a:xfrm>
            <a:custGeom>
              <a:avLst/>
              <a:gdLst/>
              <a:ahLst/>
              <a:cxnLst/>
              <a:rect l="l" t="t" r="r" b="b"/>
              <a:pathLst>
                <a:path w="2907" h="2294" extrusionOk="0">
                  <a:moveTo>
                    <a:pt x="1585" y="1"/>
                  </a:moveTo>
                  <a:cubicBezTo>
                    <a:pt x="1417" y="1"/>
                    <a:pt x="1243" y="30"/>
                    <a:pt x="1072" y="93"/>
                  </a:cubicBezTo>
                  <a:cubicBezTo>
                    <a:pt x="382" y="332"/>
                    <a:pt x="1" y="1010"/>
                    <a:pt x="203" y="1594"/>
                  </a:cubicBezTo>
                  <a:cubicBezTo>
                    <a:pt x="364" y="2030"/>
                    <a:pt x="811" y="2293"/>
                    <a:pt x="1310" y="2293"/>
                  </a:cubicBezTo>
                  <a:cubicBezTo>
                    <a:pt x="1478" y="2293"/>
                    <a:pt x="1652" y="2264"/>
                    <a:pt x="1823" y="2201"/>
                  </a:cubicBezTo>
                  <a:cubicBezTo>
                    <a:pt x="2513" y="1951"/>
                    <a:pt x="2906" y="1284"/>
                    <a:pt x="2692" y="701"/>
                  </a:cubicBezTo>
                  <a:cubicBezTo>
                    <a:pt x="2531" y="264"/>
                    <a:pt x="2084" y="1"/>
                    <a:pt x="158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6" name="Google Shape;3126;p46"/>
            <p:cNvSpPr/>
            <p:nvPr/>
          </p:nvSpPr>
          <p:spPr>
            <a:xfrm>
              <a:off x="7625171" y="3560609"/>
              <a:ext cx="85534" cy="59093"/>
            </a:xfrm>
            <a:custGeom>
              <a:avLst/>
              <a:gdLst/>
              <a:ahLst/>
              <a:cxnLst/>
              <a:rect l="l" t="t" r="r" b="b"/>
              <a:pathLst>
                <a:path w="1501" h="1037" extrusionOk="0">
                  <a:moveTo>
                    <a:pt x="750" y="0"/>
                  </a:moveTo>
                  <a:cubicBezTo>
                    <a:pt x="334" y="0"/>
                    <a:pt x="0" y="226"/>
                    <a:pt x="0" y="512"/>
                  </a:cubicBezTo>
                  <a:cubicBezTo>
                    <a:pt x="0" y="798"/>
                    <a:pt x="334" y="1036"/>
                    <a:pt x="750" y="1036"/>
                  </a:cubicBezTo>
                  <a:cubicBezTo>
                    <a:pt x="1155" y="1036"/>
                    <a:pt x="1500" y="798"/>
                    <a:pt x="1500" y="512"/>
                  </a:cubicBezTo>
                  <a:cubicBezTo>
                    <a:pt x="1500" y="226"/>
                    <a:pt x="1155" y="0"/>
                    <a:pt x="75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7" name="Google Shape;3127;p46"/>
            <p:cNvSpPr/>
            <p:nvPr/>
          </p:nvSpPr>
          <p:spPr>
            <a:xfrm>
              <a:off x="7582546" y="3632354"/>
              <a:ext cx="168163" cy="58752"/>
            </a:xfrm>
            <a:custGeom>
              <a:avLst/>
              <a:gdLst/>
              <a:ahLst/>
              <a:cxnLst/>
              <a:rect l="l" t="t" r="r" b="b"/>
              <a:pathLst>
                <a:path w="2951" h="1031" extrusionOk="0">
                  <a:moveTo>
                    <a:pt x="1557" y="0"/>
                  </a:moveTo>
                  <a:cubicBezTo>
                    <a:pt x="1517" y="0"/>
                    <a:pt x="1474" y="24"/>
                    <a:pt x="1463" y="75"/>
                  </a:cubicBezTo>
                  <a:cubicBezTo>
                    <a:pt x="1403" y="325"/>
                    <a:pt x="1272" y="599"/>
                    <a:pt x="1034" y="718"/>
                  </a:cubicBezTo>
                  <a:cubicBezTo>
                    <a:pt x="945" y="768"/>
                    <a:pt x="852" y="790"/>
                    <a:pt x="763" y="790"/>
                  </a:cubicBezTo>
                  <a:cubicBezTo>
                    <a:pt x="450" y="790"/>
                    <a:pt x="178" y="508"/>
                    <a:pt x="224" y="146"/>
                  </a:cubicBezTo>
                  <a:cubicBezTo>
                    <a:pt x="231" y="90"/>
                    <a:pt x="187" y="60"/>
                    <a:pt x="143" y="60"/>
                  </a:cubicBezTo>
                  <a:cubicBezTo>
                    <a:pt x="103" y="60"/>
                    <a:pt x="63" y="84"/>
                    <a:pt x="58" y="134"/>
                  </a:cubicBezTo>
                  <a:cubicBezTo>
                    <a:pt x="0" y="558"/>
                    <a:pt x="296" y="982"/>
                    <a:pt x="742" y="982"/>
                  </a:cubicBezTo>
                  <a:cubicBezTo>
                    <a:pt x="760" y="982"/>
                    <a:pt x="778" y="981"/>
                    <a:pt x="796" y="980"/>
                  </a:cubicBezTo>
                  <a:cubicBezTo>
                    <a:pt x="1105" y="956"/>
                    <a:pt x="1344" y="742"/>
                    <a:pt x="1486" y="480"/>
                  </a:cubicBezTo>
                  <a:cubicBezTo>
                    <a:pt x="1570" y="765"/>
                    <a:pt x="1808" y="992"/>
                    <a:pt x="2117" y="1027"/>
                  </a:cubicBezTo>
                  <a:cubicBezTo>
                    <a:pt x="2142" y="1030"/>
                    <a:pt x="2166" y="1031"/>
                    <a:pt x="2190" y="1031"/>
                  </a:cubicBezTo>
                  <a:cubicBezTo>
                    <a:pt x="2618" y="1031"/>
                    <a:pt x="2940" y="635"/>
                    <a:pt x="2951" y="218"/>
                  </a:cubicBezTo>
                  <a:cubicBezTo>
                    <a:pt x="2951" y="158"/>
                    <a:pt x="2896" y="124"/>
                    <a:pt x="2847" y="124"/>
                  </a:cubicBezTo>
                  <a:cubicBezTo>
                    <a:pt x="2808" y="124"/>
                    <a:pt x="2772" y="146"/>
                    <a:pt x="2772" y="194"/>
                  </a:cubicBezTo>
                  <a:cubicBezTo>
                    <a:pt x="2772" y="523"/>
                    <a:pt x="2534" y="863"/>
                    <a:pt x="2182" y="863"/>
                  </a:cubicBezTo>
                  <a:cubicBezTo>
                    <a:pt x="2165" y="863"/>
                    <a:pt x="2147" y="862"/>
                    <a:pt x="2129" y="861"/>
                  </a:cubicBezTo>
                  <a:cubicBezTo>
                    <a:pt x="1760" y="825"/>
                    <a:pt x="1570" y="420"/>
                    <a:pt x="1629" y="87"/>
                  </a:cubicBezTo>
                  <a:cubicBezTo>
                    <a:pt x="1642" y="30"/>
                    <a:pt x="1601" y="0"/>
                    <a:pt x="1557" y="0"/>
                  </a:cubicBez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8" name="Google Shape;3128;p46"/>
            <p:cNvSpPr/>
            <p:nvPr/>
          </p:nvSpPr>
          <p:spPr>
            <a:xfrm>
              <a:off x="7437916" y="3809579"/>
              <a:ext cx="230048" cy="126450"/>
            </a:xfrm>
            <a:custGeom>
              <a:avLst/>
              <a:gdLst/>
              <a:ahLst/>
              <a:cxnLst/>
              <a:rect l="l" t="t" r="r" b="b"/>
              <a:pathLst>
                <a:path w="4037" h="2219" extrusionOk="0">
                  <a:moveTo>
                    <a:pt x="595" y="1"/>
                  </a:moveTo>
                  <a:lnTo>
                    <a:pt x="595" y="1"/>
                  </a:lnTo>
                  <a:cubicBezTo>
                    <a:pt x="0" y="1525"/>
                    <a:pt x="976" y="1942"/>
                    <a:pt x="1524" y="2108"/>
                  </a:cubicBezTo>
                  <a:cubicBezTo>
                    <a:pt x="1772" y="2185"/>
                    <a:pt x="1999" y="2219"/>
                    <a:pt x="2204" y="2219"/>
                  </a:cubicBezTo>
                  <a:cubicBezTo>
                    <a:pt x="3585" y="2219"/>
                    <a:pt x="4036" y="703"/>
                    <a:pt x="4036" y="703"/>
                  </a:cubicBezTo>
                  <a:lnTo>
                    <a:pt x="4036" y="703"/>
                  </a:lnTo>
                  <a:cubicBezTo>
                    <a:pt x="4006" y="704"/>
                    <a:pt x="3976" y="704"/>
                    <a:pt x="3946" y="704"/>
                  </a:cubicBezTo>
                  <a:cubicBezTo>
                    <a:pt x="2117" y="704"/>
                    <a:pt x="596" y="1"/>
                    <a:pt x="595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9" name="Google Shape;3129;p46"/>
            <p:cNvSpPr/>
            <p:nvPr/>
          </p:nvSpPr>
          <p:spPr>
            <a:xfrm>
              <a:off x="7668594" y="3809579"/>
              <a:ext cx="229365" cy="126450"/>
            </a:xfrm>
            <a:custGeom>
              <a:avLst/>
              <a:gdLst/>
              <a:ahLst/>
              <a:cxnLst/>
              <a:rect l="l" t="t" r="r" b="b"/>
              <a:pathLst>
                <a:path w="4025" h="2219" extrusionOk="0">
                  <a:moveTo>
                    <a:pt x="3441" y="1"/>
                  </a:moveTo>
                  <a:cubicBezTo>
                    <a:pt x="3441" y="1"/>
                    <a:pt x="1908" y="704"/>
                    <a:pt x="90" y="704"/>
                  </a:cubicBezTo>
                  <a:cubicBezTo>
                    <a:pt x="60" y="704"/>
                    <a:pt x="30" y="704"/>
                    <a:pt x="0" y="703"/>
                  </a:cubicBezTo>
                  <a:lnTo>
                    <a:pt x="0" y="703"/>
                  </a:lnTo>
                  <a:cubicBezTo>
                    <a:pt x="0" y="703"/>
                    <a:pt x="442" y="2219"/>
                    <a:pt x="1821" y="2219"/>
                  </a:cubicBezTo>
                  <a:cubicBezTo>
                    <a:pt x="2026" y="2219"/>
                    <a:pt x="2252" y="2185"/>
                    <a:pt x="2501" y="2108"/>
                  </a:cubicBezTo>
                  <a:cubicBezTo>
                    <a:pt x="3060" y="1942"/>
                    <a:pt x="4025" y="1525"/>
                    <a:pt x="344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0" name="Google Shape;3130;p46"/>
            <p:cNvSpPr/>
            <p:nvPr/>
          </p:nvSpPr>
          <p:spPr>
            <a:xfrm>
              <a:off x="7487437" y="2665649"/>
              <a:ext cx="348805" cy="494687"/>
            </a:xfrm>
            <a:custGeom>
              <a:avLst/>
              <a:gdLst/>
              <a:ahLst/>
              <a:cxnLst/>
              <a:rect l="l" t="t" r="r" b="b"/>
              <a:pathLst>
                <a:path w="6121" h="8681" extrusionOk="0">
                  <a:moveTo>
                    <a:pt x="3060" y="1"/>
                  </a:moveTo>
                  <a:lnTo>
                    <a:pt x="0" y="8681"/>
                  </a:lnTo>
                  <a:lnTo>
                    <a:pt x="6120" y="8681"/>
                  </a:lnTo>
                  <a:lnTo>
                    <a:pt x="3060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1" name="Google Shape;3131;p46"/>
            <p:cNvSpPr/>
            <p:nvPr/>
          </p:nvSpPr>
          <p:spPr>
            <a:xfrm>
              <a:off x="7597989" y="2791189"/>
              <a:ext cx="127646" cy="49577"/>
            </a:xfrm>
            <a:custGeom>
              <a:avLst/>
              <a:gdLst/>
              <a:ahLst/>
              <a:cxnLst/>
              <a:rect l="l" t="t" r="r" b="b"/>
              <a:pathLst>
                <a:path w="2240" h="870" extrusionOk="0">
                  <a:moveTo>
                    <a:pt x="311" y="1"/>
                  </a:moveTo>
                  <a:lnTo>
                    <a:pt x="1" y="870"/>
                  </a:lnTo>
                  <a:lnTo>
                    <a:pt x="2239" y="870"/>
                  </a:lnTo>
                  <a:lnTo>
                    <a:pt x="1930" y="1"/>
                  </a:lnTo>
                  <a:close/>
                </a:path>
              </a:pathLst>
            </a:custGeom>
            <a:solidFill>
              <a:srgbClr val="F9C0C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2" name="Google Shape;3132;p46"/>
            <p:cNvSpPr/>
            <p:nvPr/>
          </p:nvSpPr>
          <p:spPr>
            <a:xfrm>
              <a:off x="7548468" y="2907211"/>
              <a:ext cx="226686" cy="74707"/>
            </a:xfrm>
            <a:custGeom>
              <a:avLst/>
              <a:gdLst/>
              <a:ahLst/>
              <a:cxnLst/>
              <a:rect l="l" t="t" r="r" b="b"/>
              <a:pathLst>
                <a:path w="3978" h="1311" extrusionOk="0">
                  <a:moveTo>
                    <a:pt x="465" y="1"/>
                  </a:moveTo>
                  <a:lnTo>
                    <a:pt x="1" y="1310"/>
                  </a:lnTo>
                  <a:lnTo>
                    <a:pt x="3978" y="1310"/>
                  </a:lnTo>
                  <a:lnTo>
                    <a:pt x="351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3" name="Google Shape;3133;p46"/>
            <p:cNvSpPr/>
            <p:nvPr/>
          </p:nvSpPr>
          <p:spPr>
            <a:xfrm>
              <a:off x="7503735" y="3048365"/>
              <a:ext cx="316210" cy="61772"/>
            </a:xfrm>
            <a:custGeom>
              <a:avLst/>
              <a:gdLst/>
              <a:ahLst/>
              <a:cxnLst/>
              <a:rect l="l" t="t" r="r" b="b"/>
              <a:pathLst>
                <a:path w="5549" h="1084" extrusionOk="0">
                  <a:moveTo>
                    <a:pt x="381" y="0"/>
                  </a:moveTo>
                  <a:lnTo>
                    <a:pt x="0" y="1084"/>
                  </a:lnTo>
                  <a:lnTo>
                    <a:pt x="5548" y="1084"/>
                  </a:lnTo>
                  <a:lnTo>
                    <a:pt x="5167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5" name="Google Shape;3135;p46"/>
            <p:cNvSpPr/>
            <p:nvPr/>
          </p:nvSpPr>
          <p:spPr>
            <a:xfrm>
              <a:off x="8179357" y="2718354"/>
              <a:ext cx="208052" cy="203550"/>
            </a:xfrm>
            <a:custGeom>
              <a:avLst/>
              <a:gdLst/>
              <a:ahLst/>
              <a:cxnLst/>
              <a:rect l="l" t="t" r="r" b="b"/>
              <a:pathLst>
                <a:path w="3651" h="3572" extrusionOk="0">
                  <a:moveTo>
                    <a:pt x="1058" y="1"/>
                  </a:moveTo>
                  <a:cubicBezTo>
                    <a:pt x="0" y="1"/>
                    <a:pt x="448" y="3571"/>
                    <a:pt x="448" y="3571"/>
                  </a:cubicBezTo>
                  <a:cubicBezTo>
                    <a:pt x="448" y="3571"/>
                    <a:pt x="3651" y="1619"/>
                    <a:pt x="2817" y="833"/>
                  </a:cubicBezTo>
                  <a:cubicBezTo>
                    <a:pt x="2682" y="707"/>
                    <a:pt x="2550" y="657"/>
                    <a:pt x="2424" y="657"/>
                  </a:cubicBezTo>
                  <a:cubicBezTo>
                    <a:pt x="2036" y="657"/>
                    <a:pt x="1708" y="1129"/>
                    <a:pt x="1555" y="1345"/>
                  </a:cubicBezTo>
                  <a:cubicBezTo>
                    <a:pt x="1626" y="1000"/>
                    <a:pt x="1769" y="142"/>
                    <a:pt x="1162" y="11"/>
                  </a:cubicBezTo>
                  <a:cubicBezTo>
                    <a:pt x="1126" y="4"/>
                    <a:pt x="1091" y="1"/>
                    <a:pt x="105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6" name="Google Shape;3136;p46"/>
            <p:cNvSpPr/>
            <p:nvPr/>
          </p:nvSpPr>
          <p:spPr>
            <a:xfrm>
              <a:off x="7364308" y="2611726"/>
              <a:ext cx="164032" cy="150208"/>
            </a:xfrm>
            <a:custGeom>
              <a:avLst/>
              <a:gdLst/>
              <a:ahLst/>
              <a:cxnLst/>
              <a:rect l="l" t="t" r="r" b="b"/>
              <a:pathLst>
                <a:path w="3954" h="3621" extrusionOk="0">
                  <a:moveTo>
                    <a:pt x="2796" y="1"/>
                  </a:moveTo>
                  <a:cubicBezTo>
                    <a:pt x="2062" y="1"/>
                    <a:pt x="2192" y="884"/>
                    <a:pt x="2227" y="1227"/>
                  </a:cubicBezTo>
                  <a:cubicBezTo>
                    <a:pt x="2080" y="972"/>
                    <a:pt x="1730" y="432"/>
                    <a:pt x="1311" y="432"/>
                  </a:cubicBezTo>
                  <a:cubicBezTo>
                    <a:pt x="1222" y="432"/>
                    <a:pt x="1130" y="457"/>
                    <a:pt x="1037" y="513"/>
                  </a:cubicBezTo>
                  <a:cubicBezTo>
                    <a:pt x="1" y="1132"/>
                    <a:pt x="2918" y="3620"/>
                    <a:pt x="2918" y="3620"/>
                  </a:cubicBezTo>
                  <a:cubicBezTo>
                    <a:pt x="2918" y="3620"/>
                    <a:pt x="3954" y="13"/>
                    <a:pt x="2811" y="1"/>
                  </a:cubicBezTo>
                  <a:cubicBezTo>
                    <a:pt x="2806" y="1"/>
                    <a:pt x="2801" y="1"/>
                    <a:pt x="279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9" name="TextBox 48">
            <a:extLst>
              <a:ext uri="{FF2B5EF4-FFF2-40B4-BE49-F238E27FC236}">
                <a16:creationId xmlns:a16="http://schemas.microsoft.com/office/drawing/2014/main" id="{3E6029A9-4E05-4E61-828F-D6D1A5E9356C}"/>
              </a:ext>
            </a:extLst>
          </p:cNvPr>
          <p:cNvSpPr txBox="1"/>
          <p:nvPr/>
        </p:nvSpPr>
        <p:spPr>
          <a:xfrm>
            <a:off x="2712300" y="2665900"/>
            <a:ext cx="4027718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en-US" sz="2400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Nó</a:t>
            </a:r>
            <a:r>
              <a:rPr lang="en-US" altLang="en-US" sz="240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góp</a:t>
            </a:r>
            <a:r>
              <a:rPr lang="en-US" altLang="en-US" sz="240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altLang="en-US" sz="240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altLang="en-US" sz="240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thay</a:t>
            </a:r>
            <a:r>
              <a:rPr lang="en-US" altLang="en-US" sz="240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đổi</a:t>
            </a:r>
            <a:r>
              <a:rPr lang="en-US" altLang="en-US" sz="240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cuộc</a:t>
            </a:r>
            <a:r>
              <a:rPr lang="en-US" altLang="en-US" sz="240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sống</a:t>
            </a:r>
            <a:r>
              <a:rPr lang="en-US" altLang="en-US" sz="240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altLang="en-US" sz="240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trái</a:t>
            </a:r>
            <a:r>
              <a:rPr lang="en-US" altLang="en-US" sz="240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đất</a:t>
            </a:r>
            <a:r>
              <a:rPr lang="en-US" altLang="en-US" sz="240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400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3" name="Arrow: Right 2">
            <a:extLst>
              <a:ext uri="{FF2B5EF4-FFF2-40B4-BE49-F238E27FC236}">
                <a16:creationId xmlns:a16="http://schemas.microsoft.com/office/drawing/2014/main" id="{1739B8E8-A005-43DB-8882-28B8D5DDA534}"/>
              </a:ext>
            </a:extLst>
          </p:cNvPr>
          <p:cNvSpPr/>
          <p:nvPr/>
        </p:nvSpPr>
        <p:spPr>
          <a:xfrm>
            <a:off x="2114998" y="3004539"/>
            <a:ext cx="434120" cy="203870"/>
          </a:xfrm>
          <a:prstGeom prst="rightArrow">
            <a:avLst/>
          </a:prstGeom>
          <a:solidFill>
            <a:schemeClr val="bg2">
              <a:lumMod val="40000"/>
              <a:lumOff val="60000"/>
            </a:schemeClr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" grpId="0"/>
      <p:bldP spid="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75" name="Google Shape;3575;p53"/>
          <p:cNvSpPr/>
          <p:nvPr/>
        </p:nvSpPr>
        <p:spPr>
          <a:xfrm>
            <a:off x="654428" y="1055051"/>
            <a:ext cx="5480620" cy="2913606"/>
          </a:xfrm>
          <a:custGeom>
            <a:avLst/>
            <a:gdLst/>
            <a:ahLst/>
            <a:cxnLst/>
            <a:rect l="l" t="t" r="r" b="b"/>
            <a:pathLst>
              <a:path w="19266" h="11368" extrusionOk="0">
                <a:moveTo>
                  <a:pt x="12034" y="0"/>
                </a:moveTo>
                <a:cubicBezTo>
                  <a:pt x="11308" y="0"/>
                  <a:pt x="10621" y="33"/>
                  <a:pt x="10026" y="46"/>
                </a:cubicBezTo>
                <a:cubicBezTo>
                  <a:pt x="7561" y="105"/>
                  <a:pt x="2632" y="522"/>
                  <a:pt x="1287" y="3237"/>
                </a:cubicBezTo>
                <a:cubicBezTo>
                  <a:pt x="1" y="5880"/>
                  <a:pt x="1061" y="8773"/>
                  <a:pt x="3680" y="9785"/>
                </a:cubicBezTo>
                <a:cubicBezTo>
                  <a:pt x="4737" y="10200"/>
                  <a:pt x="5822" y="10312"/>
                  <a:pt x="6918" y="10312"/>
                </a:cubicBezTo>
                <a:cubicBezTo>
                  <a:pt x="8215" y="10312"/>
                  <a:pt x="9526" y="10154"/>
                  <a:pt x="10824" y="10154"/>
                </a:cubicBezTo>
                <a:cubicBezTo>
                  <a:pt x="11341" y="11101"/>
                  <a:pt x="12018" y="11368"/>
                  <a:pt x="12946" y="11368"/>
                </a:cubicBezTo>
                <a:cubicBezTo>
                  <a:pt x="13151" y="11368"/>
                  <a:pt x="13368" y="11355"/>
                  <a:pt x="13598" y="11333"/>
                </a:cubicBezTo>
                <a:cubicBezTo>
                  <a:pt x="11002" y="9345"/>
                  <a:pt x="14896" y="9964"/>
                  <a:pt x="16074" y="9309"/>
                </a:cubicBezTo>
                <a:cubicBezTo>
                  <a:pt x="16943" y="8845"/>
                  <a:pt x="17967" y="8261"/>
                  <a:pt x="18336" y="7321"/>
                </a:cubicBezTo>
                <a:cubicBezTo>
                  <a:pt x="18717" y="6344"/>
                  <a:pt x="19265" y="4928"/>
                  <a:pt x="18741" y="3463"/>
                </a:cubicBezTo>
                <a:cubicBezTo>
                  <a:pt x="17628" y="402"/>
                  <a:pt x="14593" y="0"/>
                  <a:pt x="12034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578" name="Google Shape;3578;p53"/>
          <p:cNvGrpSpPr/>
          <p:nvPr/>
        </p:nvGrpSpPr>
        <p:grpSpPr>
          <a:xfrm>
            <a:off x="5949424" y="1258937"/>
            <a:ext cx="4366852" cy="3869545"/>
            <a:chOff x="4880250" y="1209826"/>
            <a:chExt cx="4081806" cy="3393674"/>
          </a:xfrm>
        </p:grpSpPr>
        <p:sp>
          <p:nvSpPr>
            <p:cNvPr id="3579" name="Google Shape;3579;p53"/>
            <p:cNvSpPr/>
            <p:nvPr/>
          </p:nvSpPr>
          <p:spPr>
            <a:xfrm>
              <a:off x="4924425" y="4374900"/>
              <a:ext cx="3219600" cy="2286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80" name="Google Shape;3580;p53"/>
            <p:cNvSpPr/>
            <p:nvPr/>
          </p:nvSpPr>
          <p:spPr>
            <a:xfrm>
              <a:off x="5011707" y="2593995"/>
              <a:ext cx="915107" cy="698139"/>
            </a:xfrm>
            <a:custGeom>
              <a:avLst/>
              <a:gdLst/>
              <a:ahLst/>
              <a:cxnLst/>
              <a:rect l="l" t="t" r="r" b="b"/>
              <a:pathLst>
                <a:path w="12050" h="9193" extrusionOk="0">
                  <a:moveTo>
                    <a:pt x="7958" y="1"/>
                  </a:moveTo>
                  <a:cubicBezTo>
                    <a:pt x="6383" y="1"/>
                    <a:pt x="4896" y="1000"/>
                    <a:pt x="3608" y="1741"/>
                  </a:cubicBezTo>
                  <a:cubicBezTo>
                    <a:pt x="2239" y="2527"/>
                    <a:pt x="584" y="3634"/>
                    <a:pt x="405" y="5313"/>
                  </a:cubicBezTo>
                  <a:cubicBezTo>
                    <a:pt x="0" y="9087"/>
                    <a:pt x="2703" y="9075"/>
                    <a:pt x="5203" y="9182"/>
                  </a:cubicBezTo>
                  <a:cubicBezTo>
                    <a:pt x="5338" y="9189"/>
                    <a:pt x="5488" y="9193"/>
                    <a:pt x="5650" y="9193"/>
                  </a:cubicBezTo>
                  <a:cubicBezTo>
                    <a:pt x="7171" y="9193"/>
                    <a:pt x="9739" y="8877"/>
                    <a:pt x="10740" y="8016"/>
                  </a:cubicBezTo>
                  <a:cubicBezTo>
                    <a:pt x="11895" y="7039"/>
                    <a:pt x="12038" y="6146"/>
                    <a:pt x="12049" y="4718"/>
                  </a:cubicBezTo>
                  <a:cubicBezTo>
                    <a:pt x="12049" y="3706"/>
                    <a:pt x="11502" y="2182"/>
                    <a:pt x="10954" y="1300"/>
                  </a:cubicBezTo>
                  <a:cubicBezTo>
                    <a:pt x="10359" y="348"/>
                    <a:pt x="9478" y="372"/>
                    <a:pt x="8787" y="98"/>
                  </a:cubicBezTo>
                  <a:cubicBezTo>
                    <a:pt x="8509" y="31"/>
                    <a:pt x="8232" y="1"/>
                    <a:pt x="795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81" name="Google Shape;3581;p53"/>
            <p:cNvSpPr/>
            <p:nvPr/>
          </p:nvSpPr>
          <p:spPr>
            <a:xfrm>
              <a:off x="7621168" y="4115807"/>
              <a:ext cx="138443" cy="118394"/>
            </a:xfrm>
            <a:custGeom>
              <a:avLst/>
              <a:gdLst/>
              <a:ahLst/>
              <a:cxnLst/>
              <a:rect l="l" t="t" r="r" b="b"/>
              <a:pathLst>
                <a:path w="1823" h="1559" extrusionOk="0">
                  <a:moveTo>
                    <a:pt x="1074" y="1"/>
                  </a:moveTo>
                  <a:cubicBezTo>
                    <a:pt x="983" y="1"/>
                    <a:pt x="889" y="12"/>
                    <a:pt x="798" y="26"/>
                  </a:cubicBezTo>
                  <a:cubicBezTo>
                    <a:pt x="644" y="38"/>
                    <a:pt x="465" y="61"/>
                    <a:pt x="322" y="133"/>
                  </a:cubicBezTo>
                  <a:cubicBezTo>
                    <a:pt x="191" y="204"/>
                    <a:pt x="167" y="288"/>
                    <a:pt x="144" y="442"/>
                  </a:cubicBezTo>
                  <a:cubicBezTo>
                    <a:pt x="108" y="645"/>
                    <a:pt x="1" y="1204"/>
                    <a:pt x="179" y="1442"/>
                  </a:cubicBezTo>
                  <a:cubicBezTo>
                    <a:pt x="467" y="1492"/>
                    <a:pt x="788" y="1558"/>
                    <a:pt x="1087" y="1558"/>
                  </a:cubicBezTo>
                  <a:cubicBezTo>
                    <a:pt x="1146" y="1558"/>
                    <a:pt x="1205" y="1556"/>
                    <a:pt x="1263" y="1550"/>
                  </a:cubicBezTo>
                  <a:cubicBezTo>
                    <a:pt x="1358" y="1538"/>
                    <a:pt x="1501" y="1502"/>
                    <a:pt x="1572" y="1431"/>
                  </a:cubicBezTo>
                  <a:cubicBezTo>
                    <a:pt x="1822" y="1192"/>
                    <a:pt x="1691" y="573"/>
                    <a:pt x="1584" y="299"/>
                  </a:cubicBezTo>
                  <a:cubicBezTo>
                    <a:pt x="1492" y="64"/>
                    <a:pt x="1292" y="1"/>
                    <a:pt x="1074" y="1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82" name="Google Shape;3582;p53"/>
            <p:cNvSpPr/>
            <p:nvPr/>
          </p:nvSpPr>
          <p:spPr>
            <a:xfrm>
              <a:off x="6623891" y="3484800"/>
              <a:ext cx="1045273" cy="743325"/>
            </a:xfrm>
            <a:custGeom>
              <a:avLst/>
              <a:gdLst/>
              <a:ahLst/>
              <a:cxnLst/>
              <a:rect l="l" t="t" r="r" b="b"/>
              <a:pathLst>
                <a:path w="13764" h="9788" extrusionOk="0">
                  <a:moveTo>
                    <a:pt x="1738" y="0"/>
                  </a:moveTo>
                  <a:cubicBezTo>
                    <a:pt x="1703" y="24"/>
                    <a:pt x="1715" y="48"/>
                    <a:pt x="1691" y="84"/>
                  </a:cubicBezTo>
                  <a:lnTo>
                    <a:pt x="703" y="441"/>
                  </a:lnTo>
                  <a:cubicBezTo>
                    <a:pt x="0" y="2120"/>
                    <a:pt x="322" y="4227"/>
                    <a:pt x="1619" y="5549"/>
                  </a:cubicBezTo>
                  <a:cubicBezTo>
                    <a:pt x="2512" y="6465"/>
                    <a:pt x="3346" y="7144"/>
                    <a:pt x="4489" y="7692"/>
                  </a:cubicBezTo>
                  <a:cubicBezTo>
                    <a:pt x="5703" y="8263"/>
                    <a:pt x="7370" y="9013"/>
                    <a:pt x="8680" y="9263"/>
                  </a:cubicBezTo>
                  <a:cubicBezTo>
                    <a:pt x="9478" y="9406"/>
                    <a:pt x="10549" y="9621"/>
                    <a:pt x="11347" y="9680"/>
                  </a:cubicBezTo>
                  <a:cubicBezTo>
                    <a:pt x="11994" y="9727"/>
                    <a:pt x="12470" y="9787"/>
                    <a:pt x="12820" y="9787"/>
                  </a:cubicBezTo>
                  <a:cubicBezTo>
                    <a:pt x="13436" y="9787"/>
                    <a:pt x="13660" y="9602"/>
                    <a:pt x="13728" y="8835"/>
                  </a:cubicBezTo>
                  <a:cubicBezTo>
                    <a:pt x="13764" y="8323"/>
                    <a:pt x="13073" y="8263"/>
                    <a:pt x="12704" y="8144"/>
                  </a:cubicBezTo>
                  <a:cubicBezTo>
                    <a:pt x="11537" y="7751"/>
                    <a:pt x="10382" y="7263"/>
                    <a:pt x="9430" y="6477"/>
                  </a:cubicBezTo>
                  <a:cubicBezTo>
                    <a:pt x="8596" y="5799"/>
                    <a:pt x="7751" y="5203"/>
                    <a:pt x="7275" y="4215"/>
                  </a:cubicBezTo>
                  <a:cubicBezTo>
                    <a:pt x="6930" y="3501"/>
                    <a:pt x="6965" y="2643"/>
                    <a:pt x="6549" y="1989"/>
                  </a:cubicBezTo>
                  <a:cubicBezTo>
                    <a:pt x="6084" y="1274"/>
                    <a:pt x="5513" y="1108"/>
                    <a:pt x="4751" y="822"/>
                  </a:cubicBezTo>
                  <a:cubicBezTo>
                    <a:pt x="4144" y="596"/>
                    <a:pt x="3536" y="429"/>
                    <a:pt x="2917" y="250"/>
                  </a:cubicBezTo>
                  <a:cubicBezTo>
                    <a:pt x="2536" y="131"/>
                    <a:pt x="2096" y="143"/>
                    <a:pt x="173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83" name="Google Shape;3583;p53"/>
            <p:cNvSpPr/>
            <p:nvPr/>
          </p:nvSpPr>
          <p:spPr>
            <a:xfrm>
              <a:off x="5053247" y="3659696"/>
              <a:ext cx="757830" cy="477450"/>
            </a:xfrm>
            <a:custGeom>
              <a:avLst/>
              <a:gdLst/>
              <a:ahLst/>
              <a:cxnLst/>
              <a:rect l="l" t="t" r="r" b="b"/>
              <a:pathLst>
                <a:path w="9979" h="6287" extrusionOk="0">
                  <a:moveTo>
                    <a:pt x="7639" y="1"/>
                  </a:moveTo>
                  <a:cubicBezTo>
                    <a:pt x="6598" y="1"/>
                    <a:pt x="5384" y="197"/>
                    <a:pt x="3882" y="436"/>
                  </a:cubicBezTo>
                  <a:cubicBezTo>
                    <a:pt x="3466" y="507"/>
                    <a:pt x="2680" y="757"/>
                    <a:pt x="2406" y="936"/>
                  </a:cubicBezTo>
                  <a:cubicBezTo>
                    <a:pt x="1799" y="1341"/>
                    <a:pt x="1454" y="2365"/>
                    <a:pt x="1180" y="2996"/>
                  </a:cubicBezTo>
                  <a:cubicBezTo>
                    <a:pt x="906" y="3639"/>
                    <a:pt x="442" y="4591"/>
                    <a:pt x="203" y="5413"/>
                  </a:cubicBezTo>
                  <a:cubicBezTo>
                    <a:pt x="1" y="6139"/>
                    <a:pt x="13" y="5734"/>
                    <a:pt x="668" y="6008"/>
                  </a:cubicBezTo>
                  <a:cubicBezTo>
                    <a:pt x="1011" y="6155"/>
                    <a:pt x="1159" y="6286"/>
                    <a:pt x="1272" y="6286"/>
                  </a:cubicBezTo>
                  <a:cubicBezTo>
                    <a:pt x="1378" y="6286"/>
                    <a:pt x="1453" y="6170"/>
                    <a:pt x="1632" y="5841"/>
                  </a:cubicBezTo>
                  <a:cubicBezTo>
                    <a:pt x="1989" y="5186"/>
                    <a:pt x="2585" y="4246"/>
                    <a:pt x="2966" y="3603"/>
                  </a:cubicBezTo>
                  <a:cubicBezTo>
                    <a:pt x="3229" y="3151"/>
                    <a:pt x="3381" y="3019"/>
                    <a:pt x="3745" y="3019"/>
                  </a:cubicBezTo>
                  <a:cubicBezTo>
                    <a:pt x="3842" y="3019"/>
                    <a:pt x="3953" y="3028"/>
                    <a:pt x="4085" y="3043"/>
                  </a:cubicBezTo>
                  <a:cubicBezTo>
                    <a:pt x="5133" y="3147"/>
                    <a:pt x="5995" y="3260"/>
                    <a:pt x="6855" y="3260"/>
                  </a:cubicBezTo>
                  <a:cubicBezTo>
                    <a:pt x="7470" y="3260"/>
                    <a:pt x="8084" y="3202"/>
                    <a:pt x="8764" y="3043"/>
                  </a:cubicBezTo>
                  <a:cubicBezTo>
                    <a:pt x="9978" y="2769"/>
                    <a:pt x="9955" y="340"/>
                    <a:pt x="8800" y="102"/>
                  </a:cubicBezTo>
                  <a:cubicBezTo>
                    <a:pt x="8435" y="31"/>
                    <a:pt x="8051" y="1"/>
                    <a:pt x="763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84" name="Google Shape;3584;p53"/>
            <p:cNvSpPr/>
            <p:nvPr/>
          </p:nvSpPr>
          <p:spPr>
            <a:xfrm>
              <a:off x="5033426" y="4074722"/>
              <a:ext cx="138367" cy="139886"/>
            </a:xfrm>
            <a:custGeom>
              <a:avLst/>
              <a:gdLst/>
              <a:ahLst/>
              <a:cxnLst/>
              <a:rect l="l" t="t" r="r" b="b"/>
              <a:pathLst>
                <a:path w="1822" h="1842" extrusionOk="0">
                  <a:moveTo>
                    <a:pt x="625" y="0"/>
                  </a:moveTo>
                  <a:cubicBezTo>
                    <a:pt x="576" y="0"/>
                    <a:pt x="530" y="6"/>
                    <a:pt x="488" y="19"/>
                  </a:cubicBezTo>
                  <a:cubicBezTo>
                    <a:pt x="322" y="340"/>
                    <a:pt x="107" y="721"/>
                    <a:pt x="36" y="1079"/>
                  </a:cubicBezTo>
                  <a:cubicBezTo>
                    <a:pt x="12" y="1186"/>
                    <a:pt x="0" y="1352"/>
                    <a:pt x="48" y="1448"/>
                  </a:cubicBezTo>
                  <a:cubicBezTo>
                    <a:pt x="192" y="1759"/>
                    <a:pt x="793" y="1842"/>
                    <a:pt x="1143" y="1842"/>
                  </a:cubicBezTo>
                  <a:cubicBezTo>
                    <a:pt x="1168" y="1842"/>
                    <a:pt x="1192" y="1841"/>
                    <a:pt x="1214" y="1841"/>
                  </a:cubicBezTo>
                  <a:cubicBezTo>
                    <a:pt x="1595" y="1817"/>
                    <a:pt x="1691" y="1472"/>
                    <a:pt x="1750" y="1138"/>
                  </a:cubicBezTo>
                  <a:cubicBezTo>
                    <a:pt x="1786" y="960"/>
                    <a:pt x="1822" y="781"/>
                    <a:pt x="1798" y="602"/>
                  </a:cubicBezTo>
                  <a:cubicBezTo>
                    <a:pt x="1762" y="436"/>
                    <a:pt x="1691" y="400"/>
                    <a:pt x="1536" y="317"/>
                  </a:cubicBezTo>
                  <a:cubicBezTo>
                    <a:pt x="1371" y="234"/>
                    <a:pt x="939" y="0"/>
                    <a:pt x="625" y="0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85" name="Google Shape;3585;p53"/>
            <p:cNvSpPr/>
            <p:nvPr/>
          </p:nvSpPr>
          <p:spPr>
            <a:xfrm>
              <a:off x="5482778" y="2866552"/>
              <a:ext cx="1720781" cy="1326336"/>
            </a:xfrm>
            <a:custGeom>
              <a:avLst/>
              <a:gdLst/>
              <a:ahLst/>
              <a:cxnLst/>
              <a:rect l="l" t="t" r="r" b="b"/>
              <a:pathLst>
                <a:path w="22659" h="17465" extrusionOk="0">
                  <a:moveTo>
                    <a:pt x="3843" y="1"/>
                  </a:moveTo>
                  <a:cubicBezTo>
                    <a:pt x="2421" y="1"/>
                    <a:pt x="740" y="2114"/>
                    <a:pt x="0" y="4034"/>
                  </a:cubicBezTo>
                  <a:cubicBezTo>
                    <a:pt x="1858" y="4593"/>
                    <a:pt x="1501" y="7963"/>
                    <a:pt x="1501" y="9439"/>
                  </a:cubicBezTo>
                  <a:cubicBezTo>
                    <a:pt x="1501" y="11844"/>
                    <a:pt x="1870" y="14892"/>
                    <a:pt x="4025" y="16071"/>
                  </a:cubicBezTo>
                  <a:cubicBezTo>
                    <a:pt x="6498" y="17405"/>
                    <a:pt x="8566" y="17464"/>
                    <a:pt x="11265" y="17464"/>
                  </a:cubicBezTo>
                  <a:cubicBezTo>
                    <a:pt x="11528" y="17464"/>
                    <a:pt x="11797" y="17464"/>
                    <a:pt x="12073" y="17464"/>
                  </a:cubicBezTo>
                  <a:cubicBezTo>
                    <a:pt x="14598" y="17464"/>
                    <a:pt x="18896" y="16535"/>
                    <a:pt x="20955" y="14856"/>
                  </a:cubicBezTo>
                  <a:cubicBezTo>
                    <a:pt x="22348" y="13737"/>
                    <a:pt x="22658" y="10511"/>
                    <a:pt x="22098" y="8868"/>
                  </a:cubicBezTo>
                  <a:cubicBezTo>
                    <a:pt x="21432" y="6951"/>
                    <a:pt x="19062" y="5677"/>
                    <a:pt x="17229" y="5665"/>
                  </a:cubicBezTo>
                  <a:cubicBezTo>
                    <a:pt x="17212" y="5665"/>
                    <a:pt x="17196" y="5665"/>
                    <a:pt x="17179" y="5665"/>
                  </a:cubicBezTo>
                  <a:cubicBezTo>
                    <a:pt x="15222" y="5665"/>
                    <a:pt x="13439" y="6357"/>
                    <a:pt x="11550" y="6534"/>
                  </a:cubicBezTo>
                  <a:cubicBezTo>
                    <a:pt x="11241" y="6561"/>
                    <a:pt x="10950" y="6578"/>
                    <a:pt x="10675" y="6578"/>
                  </a:cubicBezTo>
                  <a:cubicBezTo>
                    <a:pt x="9637" y="6578"/>
                    <a:pt x="8819" y="6336"/>
                    <a:pt x="8037" y="5498"/>
                  </a:cubicBezTo>
                  <a:cubicBezTo>
                    <a:pt x="6823" y="4236"/>
                    <a:pt x="6096" y="1259"/>
                    <a:pt x="4620" y="247"/>
                  </a:cubicBezTo>
                  <a:cubicBezTo>
                    <a:pt x="4376" y="78"/>
                    <a:pt x="4114" y="1"/>
                    <a:pt x="384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86" name="Google Shape;3586;p53"/>
            <p:cNvSpPr/>
            <p:nvPr/>
          </p:nvSpPr>
          <p:spPr>
            <a:xfrm>
              <a:off x="7521759" y="4348039"/>
              <a:ext cx="137456" cy="118774"/>
            </a:xfrm>
            <a:custGeom>
              <a:avLst/>
              <a:gdLst/>
              <a:ahLst/>
              <a:cxnLst/>
              <a:rect l="l" t="t" r="r" b="b"/>
              <a:pathLst>
                <a:path w="1810" h="1564" extrusionOk="0">
                  <a:moveTo>
                    <a:pt x="1030" y="1"/>
                  </a:moveTo>
                  <a:cubicBezTo>
                    <a:pt x="988" y="1"/>
                    <a:pt x="946" y="2"/>
                    <a:pt x="905" y="4"/>
                  </a:cubicBezTo>
                  <a:cubicBezTo>
                    <a:pt x="750" y="4"/>
                    <a:pt x="572" y="4"/>
                    <a:pt x="417" y="63"/>
                  </a:cubicBezTo>
                  <a:cubicBezTo>
                    <a:pt x="274" y="123"/>
                    <a:pt x="250" y="206"/>
                    <a:pt x="214" y="361"/>
                  </a:cubicBezTo>
                  <a:cubicBezTo>
                    <a:pt x="167" y="551"/>
                    <a:pt x="0" y="1099"/>
                    <a:pt x="155" y="1361"/>
                  </a:cubicBezTo>
                  <a:cubicBezTo>
                    <a:pt x="488" y="1456"/>
                    <a:pt x="869" y="1563"/>
                    <a:pt x="1214" y="1563"/>
                  </a:cubicBezTo>
                  <a:cubicBezTo>
                    <a:pt x="1322" y="1563"/>
                    <a:pt x="1465" y="1540"/>
                    <a:pt x="1548" y="1480"/>
                  </a:cubicBezTo>
                  <a:cubicBezTo>
                    <a:pt x="1810" y="1266"/>
                    <a:pt x="1738" y="635"/>
                    <a:pt x="1655" y="349"/>
                  </a:cubicBezTo>
                  <a:cubicBezTo>
                    <a:pt x="1572" y="50"/>
                    <a:pt x="1302" y="1"/>
                    <a:pt x="1030" y="1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87" name="Google Shape;3587;p53"/>
            <p:cNvSpPr/>
            <p:nvPr/>
          </p:nvSpPr>
          <p:spPr>
            <a:xfrm>
              <a:off x="6581363" y="3631294"/>
              <a:ext cx="996517" cy="820103"/>
            </a:xfrm>
            <a:custGeom>
              <a:avLst/>
              <a:gdLst/>
              <a:ahLst/>
              <a:cxnLst/>
              <a:rect l="l" t="t" r="r" b="b"/>
              <a:pathLst>
                <a:path w="13122" h="10799" extrusionOk="0">
                  <a:moveTo>
                    <a:pt x="1941" y="0"/>
                  </a:moveTo>
                  <a:cubicBezTo>
                    <a:pt x="1906" y="24"/>
                    <a:pt x="1906" y="48"/>
                    <a:pt x="1882" y="83"/>
                  </a:cubicBezTo>
                  <a:lnTo>
                    <a:pt x="858" y="345"/>
                  </a:lnTo>
                  <a:cubicBezTo>
                    <a:pt x="1" y="1953"/>
                    <a:pt x="120" y="4084"/>
                    <a:pt x="1286" y="5525"/>
                  </a:cubicBezTo>
                  <a:cubicBezTo>
                    <a:pt x="2096" y="6513"/>
                    <a:pt x="2858" y="7263"/>
                    <a:pt x="3953" y="7918"/>
                  </a:cubicBezTo>
                  <a:cubicBezTo>
                    <a:pt x="5096" y="8608"/>
                    <a:pt x="6692" y="9501"/>
                    <a:pt x="7978" y="9870"/>
                  </a:cubicBezTo>
                  <a:cubicBezTo>
                    <a:pt x="8752" y="10097"/>
                    <a:pt x="9799" y="10406"/>
                    <a:pt x="10597" y="10537"/>
                  </a:cubicBezTo>
                  <a:cubicBezTo>
                    <a:pt x="11367" y="10672"/>
                    <a:pt x="11889" y="10798"/>
                    <a:pt x="12250" y="10798"/>
                  </a:cubicBezTo>
                  <a:cubicBezTo>
                    <a:pt x="12717" y="10798"/>
                    <a:pt x="12917" y="10589"/>
                    <a:pt x="13038" y="9918"/>
                  </a:cubicBezTo>
                  <a:cubicBezTo>
                    <a:pt x="13121" y="9418"/>
                    <a:pt x="12443" y="9299"/>
                    <a:pt x="12085" y="9144"/>
                  </a:cubicBezTo>
                  <a:cubicBezTo>
                    <a:pt x="10966" y="8632"/>
                    <a:pt x="9859" y="8049"/>
                    <a:pt x="8978" y="7168"/>
                  </a:cubicBezTo>
                  <a:cubicBezTo>
                    <a:pt x="8216" y="6418"/>
                    <a:pt x="7430" y="5739"/>
                    <a:pt x="7049" y="4715"/>
                  </a:cubicBezTo>
                  <a:cubicBezTo>
                    <a:pt x="6775" y="3977"/>
                    <a:pt x="6882" y="3131"/>
                    <a:pt x="6537" y="2441"/>
                  </a:cubicBezTo>
                  <a:cubicBezTo>
                    <a:pt x="6144" y="1679"/>
                    <a:pt x="5585" y="1453"/>
                    <a:pt x="4858" y="1107"/>
                  </a:cubicBezTo>
                  <a:cubicBezTo>
                    <a:pt x="4275" y="822"/>
                    <a:pt x="3680" y="595"/>
                    <a:pt x="3084" y="357"/>
                  </a:cubicBezTo>
                  <a:cubicBezTo>
                    <a:pt x="2715" y="214"/>
                    <a:pt x="2275" y="191"/>
                    <a:pt x="194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88" name="Google Shape;3588;p53"/>
            <p:cNvSpPr/>
            <p:nvPr/>
          </p:nvSpPr>
          <p:spPr>
            <a:xfrm>
              <a:off x="5211663" y="3847046"/>
              <a:ext cx="708847" cy="543141"/>
            </a:xfrm>
            <a:custGeom>
              <a:avLst/>
              <a:gdLst/>
              <a:ahLst/>
              <a:cxnLst/>
              <a:rect l="l" t="t" r="r" b="b"/>
              <a:pathLst>
                <a:path w="9334" h="7152" extrusionOk="0">
                  <a:moveTo>
                    <a:pt x="5934" y="1"/>
                  </a:moveTo>
                  <a:cubicBezTo>
                    <a:pt x="4888" y="1"/>
                    <a:pt x="3627" y="498"/>
                    <a:pt x="2844" y="933"/>
                  </a:cubicBezTo>
                  <a:cubicBezTo>
                    <a:pt x="2475" y="1148"/>
                    <a:pt x="1725" y="1457"/>
                    <a:pt x="1475" y="1683"/>
                  </a:cubicBezTo>
                  <a:cubicBezTo>
                    <a:pt x="951" y="2184"/>
                    <a:pt x="784" y="3243"/>
                    <a:pt x="630" y="3922"/>
                  </a:cubicBezTo>
                  <a:cubicBezTo>
                    <a:pt x="463" y="4600"/>
                    <a:pt x="165" y="5624"/>
                    <a:pt x="82" y="6470"/>
                  </a:cubicBezTo>
                  <a:cubicBezTo>
                    <a:pt x="36" y="6886"/>
                    <a:pt x="0" y="6947"/>
                    <a:pt x="96" y="6947"/>
                  </a:cubicBezTo>
                  <a:cubicBezTo>
                    <a:pt x="136" y="6947"/>
                    <a:pt x="197" y="6936"/>
                    <a:pt x="289" y="6936"/>
                  </a:cubicBezTo>
                  <a:cubicBezTo>
                    <a:pt x="377" y="6936"/>
                    <a:pt x="492" y="6946"/>
                    <a:pt x="642" y="6982"/>
                  </a:cubicBezTo>
                  <a:cubicBezTo>
                    <a:pt x="971" y="7060"/>
                    <a:pt x="1138" y="7151"/>
                    <a:pt x="1248" y="7151"/>
                  </a:cubicBezTo>
                  <a:cubicBezTo>
                    <a:pt x="1373" y="7151"/>
                    <a:pt x="1425" y="7034"/>
                    <a:pt x="1558" y="6648"/>
                  </a:cubicBezTo>
                  <a:cubicBezTo>
                    <a:pt x="1796" y="5946"/>
                    <a:pt x="2225" y="4910"/>
                    <a:pt x="2487" y="4208"/>
                  </a:cubicBezTo>
                  <a:cubicBezTo>
                    <a:pt x="2713" y="3588"/>
                    <a:pt x="2856" y="3505"/>
                    <a:pt x="3499" y="3457"/>
                  </a:cubicBezTo>
                  <a:cubicBezTo>
                    <a:pt x="5297" y="3338"/>
                    <a:pt x="7249" y="3291"/>
                    <a:pt x="8523" y="1826"/>
                  </a:cubicBezTo>
                  <a:cubicBezTo>
                    <a:pt x="9333" y="898"/>
                    <a:pt x="7785" y="231"/>
                    <a:pt x="6618" y="88"/>
                  </a:cubicBezTo>
                  <a:cubicBezTo>
                    <a:pt x="6408" y="28"/>
                    <a:pt x="6177" y="1"/>
                    <a:pt x="593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89" name="Google Shape;3589;p53"/>
            <p:cNvSpPr/>
            <p:nvPr/>
          </p:nvSpPr>
          <p:spPr>
            <a:xfrm>
              <a:off x="5199740" y="4339078"/>
              <a:ext cx="131229" cy="134722"/>
            </a:xfrm>
            <a:custGeom>
              <a:avLst/>
              <a:gdLst/>
              <a:ahLst/>
              <a:cxnLst/>
              <a:rect l="l" t="t" r="r" b="b"/>
              <a:pathLst>
                <a:path w="1728" h="1774" extrusionOk="0">
                  <a:moveTo>
                    <a:pt x="541" y="0"/>
                  </a:moveTo>
                  <a:cubicBezTo>
                    <a:pt x="441" y="0"/>
                    <a:pt x="349" y="15"/>
                    <a:pt x="275" y="50"/>
                  </a:cubicBezTo>
                  <a:cubicBezTo>
                    <a:pt x="167" y="407"/>
                    <a:pt x="13" y="812"/>
                    <a:pt x="1" y="1181"/>
                  </a:cubicBezTo>
                  <a:cubicBezTo>
                    <a:pt x="1" y="1289"/>
                    <a:pt x="13" y="1455"/>
                    <a:pt x="84" y="1539"/>
                  </a:cubicBezTo>
                  <a:cubicBezTo>
                    <a:pt x="215" y="1721"/>
                    <a:pt x="520" y="1774"/>
                    <a:pt x="811" y="1774"/>
                  </a:cubicBezTo>
                  <a:cubicBezTo>
                    <a:pt x="995" y="1774"/>
                    <a:pt x="1174" y="1752"/>
                    <a:pt x="1299" y="1729"/>
                  </a:cubicBezTo>
                  <a:cubicBezTo>
                    <a:pt x="1668" y="1646"/>
                    <a:pt x="1703" y="1277"/>
                    <a:pt x="1715" y="943"/>
                  </a:cubicBezTo>
                  <a:cubicBezTo>
                    <a:pt x="1715" y="765"/>
                    <a:pt x="1727" y="574"/>
                    <a:pt x="1668" y="407"/>
                  </a:cubicBezTo>
                  <a:cubicBezTo>
                    <a:pt x="1608" y="253"/>
                    <a:pt x="1525" y="229"/>
                    <a:pt x="1358" y="181"/>
                  </a:cubicBezTo>
                  <a:cubicBezTo>
                    <a:pt x="1206" y="128"/>
                    <a:pt x="840" y="0"/>
                    <a:pt x="541" y="0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90" name="Google Shape;3590;p53"/>
            <p:cNvSpPr/>
            <p:nvPr/>
          </p:nvSpPr>
          <p:spPr>
            <a:xfrm>
              <a:off x="5298314" y="2892525"/>
              <a:ext cx="181806" cy="93257"/>
            </a:xfrm>
            <a:custGeom>
              <a:avLst/>
              <a:gdLst/>
              <a:ahLst/>
              <a:cxnLst/>
              <a:rect l="l" t="t" r="r" b="b"/>
              <a:pathLst>
                <a:path w="2394" h="1228" fill="none" extrusionOk="0">
                  <a:moveTo>
                    <a:pt x="12" y="84"/>
                  </a:moveTo>
                  <a:cubicBezTo>
                    <a:pt x="1" y="834"/>
                    <a:pt x="620" y="1227"/>
                    <a:pt x="1263" y="1227"/>
                  </a:cubicBezTo>
                  <a:cubicBezTo>
                    <a:pt x="1632" y="1227"/>
                    <a:pt x="1941" y="1048"/>
                    <a:pt x="2168" y="715"/>
                  </a:cubicBezTo>
                  <a:cubicBezTo>
                    <a:pt x="2346" y="465"/>
                    <a:pt x="2358" y="286"/>
                    <a:pt x="2394" y="1"/>
                  </a:cubicBezTo>
                </a:path>
              </a:pathLst>
            </a:custGeom>
            <a:solidFill>
              <a:srgbClr val="434343"/>
            </a:solidFill>
            <a:ln w="3875" cap="rnd" cmpd="sng">
              <a:solidFill>
                <a:srgbClr val="43434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91" name="Google Shape;3591;p53"/>
            <p:cNvSpPr/>
            <p:nvPr/>
          </p:nvSpPr>
          <p:spPr>
            <a:xfrm>
              <a:off x="5477386" y="2928673"/>
              <a:ext cx="35313" cy="3721"/>
            </a:xfrm>
            <a:custGeom>
              <a:avLst/>
              <a:gdLst/>
              <a:ahLst/>
              <a:cxnLst/>
              <a:rect l="l" t="t" r="r" b="b"/>
              <a:pathLst>
                <a:path w="465" h="49" fill="none" extrusionOk="0">
                  <a:moveTo>
                    <a:pt x="0" y="1"/>
                  </a:moveTo>
                  <a:cubicBezTo>
                    <a:pt x="167" y="1"/>
                    <a:pt x="310" y="37"/>
                    <a:pt x="464" y="49"/>
                  </a:cubicBezTo>
                </a:path>
              </a:pathLst>
            </a:custGeom>
            <a:solidFill>
              <a:srgbClr val="434343"/>
            </a:solidFill>
            <a:ln w="3875" cap="rnd" cmpd="sng">
              <a:solidFill>
                <a:srgbClr val="43434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92" name="Google Shape;3592;p53"/>
            <p:cNvSpPr/>
            <p:nvPr/>
          </p:nvSpPr>
          <p:spPr>
            <a:xfrm>
              <a:off x="5459236" y="2954950"/>
              <a:ext cx="29010" cy="21720"/>
            </a:xfrm>
            <a:custGeom>
              <a:avLst/>
              <a:gdLst/>
              <a:ahLst/>
              <a:cxnLst/>
              <a:rect l="l" t="t" r="r" b="b"/>
              <a:pathLst>
                <a:path w="382" h="286" fill="none" extrusionOk="0">
                  <a:moveTo>
                    <a:pt x="1" y="0"/>
                  </a:moveTo>
                  <a:cubicBezTo>
                    <a:pt x="120" y="36"/>
                    <a:pt x="310" y="191"/>
                    <a:pt x="382" y="286"/>
                  </a:cubicBezTo>
                </a:path>
              </a:pathLst>
            </a:custGeom>
            <a:solidFill>
              <a:srgbClr val="434343"/>
            </a:solidFill>
            <a:ln w="3875" cap="rnd" cmpd="sng">
              <a:solidFill>
                <a:srgbClr val="43434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93" name="Google Shape;3593;p53"/>
            <p:cNvSpPr/>
            <p:nvPr/>
          </p:nvSpPr>
          <p:spPr>
            <a:xfrm>
              <a:off x="5434858" y="2974846"/>
              <a:ext cx="16328" cy="21720"/>
            </a:xfrm>
            <a:custGeom>
              <a:avLst/>
              <a:gdLst/>
              <a:ahLst/>
              <a:cxnLst/>
              <a:rect l="l" t="t" r="r" b="b"/>
              <a:pathLst>
                <a:path w="215" h="286" fill="none" extrusionOk="0">
                  <a:moveTo>
                    <a:pt x="0" y="0"/>
                  </a:moveTo>
                  <a:cubicBezTo>
                    <a:pt x="24" y="60"/>
                    <a:pt x="84" y="95"/>
                    <a:pt x="131" y="155"/>
                  </a:cubicBezTo>
                  <a:cubicBezTo>
                    <a:pt x="155" y="191"/>
                    <a:pt x="167" y="250"/>
                    <a:pt x="215" y="286"/>
                  </a:cubicBezTo>
                </a:path>
              </a:pathLst>
            </a:custGeom>
            <a:solidFill>
              <a:srgbClr val="434343"/>
            </a:solidFill>
            <a:ln w="3875" cap="rnd" cmpd="sng">
              <a:solidFill>
                <a:srgbClr val="43434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94" name="Google Shape;3594;p53"/>
            <p:cNvSpPr/>
            <p:nvPr/>
          </p:nvSpPr>
          <p:spPr>
            <a:xfrm>
              <a:off x="5401368" y="2988364"/>
              <a:ext cx="2810" cy="25441"/>
            </a:xfrm>
            <a:custGeom>
              <a:avLst/>
              <a:gdLst/>
              <a:ahLst/>
              <a:cxnLst/>
              <a:rect l="l" t="t" r="r" b="b"/>
              <a:pathLst>
                <a:path w="37" h="335" fill="none" extrusionOk="0">
                  <a:moveTo>
                    <a:pt x="1" y="1"/>
                  </a:moveTo>
                  <a:cubicBezTo>
                    <a:pt x="1" y="108"/>
                    <a:pt x="1" y="227"/>
                    <a:pt x="37" y="334"/>
                  </a:cubicBezTo>
                </a:path>
              </a:pathLst>
            </a:custGeom>
            <a:solidFill>
              <a:srgbClr val="434343"/>
            </a:solidFill>
            <a:ln w="3875" cap="rnd" cmpd="sng">
              <a:solidFill>
                <a:srgbClr val="43434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95" name="Google Shape;3595;p53"/>
            <p:cNvSpPr/>
            <p:nvPr/>
          </p:nvSpPr>
          <p:spPr>
            <a:xfrm>
              <a:off x="7241531" y="3284540"/>
              <a:ext cx="811142" cy="484133"/>
            </a:xfrm>
            <a:custGeom>
              <a:avLst/>
              <a:gdLst/>
              <a:ahLst/>
              <a:cxnLst/>
              <a:rect l="l" t="t" r="r" b="b"/>
              <a:pathLst>
                <a:path w="10681" h="6375" extrusionOk="0">
                  <a:moveTo>
                    <a:pt x="2035" y="1"/>
                  </a:moveTo>
                  <a:cubicBezTo>
                    <a:pt x="584" y="1"/>
                    <a:pt x="1" y="3531"/>
                    <a:pt x="2083" y="3709"/>
                  </a:cubicBezTo>
                  <a:cubicBezTo>
                    <a:pt x="1952" y="4518"/>
                    <a:pt x="3178" y="4304"/>
                    <a:pt x="4131" y="4626"/>
                  </a:cubicBezTo>
                  <a:cubicBezTo>
                    <a:pt x="5297" y="5019"/>
                    <a:pt x="5893" y="5900"/>
                    <a:pt x="7095" y="6197"/>
                  </a:cubicBezTo>
                  <a:cubicBezTo>
                    <a:pt x="7525" y="6303"/>
                    <a:pt x="7951" y="6374"/>
                    <a:pt x="8351" y="6374"/>
                  </a:cubicBezTo>
                  <a:cubicBezTo>
                    <a:pt x="9303" y="6374"/>
                    <a:pt x="10105" y="5970"/>
                    <a:pt x="10441" y="4661"/>
                  </a:cubicBezTo>
                  <a:cubicBezTo>
                    <a:pt x="10561" y="4182"/>
                    <a:pt x="10680" y="3255"/>
                    <a:pt x="10208" y="3255"/>
                  </a:cubicBezTo>
                  <a:cubicBezTo>
                    <a:pt x="10164" y="3255"/>
                    <a:pt x="10115" y="3263"/>
                    <a:pt x="10060" y="3280"/>
                  </a:cubicBezTo>
                  <a:cubicBezTo>
                    <a:pt x="9917" y="3459"/>
                    <a:pt x="9988" y="3590"/>
                    <a:pt x="10024" y="3768"/>
                  </a:cubicBezTo>
                  <a:cubicBezTo>
                    <a:pt x="10090" y="3669"/>
                    <a:pt x="10054" y="3540"/>
                    <a:pt x="10143" y="3540"/>
                  </a:cubicBezTo>
                  <a:cubicBezTo>
                    <a:pt x="10150" y="3540"/>
                    <a:pt x="10158" y="3540"/>
                    <a:pt x="10167" y="3542"/>
                  </a:cubicBezTo>
                  <a:cubicBezTo>
                    <a:pt x="10548" y="4090"/>
                    <a:pt x="9750" y="4530"/>
                    <a:pt x="9274" y="4554"/>
                  </a:cubicBezTo>
                  <a:cubicBezTo>
                    <a:pt x="9250" y="4555"/>
                    <a:pt x="9227" y="4556"/>
                    <a:pt x="9205" y="4556"/>
                  </a:cubicBezTo>
                  <a:cubicBezTo>
                    <a:pt x="8455" y="4556"/>
                    <a:pt x="8293" y="3986"/>
                    <a:pt x="8119" y="3292"/>
                  </a:cubicBezTo>
                  <a:cubicBezTo>
                    <a:pt x="7860" y="2257"/>
                    <a:pt x="7655" y="1167"/>
                    <a:pt x="6612" y="1167"/>
                  </a:cubicBezTo>
                  <a:cubicBezTo>
                    <a:pt x="6455" y="1167"/>
                    <a:pt x="6280" y="1192"/>
                    <a:pt x="6083" y="1244"/>
                  </a:cubicBezTo>
                  <a:cubicBezTo>
                    <a:pt x="5551" y="1380"/>
                    <a:pt x="5158" y="2023"/>
                    <a:pt x="4577" y="2023"/>
                  </a:cubicBezTo>
                  <a:cubicBezTo>
                    <a:pt x="4548" y="2023"/>
                    <a:pt x="4518" y="2022"/>
                    <a:pt x="4488" y="2018"/>
                  </a:cubicBezTo>
                  <a:cubicBezTo>
                    <a:pt x="3940" y="1947"/>
                    <a:pt x="3690" y="1351"/>
                    <a:pt x="3392" y="947"/>
                  </a:cubicBezTo>
                  <a:cubicBezTo>
                    <a:pt x="2899" y="268"/>
                    <a:pt x="2434" y="1"/>
                    <a:pt x="203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96" name="Google Shape;3596;p53"/>
            <p:cNvSpPr/>
            <p:nvPr/>
          </p:nvSpPr>
          <p:spPr>
            <a:xfrm>
              <a:off x="7101113" y="3414478"/>
              <a:ext cx="1084383" cy="542533"/>
            </a:xfrm>
            <a:custGeom>
              <a:avLst/>
              <a:gdLst/>
              <a:ahLst/>
              <a:cxnLst/>
              <a:rect l="l" t="t" r="r" b="b"/>
              <a:pathLst>
                <a:path w="14279" h="7144" extrusionOk="0">
                  <a:moveTo>
                    <a:pt x="3624" y="1"/>
                  </a:moveTo>
                  <a:cubicBezTo>
                    <a:pt x="2566" y="1"/>
                    <a:pt x="1659" y="450"/>
                    <a:pt x="1479" y="1736"/>
                  </a:cubicBezTo>
                  <a:cubicBezTo>
                    <a:pt x="1" y="2166"/>
                    <a:pt x="1180" y="4703"/>
                    <a:pt x="2508" y="4703"/>
                  </a:cubicBezTo>
                  <a:cubicBezTo>
                    <a:pt x="2613" y="4703"/>
                    <a:pt x="2719" y="4687"/>
                    <a:pt x="2824" y="4653"/>
                  </a:cubicBezTo>
                  <a:cubicBezTo>
                    <a:pt x="3492" y="4434"/>
                    <a:pt x="3834" y="3539"/>
                    <a:pt x="4535" y="3539"/>
                  </a:cubicBezTo>
                  <a:cubicBezTo>
                    <a:pt x="4672" y="3539"/>
                    <a:pt x="4822" y="3573"/>
                    <a:pt x="4991" y="3653"/>
                  </a:cubicBezTo>
                  <a:cubicBezTo>
                    <a:pt x="5777" y="4034"/>
                    <a:pt x="5575" y="5236"/>
                    <a:pt x="5896" y="5915"/>
                  </a:cubicBezTo>
                  <a:cubicBezTo>
                    <a:pt x="6319" y="6790"/>
                    <a:pt x="7298" y="7143"/>
                    <a:pt x="8331" y="7143"/>
                  </a:cubicBezTo>
                  <a:cubicBezTo>
                    <a:pt x="9448" y="7143"/>
                    <a:pt x="10630" y="6730"/>
                    <a:pt x="11242" y="6117"/>
                  </a:cubicBezTo>
                  <a:cubicBezTo>
                    <a:pt x="11658" y="5712"/>
                    <a:pt x="11973" y="5035"/>
                    <a:pt x="12561" y="5035"/>
                  </a:cubicBezTo>
                  <a:cubicBezTo>
                    <a:pt x="12647" y="5035"/>
                    <a:pt x="12739" y="5050"/>
                    <a:pt x="12838" y="5082"/>
                  </a:cubicBezTo>
                  <a:cubicBezTo>
                    <a:pt x="13695" y="5355"/>
                    <a:pt x="13457" y="6367"/>
                    <a:pt x="13290" y="7034"/>
                  </a:cubicBezTo>
                  <a:cubicBezTo>
                    <a:pt x="14278" y="6451"/>
                    <a:pt x="14076" y="5082"/>
                    <a:pt x="13469" y="4331"/>
                  </a:cubicBezTo>
                  <a:cubicBezTo>
                    <a:pt x="13041" y="3798"/>
                    <a:pt x="12668" y="3617"/>
                    <a:pt x="12314" y="3617"/>
                  </a:cubicBezTo>
                  <a:cubicBezTo>
                    <a:pt x="11561" y="3617"/>
                    <a:pt x="10895" y="4439"/>
                    <a:pt x="9983" y="4439"/>
                  </a:cubicBezTo>
                  <a:cubicBezTo>
                    <a:pt x="9974" y="4439"/>
                    <a:pt x="9965" y="4439"/>
                    <a:pt x="9956" y="4439"/>
                  </a:cubicBezTo>
                  <a:cubicBezTo>
                    <a:pt x="7896" y="4403"/>
                    <a:pt x="7504" y="1212"/>
                    <a:pt x="5741" y="474"/>
                  </a:cubicBezTo>
                  <a:cubicBezTo>
                    <a:pt x="5080" y="195"/>
                    <a:pt x="4320" y="1"/>
                    <a:pt x="362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97" name="Google Shape;3597;p53"/>
            <p:cNvSpPr/>
            <p:nvPr/>
          </p:nvSpPr>
          <p:spPr>
            <a:xfrm>
              <a:off x="7165437" y="3362913"/>
              <a:ext cx="706189" cy="457705"/>
            </a:xfrm>
            <a:custGeom>
              <a:avLst/>
              <a:gdLst/>
              <a:ahLst/>
              <a:cxnLst/>
              <a:rect l="l" t="t" r="r" b="b"/>
              <a:pathLst>
                <a:path w="9299" h="6027" extrusionOk="0">
                  <a:moveTo>
                    <a:pt x="8954" y="4558"/>
                  </a:moveTo>
                  <a:lnTo>
                    <a:pt x="8954" y="4558"/>
                  </a:lnTo>
                  <a:cubicBezTo>
                    <a:pt x="9009" y="4603"/>
                    <a:pt x="9084" y="4655"/>
                    <a:pt x="9132" y="4719"/>
                  </a:cubicBezTo>
                  <a:lnTo>
                    <a:pt x="9132" y="4719"/>
                  </a:lnTo>
                  <a:cubicBezTo>
                    <a:pt x="9091" y="4656"/>
                    <a:pt x="9033" y="4600"/>
                    <a:pt x="8954" y="4558"/>
                  </a:cubicBezTo>
                  <a:close/>
                  <a:moveTo>
                    <a:pt x="9132" y="4719"/>
                  </a:moveTo>
                  <a:lnTo>
                    <a:pt x="9132" y="4719"/>
                  </a:lnTo>
                  <a:cubicBezTo>
                    <a:pt x="9146" y="4741"/>
                    <a:pt x="9158" y="4763"/>
                    <a:pt x="9168" y="4786"/>
                  </a:cubicBezTo>
                  <a:lnTo>
                    <a:pt x="9168" y="4786"/>
                  </a:lnTo>
                  <a:cubicBezTo>
                    <a:pt x="9168" y="4786"/>
                    <a:pt x="9168" y="4785"/>
                    <a:pt x="9169" y="4784"/>
                  </a:cubicBezTo>
                  <a:cubicBezTo>
                    <a:pt x="9160" y="4761"/>
                    <a:pt x="9147" y="4740"/>
                    <a:pt x="9132" y="4719"/>
                  </a:cubicBezTo>
                  <a:close/>
                  <a:moveTo>
                    <a:pt x="2562" y="0"/>
                  </a:moveTo>
                  <a:cubicBezTo>
                    <a:pt x="1558" y="0"/>
                    <a:pt x="475" y="406"/>
                    <a:pt x="394" y="1308"/>
                  </a:cubicBezTo>
                  <a:cubicBezTo>
                    <a:pt x="215" y="1808"/>
                    <a:pt x="1" y="2701"/>
                    <a:pt x="477" y="3558"/>
                  </a:cubicBezTo>
                  <a:cubicBezTo>
                    <a:pt x="799" y="4141"/>
                    <a:pt x="1846" y="5010"/>
                    <a:pt x="2513" y="5130"/>
                  </a:cubicBezTo>
                  <a:cubicBezTo>
                    <a:pt x="2596" y="5143"/>
                    <a:pt x="2673" y="5149"/>
                    <a:pt x="2746" y="5149"/>
                  </a:cubicBezTo>
                  <a:cubicBezTo>
                    <a:pt x="3459" y="5149"/>
                    <a:pt x="3741" y="4565"/>
                    <a:pt x="4454" y="4403"/>
                  </a:cubicBezTo>
                  <a:cubicBezTo>
                    <a:pt x="4548" y="4384"/>
                    <a:pt x="4636" y="4375"/>
                    <a:pt x="4719" y="4375"/>
                  </a:cubicBezTo>
                  <a:cubicBezTo>
                    <a:pt x="5636" y="4375"/>
                    <a:pt x="5878" y="5503"/>
                    <a:pt x="6621" y="5820"/>
                  </a:cubicBezTo>
                  <a:cubicBezTo>
                    <a:pt x="6898" y="5944"/>
                    <a:pt x="7345" y="6027"/>
                    <a:pt x="7782" y="6027"/>
                  </a:cubicBezTo>
                  <a:cubicBezTo>
                    <a:pt x="8227" y="6027"/>
                    <a:pt x="8661" y="5941"/>
                    <a:pt x="8895" y="5725"/>
                  </a:cubicBezTo>
                  <a:cubicBezTo>
                    <a:pt x="9131" y="5516"/>
                    <a:pt x="9298" y="5084"/>
                    <a:pt x="9168" y="4786"/>
                  </a:cubicBezTo>
                  <a:lnTo>
                    <a:pt x="9168" y="4786"/>
                  </a:lnTo>
                  <a:cubicBezTo>
                    <a:pt x="9050" y="5041"/>
                    <a:pt x="8795" y="5148"/>
                    <a:pt x="8511" y="5148"/>
                  </a:cubicBezTo>
                  <a:cubicBezTo>
                    <a:pt x="8307" y="5148"/>
                    <a:pt x="8089" y="5093"/>
                    <a:pt x="7895" y="4999"/>
                  </a:cubicBezTo>
                  <a:cubicBezTo>
                    <a:pt x="7240" y="4653"/>
                    <a:pt x="7502" y="4570"/>
                    <a:pt x="7419" y="3963"/>
                  </a:cubicBezTo>
                  <a:cubicBezTo>
                    <a:pt x="7252" y="2605"/>
                    <a:pt x="7073" y="2772"/>
                    <a:pt x="5835" y="2617"/>
                  </a:cubicBezTo>
                  <a:cubicBezTo>
                    <a:pt x="4216" y="2427"/>
                    <a:pt x="5002" y="1343"/>
                    <a:pt x="4085" y="450"/>
                  </a:cubicBezTo>
                  <a:cubicBezTo>
                    <a:pt x="3783" y="158"/>
                    <a:pt x="3188" y="0"/>
                    <a:pt x="256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98" name="Google Shape;3598;p53"/>
            <p:cNvSpPr/>
            <p:nvPr/>
          </p:nvSpPr>
          <p:spPr>
            <a:xfrm>
              <a:off x="7118428" y="3506900"/>
              <a:ext cx="424139" cy="348804"/>
            </a:xfrm>
            <a:custGeom>
              <a:avLst/>
              <a:gdLst/>
              <a:ahLst/>
              <a:cxnLst/>
              <a:rect l="l" t="t" r="r" b="b"/>
              <a:pathLst>
                <a:path w="5585" h="4593" extrusionOk="0">
                  <a:moveTo>
                    <a:pt x="1342" y="1"/>
                  </a:moveTo>
                  <a:cubicBezTo>
                    <a:pt x="1280" y="1"/>
                    <a:pt x="1218" y="3"/>
                    <a:pt x="1156" y="7"/>
                  </a:cubicBezTo>
                  <a:cubicBezTo>
                    <a:pt x="441" y="55"/>
                    <a:pt x="1" y="1150"/>
                    <a:pt x="644" y="1602"/>
                  </a:cubicBezTo>
                  <a:cubicBezTo>
                    <a:pt x="596" y="2007"/>
                    <a:pt x="822" y="2067"/>
                    <a:pt x="1430" y="2198"/>
                  </a:cubicBezTo>
                  <a:cubicBezTo>
                    <a:pt x="2215" y="2376"/>
                    <a:pt x="2251" y="2960"/>
                    <a:pt x="2525" y="3638"/>
                  </a:cubicBezTo>
                  <a:cubicBezTo>
                    <a:pt x="2790" y="4286"/>
                    <a:pt x="3538" y="4593"/>
                    <a:pt x="4245" y="4593"/>
                  </a:cubicBezTo>
                  <a:cubicBezTo>
                    <a:pt x="4332" y="4593"/>
                    <a:pt x="4417" y="4588"/>
                    <a:pt x="4501" y="4579"/>
                  </a:cubicBezTo>
                  <a:cubicBezTo>
                    <a:pt x="5001" y="4531"/>
                    <a:pt x="5585" y="3341"/>
                    <a:pt x="4966" y="3186"/>
                  </a:cubicBezTo>
                  <a:lnTo>
                    <a:pt x="4966" y="3186"/>
                  </a:lnTo>
                  <a:cubicBezTo>
                    <a:pt x="5275" y="3588"/>
                    <a:pt x="4925" y="3813"/>
                    <a:pt x="4515" y="3813"/>
                  </a:cubicBezTo>
                  <a:cubicBezTo>
                    <a:pt x="4246" y="3813"/>
                    <a:pt x="3950" y="3715"/>
                    <a:pt x="3799" y="3507"/>
                  </a:cubicBezTo>
                  <a:cubicBezTo>
                    <a:pt x="3358" y="2924"/>
                    <a:pt x="3906" y="2114"/>
                    <a:pt x="3644" y="1436"/>
                  </a:cubicBezTo>
                  <a:cubicBezTo>
                    <a:pt x="3275" y="529"/>
                    <a:pt x="2326" y="1"/>
                    <a:pt x="134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99" name="Google Shape;3599;p53"/>
            <p:cNvSpPr/>
            <p:nvPr/>
          </p:nvSpPr>
          <p:spPr>
            <a:xfrm>
              <a:off x="6987352" y="3542593"/>
              <a:ext cx="274912" cy="252964"/>
            </a:xfrm>
            <a:custGeom>
              <a:avLst/>
              <a:gdLst/>
              <a:ahLst/>
              <a:cxnLst/>
              <a:rect l="l" t="t" r="r" b="b"/>
              <a:pathLst>
                <a:path w="3620" h="3331" extrusionOk="0">
                  <a:moveTo>
                    <a:pt x="2062" y="1"/>
                  </a:moveTo>
                  <a:cubicBezTo>
                    <a:pt x="1343" y="1"/>
                    <a:pt x="0" y="1229"/>
                    <a:pt x="0" y="1882"/>
                  </a:cubicBezTo>
                  <a:cubicBezTo>
                    <a:pt x="0" y="2715"/>
                    <a:pt x="1501" y="3331"/>
                    <a:pt x="2330" y="3331"/>
                  </a:cubicBezTo>
                  <a:cubicBezTo>
                    <a:pt x="2415" y="3331"/>
                    <a:pt x="2492" y="3324"/>
                    <a:pt x="2560" y="3311"/>
                  </a:cubicBezTo>
                  <a:cubicBezTo>
                    <a:pt x="3477" y="3133"/>
                    <a:pt x="3620" y="2013"/>
                    <a:pt x="3334" y="1228"/>
                  </a:cubicBezTo>
                  <a:cubicBezTo>
                    <a:pt x="3203" y="859"/>
                    <a:pt x="2656" y="61"/>
                    <a:pt x="2179" y="13"/>
                  </a:cubicBezTo>
                  <a:cubicBezTo>
                    <a:pt x="2143" y="5"/>
                    <a:pt x="2103" y="1"/>
                    <a:pt x="206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00" name="Google Shape;3600;p53"/>
            <p:cNvSpPr/>
            <p:nvPr/>
          </p:nvSpPr>
          <p:spPr>
            <a:xfrm>
              <a:off x="7081368" y="3299805"/>
              <a:ext cx="274988" cy="253040"/>
            </a:xfrm>
            <a:custGeom>
              <a:avLst/>
              <a:gdLst/>
              <a:ahLst/>
              <a:cxnLst/>
              <a:rect l="l" t="t" r="r" b="b"/>
              <a:pathLst>
                <a:path w="3621" h="3332" extrusionOk="0">
                  <a:moveTo>
                    <a:pt x="1290" y="0"/>
                  </a:moveTo>
                  <a:cubicBezTo>
                    <a:pt x="1206" y="0"/>
                    <a:pt x="1129" y="6"/>
                    <a:pt x="1060" y="19"/>
                  </a:cubicBezTo>
                  <a:cubicBezTo>
                    <a:pt x="144" y="198"/>
                    <a:pt x="1" y="1317"/>
                    <a:pt x="275" y="2091"/>
                  </a:cubicBezTo>
                  <a:cubicBezTo>
                    <a:pt x="406" y="2460"/>
                    <a:pt x="941" y="3270"/>
                    <a:pt x="1418" y="3317"/>
                  </a:cubicBezTo>
                  <a:cubicBezTo>
                    <a:pt x="1458" y="3327"/>
                    <a:pt x="1500" y="3332"/>
                    <a:pt x="1545" y="3332"/>
                  </a:cubicBezTo>
                  <a:cubicBezTo>
                    <a:pt x="2278" y="3332"/>
                    <a:pt x="3620" y="2111"/>
                    <a:pt x="3620" y="1460"/>
                  </a:cubicBezTo>
                  <a:cubicBezTo>
                    <a:pt x="3620" y="627"/>
                    <a:pt x="2125" y="0"/>
                    <a:pt x="129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01" name="Google Shape;3601;p53"/>
            <p:cNvSpPr/>
            <p:nvPr/>
          </p:nvSpPr>
          <p:spPr>
            <a:xfrm>
              <a:off x="7081368" y="3489357"/>
              <a:ext cx="167377" cy="105636"/>
            </a:xfrm>
            <a:custGeom>
              <a:avLst/>
              <a:gdLst/>
              <a:ahLst/>
              <a:cxnLst/>
              <a:rect l="l" t="t" r="r" b="b"/>
              <a:pathLst>
                <a:path w="2204" h="1391" extrusionOk="0">
                  <a:moveTo>
                    <a:pt x="995" y="1"/>
                  </a:moveTo>
                  <a:cubicBezTo>
                    <a:pt x="952" y="1"/>
                    <a:pt x="910" y="4"/>
                    <a:pt x="870" y="12"/>
                  </a:cubicBezTo>
                  <a:cubicBezTo>
                    <a:pt x="572" y="71"/>
                    <a:pt x="1" y="607"/>
                    <a:pt x="358" y="917"/>
                  </a:cubicBezTo>
                  <a:cubicBezTo>
                    <a:pt x="536" y="1238"/>
                    <a:pt x="798" y="1226"/>
                    <a:pt x="1025" y="1262"/>
                  </a:cubicBezTo>
                  <a:cubicBezTo>
                    <a:pt x="1188" y="1282"/>
                    <a:pt x="1457" y="1391"/>
                    <a:pt x="1643" y="1391"/>
                  </a:cubicBezTo>
                  <a:cubicBezTo>
                    <a:pt x="1674" y="1391"/>
                    <a:pt x="1702" y="1388"/>
                    <a:pt x="1727" y="1381"/>
                  </a:cubicBezTo>
                  <a:cubicBezTo>
                    <a:pt x="2120" y="1262"/>
                    <a:pt x="2203" y="833"/>
                    <a:pt x="2001" y="536"/>
                  </a:cubicBezTo>
                  <a:cubicBezTo>
                    <a:pt x="1809" y="259"/>
                    <a:pt x="1360" y="1"/>
                    <a:pt x="99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02" name="Google Shape;3602;p53"/>
            <p:cNvSpPr/>
            <p:nvPr/>
          </p:nvSpPr>
          <p:spPr>
            <a:xfrm>
              <a:off x="5175363" y="3124909"/>
              <a:ext cx="91359" cy="59767"/>
            </a:xfrm>
            <a:custGeom>
              <a:avLst/>
              <a:gdLst/>
              <a:ahLst/>
              <a:cxnLst/>
              <a:rect l="l" t="t" r="r" b="b"/>
              <a:pathLst>
                <a:path w="1203" h="787" fill="none" extrusionOk="0">
                  <a:moveTo>
                    <a:pt x="0" y="191"/>
                  </a:moveTo>
                  <a:cubicBezTo>
                    <a:pt x="262" y="786"/>
                    <a:pt x="1203" y="572"/>
                    <a:pt x="1096" y="1"/>
                  </a:cubicBezTo>
                </a:path>
              </a:pathLst>
            </a:custGeom>
            <a:solidFill>
              <a:srgbClr val="434343"/>
            </a:solidFill>
            <a:ln w="3875" cap="rnd" cmpd="sng">
              <a:solidFill>
                <a:srgbClr val="43434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03" name="Google Shape;3603;p53"/>
            <p:cNvSpPr/>
            <p:nvPr/>
          </p:nvSpPr>
          <p:spPr>
            <a:xfrm>
              <a:off x="6214257" y="2907030"/>
              <a:ext cx="343640" cy="360955"/>
            </a:xfrm>
            <a:custGeom>
              <a:avLst/>
              <a:gdLst/>
              <a:ahLst/>
              <a:cxnLst/>
              <a:rect l="l" t="t" r="r" b="b"/>
              <a:pathLst>
                <a:path w="4525" h="4753" extrusionOk="0">
                  <a:moveTo>
                    <a:pt x="4037" y="0"/>
                  </a:moveTo>
                  <a:lnTo>
                    <a:pt x="4037" y="0"/>
                  </a:lnTo>
                  <a:cubicBezTo>
                    <a:pt x="3870" y="95"/>
                    <a:pt x="1489" y="2179"/>
                    <a:pt x="989" y="3405"/>
                  </a:cubicBezTo>
                  <a:cubicBezTo>
                    <a:pt x="894" y="3405"/>
                    <a:pt x="775" y="3453"/>
                    <a:pt x="703" y="3465"/>
                  </a:cubicBezTo>
                  <a:cubicBezTo>
                    <a:pt x="382" y="3560"/>
                    <a:pt x="48" y="3739"/>
                    <a:pt x="24" y="4096"/>
                  </a:cubicBezTo>
                  <a:cubicBezTo>
                    <a:pt x="1" y="4370"/>
                    <a:pt x="239" y="4703"/>
                    <a:pt x="524" y="4751"/>
                  </a:cubicBezTo>
                  <a:cubicBezTo>
                    <a:pt x="536" y="4752"/>
                    <a:pt x="547" y="4752"/>
                    <a:pt x="557" y="4752"/>
                  </a:cubicBezTo>
                  <a:cubicBezTo>
                    <a:pt x="786" y="4752"/>
                    <a:pt x="909" y="4517"/>
                    <a:pt x="977" y="4346"/>
                  </a:cubicBezTo>
                  <a:lnTo>
                    <a:pt x="977" y="4346"/>
                  </a:lnTo>
                  <a:cubicBezTo>
                    <a:pt x="986" y="4427"/>
                    <a:pt x="968" y="4582"/>
                    <a:pt x="1015" y="4582"/>
                  </a:cubicBezTo>
                  <a:cubicBezTo>
                    <a:pt x="1030" y="4582"/>
                    <a:pt x="1052" y="4566"/>
                    <a:pt x="1084" y="4525"/>
                  </a:cubicBezTo>
                  <a:cubicBezTo>
                    <a:pt x="1203" y="4382"/>
                    <a:pt x="1167" y="4036"/>
                    <a:pt x="1203" y="3846"/>
                  </a:cubicBezTo>
                  <a:cubicBezTo>
                    <a:pt x="1203" y="3846"/>
                    <a:pt x="1191" y="3834"/>
                    <a:pt x="1191" y="3834"/>
                  </a:cubicBezTo>
                  <a:cubicBezTo>
                    <a:pt x="1560" y="3548"/>
                    <a:pt x="2132" y="2905"/>
                    <a:pt x="2441" y="2584"/>
                  </a:cubicBezTo>
                  <a:cubicBezTo>
                    <a:pt x="2822" y="2203"/>
                    <a:pt x="3239" y="1810"/>
                    <a:pt x="3596" y="1405"/>
                  </a:cubicBezTo>
                  <a:cubicBezTo>
                    <a:pt x="3846" y="1119"/>
                    <a:pt x="4263" y="810"/>
                    <a:pt x="4525" y="465"/>
                  </a:cubicBezTo>
                  <a:cubicBezTo>
                    <a:pt x="4334" y="441"/>
                    <a:pt x="4025" y="155"/>
                    <a:pt x="4037" y="0"/>
                  </a:cubicBezTo>
                  <a:close/>
                </a:path>
              </a:pathLst>
            </a:custGeom>
            <a:solidFill>
              <a:srgbClr val="FCD1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04" name="Google Shape;3604;p53"/>
            <p:cNvSpPr/>
            <p:nvPr/>
          </p:nvSpPr>
          <p:spPr>
            <a:xfrm>
              <a:off x="4880250" y="2352801"/>
              <a:ext cx="558329" cy="590453"/>
            </a:xfrm>
            <a:custGeom>
              <a:avLst/>
              <a:gdLst/>
              <a:ahLst/>
              <a:cxnLst/>
              <a:rect l="l" t="t" r="r" b="b"/>
              <a:pathLst>
                <a:path w="7352" h="7775" extrusionOk="0">
                  <a:moveTo>
                    <a:pt x="1243" y="7763"/>
                  </a:moveTo>
                  <a:lnTo>
                    <a:pt x="1243" y="7763"/>
                  </a:lnTo>
                  <a:cubicBezTo>
                    <a:pt x="1225" y="7765"/>
                    <a:pt x="1208" y="7767"/>
                    <a:pt x="1190" y="7769"/>
                  </a:cubicBezTo>
                  <a:lnTo>
                    <a:pt x="1190" y="7769"/>
                  </a:lnTo>
                  <a:cubicBezTo>
                    <a:pt x="1207" y="7768"/>
                    <a:pt x="1225" y="7766"/>
                    <a:pt x="1243" y="7763"/>
                  </a:cubicBezTo>
                  <a:close/>
                  <a:moveTo>
                    <a:pt x="6233" y="1"/>
                  </a:moveTo>
                  <a:cubicBezTo>
                    <a:pt x="5579" y="1"/>
                    <a:pt x="4821" y="225"/>
                    <a:pt x="4553" y="500"/>
                  </a:cubicBezTo>
                  <a:cubicBezTo>
                    <a:pt x="3517" y="1583"/>
                    <a:pt x="4053" y="3417"/>
                    <a:pt x="3362" y="4619"/>
                  </a:cubicBezTo>
                  <a:cubicBezTo>
                    <a:pt x="3077" y="5119"/>
                    <a:pt x="2410" y="5643"/>
                    <a:pt x="1874" y="5762"/>
                  </a:cubicBezTo>
                  <a:cubicBezTo>
                    <a:pt x="1704" y="5804"/>
                    <a:pt x="1558" y="5810"/>
                    <a:pt x="1425" y="5810"/>
                  </a:cubicBezTo>
                  <a:cubicBezTo>
                    <a:pt x="1369" y="5810"/>
                    <a:pt x="1315" y="5809"/>
                    <a:pt x="1263" y="5809"/>
                  </a:cubicBezTo>
                  <a:cubicBezTo>
                    <a:pt x="1015" y="5809"/>
                    <a:pt x="800" y="5834"/>
                    <a:pt x="529" y="6120"/>
                  </a:cubicBezTo>
                  <a:cubicBezTo>
                    <a:pt x="1" y="6693"/>
                    <a:pt x="225" y="7774"/>
                    <a:pt x="1083" y="7774"/>
                  </a:cubicBezTo>
                  <a:cubicBezTo>
                    <a:pt x="1118" y="7774"/>
                    <a:pt x="1153" y="7773"/>
                    <a:pt x="1190" y="7769"/>
                  </a:cubicBezTo>
                  <a:lnTo>
                    <a:pt x="1190" y="7769"/>
                  </a:lnTo>
                  <a:cubicBezTo>
                    <a:pt x="1180" y="7770"/>
                    <a:pt x="1170" y="7770"/>
                    <a:pt x="1159" y="7770"/>
                  </a:cubicBezTo>
                  <a:cubicBezTo>
                    <a:pt x="748" y="7770"/>
                    <a:pt x="618" y="7197"/>
                    <a:pt x="886" y="6917"/>
                  </a:cubicBezTo>
                  <a:cubicBezTo>
                    <a:pt x="1056" y="6737"/>
                    <a:pt x="1407" y="6694"/>
                    <a:pt x="1789" y="6694"/>
                  </a:cubicBezTo>
                  <a:cubicBezTo>
                    <a:pt x="2145" y="6694"/>
                    <a:pt x="2527" y="6731"/>
                    <a:pt x="2816" y="6731"/>
                  </a:cubicBezTo>
                  <a:cubicBezTo>
                    <a:pt x="2916" y="6731"/>
                    <a:pt x="3004" y="6727"/>
                    <a:pt x="3077" y="6715"/>
                  </a:cubicBezTo>
                  <a:cubicBezTo>
                    <a:pt x="5077" y="6417"/>
                    <a:pt x="6613" y="5548"/>
                    <a:pt x="6982" y="3429"/>
                  </a:cubicBezTo>
                  <a:cubicBezTo>
                    <a:pt x="7065" y="2941"/>
                    <a:pt x="7065" y="2452"/>
                    <a:pt x="7113" y="1964"/>
                  </a:cubicBezTo>
                  <a:cubicBezTo>
                    <a:pt x="7149" y="1559"/>
                    <a:pt x="7351" y="1000"/>
                    <a:pt x="7244" y="381"/>
                  </a:cubicBezTo>
                  <a:cubicBezTo>
                    <a:pt x="7088" y="108"/>
                    <a:pt x="6686" y="1"/>
                    <a:pt x="623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05" name="Google Shape;3605;p53"/>
            <p:cNvSpPr/>
            <p:nvPr/>
          </p:nvSpPr>
          <p:spPr>
            <a:xfrm>
              <a:off x="4900375" y="2264632"/>
              <a:ext cx="1048614" cy="575948"/>
            </a:xfrm>
            <a:custGeom>
              <a:avLst/>
              <a:gdLst/>
              <a:ahLst/>
              <a:cxnLst/>
              <a:rect l="l" t="t" r="r" b="b"/>
              <a:pathLst>
                <a:path w="13808" h="7584" extrusionOk="0">
                  <a:moveTo>
                    <a:pt x="7908" y="0"/>
                  </a:moveTo>
                  <a:cubicBezTo>
                    <a:pt x="7368" y="0"/>
                    <a:pt x="6862" y="184"/>
                    <a:pt x="6455" y="720"/>
                  </a:cubicBezTo>
                  <a:cubicBezTo>
                    <a:pt x="6062" y="1244"/>
                    <a:pt x="5979" y="1994"/>
                    <a:pt x="5741" y="2601"/>
                  </a:cubicBezTo>
                  <a:cubicBezTo>
                    <a:pt x="5418" y="3420"/>
                    <a:pt x="4961" y="3635"/>
                    <a:pt x="4441" y="3635"/>
                  </a:cubicBezTo>
                  <a:cubicBezTo>
                    <a:pt x="3866" y="3635"/>
                    <a:pt x="3215" y="3371"/>
                    <a:pt x="2587" y="3371"/>
                  </a:cubicBezTo>
                  <a:cubicBezTo>
                    <a:pt x="2231" y="3371"/>
                    <a:pt x="1884" y="3456"/>
                    <a:pt x="1562" y="3721"/>
                  </a:cubicBezTo>
                  <a:cubicBezTo>
                    <a:pt x="0" y="4998"/>
                    <a:pt x="732" y="7487"/>
                    <a:pt x="2434" y="7487"/>
                  </a:cubicBezTo>
                  <a:cubicBezTo>
                    <a:pt x="2588" y="7487"/>
                    <a:pt x="2750" y="7467"/>
                    <a:pt x="2919" y="7423"/>
                  </a:cubicBezTo>
                  <a:cubicBezTo>
                    <a:pt x="2597" y="7400"/>
                    <a:pt x="2109" y="7161"/>
                    <a:pt x="2276" y="6733"/>
                  </a:cubicBezTo>
                  <a:cubicBezTo>
                    <a:pt x="2361" y="6506"/>
                    <a:pt x="2571" y="6430"/>
                    <a:pt x="2801" y="6430"/>
                  </a:cubicBezTo>
                  <a:cubicBezTo>
                    <a:pt x="3053" y="6430"/>
                    <a:pt x="3328" y="6521"/>
                    <a:pt x="3490" y="6602"/>
                  </a:cubicBezTo>
                  <a:cubicBezTo>
                    <a:pt x="4206" y="6931"/>
                    <a:pt x="4932" y="7583"/>
                    <a:pt x="5674" y="7583"/>
                  </a:cubicBezTo>
                  <a:cubicBezTo>
                    <a:pt x="6007" y="7583"/>
                    <a:pt x="6342" y="7452"/>
                    <a:pt x="6681" y="7102"/>
                  </a:cubicBezTo>
                  <a:cubicBezTo>
                    <a:pt x="7074" y="6697"/>
                    <a:pt x="7253" y="5292"/>
                    <a:pt x="7634" y="5090"/>
                  </a:cubicBezTo>
                  <a:cubicBezTo>
                    <a:pt x="7691" y="5059"/>
                    <a:pt x="7744" y="5045"/>
                    <a:pt x="7793" y="5045"/>
                  </a:cubicBezTo>
                  <a:cubicBezTo>
                    <a:pt x="8142" y="5045"/>
                    <a:pt x="8300" y="5747"/>
                    <a:pt x="8467" y="6018"/>
                  </a:cubicBezTo>
                  <a:cubicBezTo>
                    <a:pt x="8765" y="6482"/>
                    <a:pt x="9501" y="6875"/>
                    <a:pt x="10164" y="6875"/>
                  </a:cubicBezTo>
                  <a:cubicBezTo>
                    <a:pt x="10692" y="6875"/>
                    <a:pt x="11174" y="6625"/>
                    <a:pt x="11348" y="5959"/>
                  </a:cubicBezTo>
                  <a:cubicBezTo>
                    <a:pt x="11357" y="5959"/>
                    <a:pt x="11366" y="5959"/>
                    <a:pt x="11375" y="5959"/>
                  </a:cubicBezTo>
                  <a:cubicBezTo>
                    <a:pt x="13129" y="5959"/>
                    <a:pt x="13807" y="2470"/>
                    <a:pt x="12086" y="2470"/>
                  </a:cubicBezTo>
                  <a:cubicBezTo>
                    <a:pt x="12074" y="2470"/>
                    <a:pt x="12063" y="2470"/>
                    <a:pt x="12051" y="2470"/>
                  </a:cubicBezTo>
                  <a:cubicBezTo>
                    <a:pt x="11752" y="2483"/>
                    <a:pt x="11509" y="2576"/>
                    <a:pt x="11295" y="2576"/>
                  </a:cubicBezTo>
                  <a:cubicBezTo>
                    <a:pt x="11092" y="2576"/>
                    <a:pt x="10915" y="2492"/>
                    <a:pt x="10741" y="2173"/>
                  </a:cubicBezTo>
                  <a:cubicBezTo>
                    <a:pt x="10253" y="1268"/>
                    <a:pt x="10146" y="553"/>
                    <a:pt x="9015" y="196"/>
                  </a:cubicBezTo>
                  <a:cubicBezTo>
                    <a:pt x="8643" y="82"/>
                    <a:pt x="8268" y="0"/>
                    <a:pt x="790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06" name="Google Shape;3606;p53"/>
            <p:cNvSpPr/>
            <p:nvPr/>
          </p:nvSpPr>
          <p:spPr>
            <a:xfrm>
              <a:off x="5710606" y="2650952"/>
              <a:ext cx="712493" cy="798459"/>
            </a:xfrm>
            <a:custGeom>
              <a:avLst/>
              <a:gdLst/>
              <a:ahLst/>
              <a:cxnLst/>
              <a:rect l="l" t="t" r="r" b="b"/>
              <a:pathLst>
                <a:path w="9382" h="10514" extrusionOk="0">
                  <a:moveTo>
                    <a:pt x="3432" y="0"/>
                  </a:moveTo>
                  <a:cubicBezTo>
                    <a:pt x="2597" y="0"/>
                    <a:pt x="1904" y="200"/>
                    <a:pt x="1739" y="765"/>
                  </a:cubicBezTo>
                  <a:cubicBezTo>
                    <a:pt x="1739" y="1943"/>
                    <a:pt x="1477" y="2432"/>
                    <a:pt x="1001" y="3479"/>
                  </a:cubicBezTo>
                  <a:cubicBezTo>
                    <a:pt x="596" y="4396"/>
                    <a:pt x="1" y="5861"/>
                    <a:pt x="1025" y="6646"/>
                  </a:cubicBezTo>
                  <a:cubicBezTo>
                    <a:pt x="1620" y="7111"/>
                    <a:pt x="2644" y="6718"/>
                    <a:pt x="3025" y="7635"/>
                  </a:cubicBezTo>
                  <a:cubicBezTo>
                    <a:pt x="3144" y="7908"/>
                    <a:pt x="3096" y="8563"/>
                    <a:pt x="3168" y="8825"/>
                  </a:cubicBezTo>
                  <a:cubicBezTo>
                    <a:pt x="3358" y="9552"/>
                    <a:pt x="3549" y="9933"/>
                    <a:pt x="4239" y="10266"/>
                  </a:cubicBezTo>
                  <a:cubicBezTo>
                    <a:pt x="4504" y="10396"/>
                    <a:pt x="5298" y="10514"/>
                    <a:pt x="6162" y="10514"/>
                  </a:cubicBezTo>
                  <a:cubicBezTo>
                    <a:pt x="7667" y="10514"/>
                    <a:pt x="9381" y="10156"/>
                    <a:pt x="8859" y="8885"/>
                  </a:cubicBezTo>
                  <a:cubicBezTo>
                    <a:pt x="8764" y="8623"/>
                    <a:pt x="8252" y="8623"/>
                    <a:pt x="8085" y="8456"/>
                  </a:cubicBezTo>
                  <a:cubicBezTo>
                    <a:pt x="7764" y="8147"/>
                    <a:pt x="7549" y="7789"/>
                    <a:pt x="7454" y="7397"/>
                  </a:cubicBezTo>
                  <a:cubicBezTo>
                    <a:pt x="7240" y="6492"/>
                    <a:pt x="7347" y="5111"/>
                    <a:pt x="7526" y="4218"/>
                  </a:cubicBezTo>
                  <a:cubicBezTo>
                    <a:pt x="7823" y="2741"/>
                    <a:pt x="8395" y="1848"/>
                    <a:pt x="6966" y="860"/>
                  </a:cubicBezTo>
                  <a:cubicBezTo>
                    <a:pt x="6461" y="509"/>
                    <a:pt x="4765" y="0"/>
                    <a:pt x="343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07" name="Google Shape;3607;p53"/>
            <p:cNvSpPr/>
            <p:nvPr/>
          </p:nvSpPr>
          <p:spPr>
            <a:xfrm>
              <a:off x="5689721" y="2480688"/>
              <a:ext cx="749780" cy="1010719"/>
            </a:xfrm>
            <a:custGeom>
              <a:avLst/>
              <a:gdLst/>
              <a:ahLst/>
              <a:cxnLst/>
              <a:rect l="l" t="t" r="r" b="b"/>
              <a:pathLst>
                <a:path w="9873" h="13309" extrusionOk="0">
                  <a:moveTo>
                    <a:pt x="3212" y="0"/>
                  </a:moveTo>
                  <a:cubicBezTo>
                    <a:pt x="2594" y="0"/>
                    <a:pt x="1957" y="187"/>
                    <a:pt x="1705" y="792"/>
                  </a:cubicBezTo>
                  <a:cubicBezTo>
                    <a:pt x="1678" y="790"/>
                    <a:pt x="1651" y="789"/>
                    <a:pt x="1625" y="789"/>
                  </a:cubicBezTo>
                  <a:cubicBezTo>
                    <a:pt x="480" y="789"/>
                    <a:pt x="1" y="2550"/>
                    <a:pt x="466" y="3423"/>
                  </a:cubicBezTo>
                  <a:cubicBezTo>
                    <a:pt x="871" y="4197"/>
                    <a:pt x="1859" y="4162"/>
                    <a:pt x="1824" y="5281"/>
                  </a:cubicBezTo>
                  <a:cubicBezTo>
                    <a:pt x="1800" y="5840"/>
                    <a:pt x="1419" y="6162"/>
                    <a:pt x="1300" y="6626"/>
                  </a:cubicBezTo>
                  <a:cubicBezTo>
                    <a:pt x="1205" y="6960"/>
                    <a:pt x="1300" y="7603"/>
                    <a:pt x="1383" y="7936"/>
                  </a:cubicBezTo>
                  <a:cubicBezTo>
                    <a:pt x="1648" y="9028"/>
                    <a:pt x="2272" y="9280"/>
                    <a:pt x="3086" y="9280"/>
                  </a:cubicBezTo>
                  <a:cubicBezTo>
                    <a:pt x="3187" y="9280"/>
                    <a:pt x="3290" y="9276"/>
                    <a:pt x="3395" y="9269"/>
                  </a:cubicBezTo>
                  <a:cubicBezTo>
                    <a:pt x="3636" y="9252"/>
                    <a:pt x="3916" y="9213"/>
                    <a:pt x="4194" y="9213"/>
                  </a:cubicBezTo>
                  <a:cubicBezTo>
                    <a:pt x="4685" y="9213"/>
                    <a:pt x="5169" y="9335"/>
                    <a:pt x="5419" y="9912"/>
                  </a:cubicBezTo>
                  <a:cubicBezTo>
                    <a:pt x="5693" y="10555"/>
                    <a:pt x="5515" y="11532"/>
                    <a:pt x="5741" y="12282"/>
                  </a:cubicBezTo>
                  <a:cubicBezTo>
                    <a:pt x="5977" y="13023"/>
                    <a:pt x="6318" y="13309"/>
                    <a:pt x="6916" y="13309"/>
                  </a:cubicBezTo>
                  <a:cubicBezTo>
                    <a:pt x="6952" y="13309"/>
                    <a:pt x="6989" y="13308"/>
                    <a:pt x="7027" y="13306"/>
                  </a:cubicBezTo>
                  <a:cubicBezTo>
                    <a:pt x="8182" y="13246"/>
                    <a:pt x="9587" y="12901"/>
                    <a:pt x="9789" y="11174"/>
                  </a:cubicBezTo>
                  <a:cubicBezTo>
                    <a:pt x="9872" y="10472"/>
                    <a:pt x="9872" y="9091"/>
                    <a:pt x="9206" y="8829"/>
                  </a:cubicBezTo>
                  <a:cubicBezTo>
                    <a:pt x="9150" y="8807"/>
                    <a:pt x="9096" y="8797"/>
                    <a:pt x="9044" y="8797"/>
                  </a:cubicBezTo>
                  <a:cubicBezTo>
                    <a:pt x="8627" y="8797"/>
                    <a:pt x="8360" y="9444"/>
                    <a:pt x="8836" y="9508"/>
                  </a:cubicBezTo>
                  <a:cubicBezTo>
                    <a:pt x="8757" y="9280"/>
                    <a:pt x="8819" y="9170"/>
                    <a:pt x="8912" y="9170"/>
                  </a:cubicBezTo>
                  <a:cubicBezTo>
                    <a:pt x="9030" y="9170"/>
                    <a:pt x="9199" y="9343"/>
                    <a:pt x="9206" y="9674"/>
                  </a:cubicBezTo>
                  <a:cubicBezTo>
                    <a:pt x="9223" y="10315"/>
                    <a:pt x="8781" y="10490"/>
                    <a:pt x="8338" y="10490"/>
                  </a:cubicBezTo>
                  <a:cubicBezTo>
                    <a:pt x="8180" y="10490"/>
                    <a:pt x="8022" y="10468"/>
                    <a:pt x="7884" y="10436"/>
                  </a:cubicBezTo>
                  <a:cubicBezTo>
                    <a:pt x="7265" y="10305"/>
                    <a:pt x="6586" y="9746"/>
                    <a:pt x="6634" y="8888"/>
                  </a:cubicBezTo>
                  <a:cubicBezTo>
                    <a:pt x="6658" y="8269"/>
                    <a:pt x="6967" y="8091"/>
                    <a:pt x="7170" y="7603"/>
                  </a:cubicBezTo>
                  <a:cubicBezTo>
                    <a:pt x="7336" y="7222"/>
                    <a:pt x="7324" y="6471"/>
                    <a:pt x="7146" y="6079"/>
                  </a:cubicBezTo>
                  <a:cubicBezTo>
                    <a:pt x="6931" y="5582"/>
                    <a:pt x="6641" y="5546"/>
                    <a:pt x="6316" y="5546"/>
                  </a:cubicBezTo>
                  <a:cubicBezTo>
                    <a:pt x="6260" y="5546"/>
                    <a:pt x="6203" y="5547"/>
                    <a:pt x="6146" y="5547"/>
                  </a:cubicBezTo>
                  <a:cubicBezTo>
                    <a:pt x="6056" y="5547"/>
                    <a:pt x="5965" y="5544"/>
                    <a:pt x="5872" y="5531"/>
                  </a:cubicBezTo>
                  <a:cubicBezTo>
                    <a:pt x="5288" y="5436"/>
                    <a:pt x="4645" y="5150"/>
                    <a:pt x="4943" y="4340"/>
                  </a:cubicBezTo>
                  <a:cubicBezTo>
                    <a:pt x="5229" y="3554"/>
                    <a:pt x="5717" y="2995"/>
                    <a:pt x="5681" y="2054"/>
                  </a:cubicBezTo>
                  <a:cubicBezTo>
                    <a:pt x="5622" y="971"/>
                    <a:pt x="5110" y="471"/>
                    <a:pt x="4288" y="173"/>
                  </a:cubicBezTo>
                  <a:cubicBezTo>
                    <a:pt x="4011" y="79"/>
                    <a:pt x="3616" y="0"/>
                    <a:pt x="321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08" name="Google Shape;3608;p53"/>
            <p:cNvSpPr/>
            <p:nvPr/>
          </p:nvSpPr>
          <p:spPr>
            <a:xfrm>
              <a:off x="5678102" y="2567263"/>
              <a:ext cx="471147" cy="551798"/>
            </a:xfrm>
            <a:custGeom>
              <a:avLst/>
              <a:gdLst/>
              <a:ahLst/>
              <a:cxnLst/>
              <a:rect l="l" t="t" r="r" b="b"/>
              <a:pathLst>
                <a:path w="6204" h="7266" extrusionOk="0">
                  <a:moveTo>
                    <a:pt x="1397" y="1"/>
                  </a:moveTo>
                  <a:cubicBezTo>
                    <a:pt x="1130" y="1"/>
                    <a:pt x="889" y="73"/>
                    <a:pt x="726" y="259"/>
                  </a:cubicBezTo>
                  <a:cubicBezTo>
                    <a:pt x="0" y="998"/>
                    <a:pt x="667" y="2712"/>
                    <a:pt x="917" y="3605"/>
                  </a:cubicBezTo>
                  <a:cubicBezTo>
                    <a:pt x="1334" y="5034"/>
                    <a:pt x="2167" y="6391"/>
                    <a:pt x="3334" y="7010"/>
                  </a:cubicBezTo>
                  <a:cubicBezTo>
                    <a:pt x="3640" y="7173"/>
                    <a:pt x="4016" y="7265"/>
                    <a:pt x="4392" y="7265"/>
                  </a:cubicBezTo>
                  <a:cubicBezTo>
                    <a:pt x="5202" y="7265"/>
                    <a:pt x="6011" y="6834"/>
                    <a:pt x="6108" y="5736"/>
                  </a:cubicBezTo>
                  <a:cubicBezTo>
                    <a:pt x="6156" y="5260"/>
                    <a:pt x="6203" y="4343"/>
                    <a:pt x="5834" y="4022"/>
                  </a:cubicBezTo>
                  <a:cubicBezTo>
                    <a:pt x="5738" y="3942"/>
                    <a:pt x="5598" y="3897"/>
                    <a:pt x="5461" y="3897"/>
                  </a:cubicBezTo>
                  <a:cubicBezTo>
                    <a:pt x="5210" y="3897"/>
                    <a:pt x="4971" y="4052"/>
                    <a:pt x="5048" y="4438"/>
                  </a:cubicBezTo>
                  <a:cubicBezTo>
                    <a:pt x="5057" y="4263"/>
                    <a:pt x="5144" y="4191"/>
                    <a:pt x="5256" y="4191"/>
                  </a:cubicBezTo>
                  <a:cubicBezTo>
                    <a:pt x="5600" y="4191"/>
                    <a:pt x="6184" y="4876"/>
                    <a:pt x="5465" y="5343"/>
                  </a:cubicBezTo>
                  <a:cubicBezTo>
                    <a:pt x="5307" y="5445"/>
                    <a:pt x="5127" y="5492"/>
                    <a:pt x="4944" y="5492"/>
                  </a:cubicBezTo>
                  <a:cubicBezTo>
                    <a:pt x="4395" y="5492"/>
                    <a:pt x="3828" y="5064"/>
                    <a:pt x="3810" y="4367"/>
                  </a:cubicBezTo>
                  <a:cubicBezTo>
                    <a:pt x="3798" y="3581"/>
                    <a:pt x="4096" y="3022"/>
                    <a:pt x="4001" y="2224"/>
                  </a:cubicBezTo>
                  <a:cubicBezTo>
                    <a:pt x="3894" y="1379"/>
                    <a:pt x="3405" y="902"/>
                    <a:pt x="2846" y="498"/>
                  </a:cubicBezTo>
                  <a:cubicBezTo>
                    <a:pt x="2524" y="270"/>
                    <a:pt x="1912" y="1"/>
                    <a:pt x="139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09" name="Google Shape;3609;p53"/>
            <p:cNvSpPr/>
            <p:nvPr/>
          </p:nvSpPr>
          <p:spPr>
            <a:xfrm>
              <a:off x="5650991" y="2453197"/>
              <a:ext cx="123938" cy="199121"/>
            </a:xfrm>
            <a:custGeom>
              <a:avLst/>
              <a:gdLst/>
              <a:ahLst/>
              <a:cxnLst/>
              <a:rect l="l" t="t" r="r" b="b"/>
              <a:pathLst>
                <a:path w="1632" h="2622" extrusionOk="0">
                  <a:moveTo>
                    <a:pt x="767" y="0"/>
                  </a:moveTo>
                  <a:cubicBezTo>
                    <a:pt x="221" y="0"/>
                    <a:pt x="13" y="1232"/>
                    <a:pt x="24" y="1690"/>
                  </a:cubicBezTo>
                  <a:cubicBezTo>
                    <a:pt x="0" y="2000"/>
                    <a:pt x="36" y="2583"/>
                    <a:pt x="524" y="2619"/>
                  </a:cubicBezTo>
                  <a:cubicBezTo>
                    <a:pt x="546" y="2621"/>
                    <a:pt x="568" y="2622"/>
                    <a:pt x="589" y="2622"/>
                  </a:cubicBezTo>
                  <a:cubicBezTo>
                    <a:pt x="1103" y="2622"/>
                    <a:pt x="1468" y="2088"/>
                    <a:pt x="1548" y="1630"/>
                  </a:cubicBezTo>
                  <a:cubicBezTo>
                    <a:pt x="1631" y="1071"/>
                    <a:pt x="1548" y="392"/>
                    <a:pt x="1024" y="83"/>
                  </a:cubicBezTo>
                  <a:cubicBezTo>
                    <a:pt x="931" y="26"/>
                    <a:pt x="846" y="0"/>
                    <a:pt x="767" y="0"/>
                  </a:cubicBezTo>
                  <a:close/>
                </a:path>
              </a:pathLst>
            </a:custGeom>
            <a:solidFill>
              <a:srgbClr val="FFCFC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10" name="Google Shape;3610;p53"/>
            <p:cNvSpPr/>
            <p:nvPr/>
          </p:nvSpPr>
          <p:spPr>
            <a:xfrm>
              <a:off x="5269380" y="2009769"/>
              <a:ext cx="283114" cy="721758"/>
            </a:xfrm>
            <a:custGeom>
              <a:avLst/>
              <a:gdLst/>
              <a:ahLst/>
              <a:cxnLst/>
              <a:rect l="l" t="t" r="r" b="b"/>
              <a:pathLst>
                <a:path w="3728" h="9504" extrusionOk="0">
                  <a:moveTo>
                    <a:pt x="27" y="1"/>
                  </a:moveTo>
                  <a:cubicBezTo>
                    <a:pt x="18" y="1"/>
                    <a:pt x="9" y="2"/>
                    <a:pt x="1" y="4"/>
                  </a:cubicBezTo>
                  <a:cubicBezTo>
                    <a:pt x="36" y="1921"/>
                    <a:pt x="215" y="3790"/>
                    <a:pt x="239" y="5695"/>
                  </a:cubicBezTo>
                  <a:cubicBezTo>
                    <a:pt x="251" y="6469"/>
                    <a:pt x="155" y="8827"/>
                    <a:pt x="894" y="9374"/>
                  </a:cubicBezTo>
                  <a:cubicBezTo>
                    <a:pt x="1018" y="9466"/>
                    <a:pt x="1250" y="9503"/>
                    <a:pt x="1515" y="9503"/>
                  </a:cubicBezTo>
                  <a:cubicBezTo>
                    <a:pt x="2010" y="9503"/>
                    <a:pt x="2617" y="9371"/>
                    <a:pt x="2834" y="9208"/>
                  </a:cubicBezTo>
                  <a:cubicBezTo>
                    <a:pt x="3263" y="8898"/>
                    <a:pt x="3334" y="8374"/>
                    <a:pt x="3406" y="7898"/>
                  </a:cubicBezTo>
                  <a:cubicBezTo>
                    <a:pt x="3561" y="6874"/>
                    <a:pt x="3727" y="6696"/>
                    <a:pt x="3060" y="6195"/>
                  </a:cubicBezTo>
                  <a:cubicBezTo>
                    <a:pt x="2691" y="5291"/>
                    <a:pt x="2048" y="4136"/>
                    <a:pt x="1584" y="3231"/>
                  </a:cubicBezTo>
                  <a:cubicBezTo>
                    <a:pt x="1084" y="2242"/>
                    <a:pt x="424" y="1"/>
                    <a:pt x="2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11" name="Google Shape;3611;p53"/>
            <p:cNvSpPr/>
            <p:nvPr/>
          </p:nvSpPr>
          <p:spPr>
            <a:xfrm>
              <a:off x="5069727" y="2463829"/>
              <a:ext cx="641866" cy="296252"/>
            </a:xfrm>
            <a:custGeom>
              <a:avLst/>
              <a:gdLst/>
              <a:ahLst/>
              <a:cxnLst/>
              <a:rect l="l" t="t" r="r" b="b"/>
              <a:pathLst>
                <a:path w="8452" h="3901" extrusionOk="0">
                  <a:moveTo>
                    <a:pt x="5848" y="0"/>
                  </a:moveTo>
                  <a:cubicBezTo>
                    <a:pt x="5555" y="0"/>
                    <a:pt x="5284" y="62"/>
                    <a:pt x="5094" y="193"/>
                  </a:cubicBezTo>
                  <a:cubicBezTo>
                    <a:pt x="4511" y="597"/>
                    <a:pt x="5118" y="1419"/>
                    <a:pt x="4344" y="1586"/>
                  </a:cubicBezTo>
                  <a:cubicBezTo>
                    <a:pt x="4271" y="1602"/>
                    <a:pt x="4195" y="1609"/>
                    <a:pt x="4118" y="1609"/>
                  </a:cubicBezTo>
                  <a:cubicBezTo>
                    <a:pt x="3677" y="1609"/>
                    <a:pt x="3183" y="1378"/>
                    <a:pt x="2733" y="1378"/>
                  </a:cubicBezTo>
                  <a:cubicBezTo>
                    <a:pt x="2471" y="1378"/>
                    <a:pt x="2224" y="1456"/>
                    <a:pt x="2010" y="1705"/>
                  </a:cubicBezTo>
                  <a:cubicBezTo>
                    <a:pt x="1689" y="2098"/>
                    <a:pt x="1951" y="2717"/>
                    <a:pt x="1784" y="3181"/>
                  </a:cubicBezTo>
                  <a:cubicBezTo>
                    <a:pt x="1655" y="3202"/>
                    <a:pt x="1444" y="3245"/>
                    <a:pt x="1250" y="3245"/>
                  </a:cubicBezTo>
                  <a:cubicBezTo>
                    <a:pt x="998" y="3245"/>
                    <a:pt x="776" y="3172"/>
                    <a:pt x="796" y="2883"/>
                  </a:cubicBezTo>
                  <a:lnTo>
                    <a:pt x="796" y="2883"/>
                  </a:lnTo>
                  <a:cubicBezTo>
                    <a:pt x="0" y="3421"/>
                    <a:pt x="1244" y="3901"/>
                    <a:pt x="1887" y="3901"/>
                  </a:cubicBezTo>
                  <a:cubicBezTo>
                    <a:pt x="1956" y="3901"/>
                    <a:pt x="2018" y="3895"/>
                    <a:pt x="2070" y="3884"/>
                  </a:cubicBezTo>
                  <a:cubicBezTo>
                    <a:pt x="2670" y="3746"/>
                    <a:pt x="2628" y="2870"/>
                    <a:pt x="3238" y="2870"/>
                  </a:cubicBezTo>
                  <a:cubicBezTo>
                    <a:pt x="3367" y="2870"/>
                    <a:pt x="3526" y="2909"/>
                    <a:pt x="3725" y="3003"/>
                  </a:cubicBezTo>
                  <a:cubicBezTo>
                    <a:pt x="4249" y="3253"/>
                    <a:pt x="4558" y="3634"/>
                    <a:pt x="5142" y="3776"/>
                  </a:cubicBezTo>
                  <a:cubicBezTo>
                    <a:pt x="5387" y="3836"/>
                    <a:pt x="5645" y="3862"/>
                    <a:pt x="5905" y="3862"/>
                  </a:cubicBezTo>
                  <a:cubicBezTo>
                    <a:pt x="6376" y="3862"/>
                    <a:pt x="6855" y="3776"/>
                    <a:pt x="7285" y="3645"/>
                  </a:cubicBezTo>
                  <a:cubicBezTo>
                    <a:pt x="7904" y="3455"/>
                    <a:pt x="8452" y="3098"/>
                    <a:pt x="8285" y="2336"/>
                  </a:cubicBezTo>
                  <a:cubicBezTo>
                    <a:pt x="8178" y="1812"/>
                    <a:pt x="7594" y="1574"/>
                    <a:pt x="7535" y="1145"/>
                  </a:cubicBezTo>
                  <a:cubicBezTo>
                    <a:pt x="7544" y="429"/>
                    <a:pt x="6620" y="0"/>
                    <a:pt x="584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12" name="Google Shape;3612;p53"/>
            <p:cNvSpPr/>
            <p:nvPr/>
          </p:nvSpPr>
          <p:spPr>
            <a:xfrm>
              <a:off x="6279339" y="2002099"/>
              <a:ext cx="1326564" cy="1148327"/>
            </a:xfrm>
            <a:custGeom>
              <a:avLst/>
              <a:gdLst/>
              <a:ahLst/>
              <a:cxnLst/>
              <a:rect l="l" t="t" r="r" b="b"/>
              <a:pathLst>
                <a:path w="17468" h="15121" extrusionOk="0">
                  <a:moveTo>
                    <a:pt x="5551" y="1"/>
                  </a:moveTo>
                  <a:cubicBezTo>
                    <a:pt x="4914" y="1"/>
                    <a:pt x="4280" y="115"/>
                    <a:pt x="3620" y="284"/>
                  </a:cubicBezTo>
                  <a:cubicBezTo>
                    <a:pt x="3061" y="427"/>
                    <a:pt x="1906" y="748"/>
                    <a:pt x="1882" y="1510"/>
                  </a:cubicBezTo>
                  <a:cubicBezTo>
                    <a:pt x="465" y="1653"/>
                    <a:pt x="1" y="3391"/>
                    <a:pt x="37" y="4749"/>
                  </a:cubicBezTo>
                  <a:cubicBezTo>
                    <a:pt x="108" y="7773"/>
                    <a:pt x="989" y="10738"/>
                    <a:pt x="3299" y="12726"/>
                  </a:cubicBezTo>
                  <a:cubicBezTo>
                    <a:pt x="4799" y="14024"/>
                    <a:pt x="7145" y="14917"/>
                    <a:pt x="9109" y="15071"/>
                  </a:cubicBezTo>
                  <a:cubicBezTo>
                    <a:pt x="9396" y="15095"/>
                    <a:pt x="9735" y="15120"/>
                    <a:pt x="10087" y="15120"/>
                  </a:cubicBezTo>
                  <a:cubicBezTo>
                    <a:pt x="10961" y="15120"/>
                    <a:pt x="11915" y="14966"/>
                    <a:pt x="12348" y="14262"/>
                  </a:cubicBezTo>
                  <a:cubicBezTo>
                    <a:pt x="12500" y="14391"/>
                    <a:pt x="12783" y="14430"/>
                    <a:pt x="13084" y="14430"/>
                  </a:cubicBezTo>
                  <a:cubicBezTo>
                    <a:pt x="13419" y="14430"/>
                    <a:pt x="13777" y="14382"/>
                    <a:pt x="14003" y="14357"/>
                  </a:cubicBezTo>
                  <a:cubicBezTo>
                    <a:pt x="14717" y="14297"/>
                    <a:pt x="15753" y="14083"/>
                    <a:pt x="16241" y="13512"/>
                  </a:cubicBezTo>
                  <a:cubicBezTo>
                    <a:pt x="16658" y="13012"/>
                    <a:pt x="16836" y="12035"/>
                    <a:pt x="16658" y="11428"/>
                  </a:cubicBezTo>
                  <a:cubicBezTo>
                    <a:pt x="16515" y="10928"/>
                    <a:pt x="16181" y="10833"/>
                    <a:pt x="16551" y="10404"/>
                  </a:cubicBezTo>
                  <a:cubicBezTo>
                    <a:pt x="16777" y="10142"/>
                    <a:pt x="17170" y="10035"/>
                    <a:pt x="17324" y="9725"/>
                  </a:cubicBezTo>
                  <a:cubicBezTo>
                    <a:pt x="17467" y="9452"/>
                    <a:pt x="17467" y="8940"/>
                    <a:pt x="17444" y="8642"/>
                  </a:cubicBezTo>
                  <a:cubicBezTo>
                    <a:pt x="17408" y="8309"/>
                    <a:pt x="17229" y="8094"/>
                    <a:pt x="17158" y="7785"/>
                  </a:cubicBezTo>
                  <a:cubicBezTo>
                    <a:pt x="17051" y="7380"/>
                    <a:pt x="17217" y="7630"/>
                    <a:pt x="17241" y="7320"/>
                  </a:cubicBezTo>
                  <a:cubicBezTo>
                    <a:pt x="17277" y="6697"/>
                    <a:pt x="16970" y="6492"/>
                    <a:pt x="16528" y="6492"/>
                  </a:cubicBezTo>
                  <a:cubicBezTo>
                    <a:pt x="16388" y="6492"/>
                    <a:pt x="16235" y="6512"/>
                    <a:pt x="16074" y="6547"/>
                  </a:cubicBezTo>
                  <a:cubicBezTo>
                    <a:pt x="15346" y="6692"/>
                    <a:pt x="14845" y="6999"/>
                    <a:pt x="14213" y="6999"/>
                  </a:cubicBezTo>
                  <a:cubicBezTo>
                    <a:pt x="13968" y="6999"/>
                    <a:pt x="13702" y="6952"/>
                    <a:pt x="13395" y="6832"/>
                  </a:cubicBezTo>
                  <a:cubicBezTo>
                    <a:pt x="11193" y="5951"/>
                    <a:pt x="10871" y="3701"/>
                    <a:pt x="9538" y="2046"/>
                  </a:cubicBezTo>
                  <a:cubicBezTo>
                    <a:pt x="8883" y="1236"/>
                    <a:pt x="7895" y="486"/>
                    <a:pt x="6895" y="189"/>
                  </a:cubicBezTo>
                  <a:cubicBezTo>
                    <a:pt x="6440" y="57"/>
                    <a:pt x="5995" y="1"/>
                    <a:pt x="5551" y="1"/>
                  </a:cubicBez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13" name="Google Shape;3613;p53"/>
            <p:cNvSpPr/>
            <p:nvPr/>
          </p:nvSpPr>
          <p:spPr>
            <a:xfrm>
              <a:off x="6599437" y="2784762"/>
              <a:ext cx="96447" cy="109053"/>
            </a:xfrm>
            <a:custGeom>
              <a:avLst/>
              <a:gdLst/>
              <a:ahLst/>
              <a:cxnLst/>
              <a:rect l="l" t="t" r="r" b="b"/>
              <a:pathLst>
                <a:path w="1270" h="1436" extrusionOk="0">
                  <a:moveTo>
                    <a:pt x="609" y="0"/>
                  </a:moveTo>
                  <a:cubicBezTo>
                    <a:pt x="512" y="0"/>
                    <a:pt x="422" y="15"/>
                    <a:pt x="358" y="51"/>
                  </a:cubicBezTo>
                  <a:cubicBezTo>
                    <a:pt x="1" y="229"/>
                    <a:pt x="155" y="813"/>
                    <a:pt x="167" y="1158"/>
                  </a:cubicBezTo>
                  <a:cubicBezTo>
                    <a:pt x="286" y="1313"/>
                    <a:pt x="399" y="1436"/>
                    <a:pt x="585" y="1436"/>
                  </a:cubicBezTo>
                  <a:cubicBezTo>
                    <a:pt x="699" y="1436"/>
                    <a:pt x="839" y="1390"/>
                    <a:pt x="1025" y="1277"/>
                  </a:cubicBezTo>
                  <a:cubicBezTo>
                    <a:pt x="1203" y="1170"/>
                    <a:pt x="1156" y="467"/>
                    <a:pt x="1144" y="277"/>
                  </a:cubicBezTo>
                  <a:cubicBezTo>
                    <a:pt x="1269" y="142"/>
                    <a:pt x="907" y="0"/>
                    <a:pt x="609" y="0"/>
                  </a:cubicBezTo>
                  <a:close/>
                </a:path>
              </a:pathLst>
            </a:custGeom>
            <a:solidFill>
              <a:srgbClr val="E8B4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14" name="Google Shape;3614;p53"/>
            <p:cNvSpPr/>
            <p:nvPr/>
          </p:nvSpPr>
          <p:spPr>
            <a:xfrm>
              <a:off x="6320044" y="2243672"/>
              <a:ext cx="724340" cy="564253"/>
            </a:xfrm>
            <a:custGeom>
              <a:avLst/>
              <a:gdLst/>
              <a:ahLst/>
              <a:cxnLst/>
              <a:rect l="l" t="t" r="r" b="b"/>
              <a:pathLst>
                <a:path w="9538" h="7430" extrusionOk="0">
                  <a:moveTo>
                    <a:pt x="4355" y="1"/>
                  </a:moveTo>
                  <a:cubicBezTo>
                    <a:pt x="3397" y="1"/>
                    <a:pt x="2415" y="145"/>
                    <a:pt x="1548" y="401"/>
                  </a:cubicBezTo>
                  <a:cubicBezTo>
                    <a:pt x="882" y="603"/>
                    <a:pt x="394" y="996"/>
                    <a:pt x="263" y="1520"/>
                  </a:cubicBezTo>
                  <a:cubicBezTo>
                    <a:pt x="167" y="1901"/>
                    <a:pt x="322" y="2234"/>
                    <a:pt x="405" y="2580"/>
                  </a:cubicBezTo>
                  <a:lnTo>
                    <a:pt x="322" y="2330"/>
                  </a:lnTo>
                  <a:lnTo>
                    <a:pt x="322" y="2330"/>
                  </a:lnTo>
                  <a:cubicBezTo>
                    <a:pt x="548" y="3092"/>
                    <a:pt x="870" y="3342"/>
                    <a:pt x="798" y="4128"/>
                  </a:cubicBezTo>
                  <a:cubicBezTo>
                    <a:pt x="727" y="4794"/>
                    <a:pt x="1" y="5925"/>
                    <a:pt x="1036" y="6783"/>
                  </a:cubicBezTo>
                  <a:cubicBezTo>
                    <a:pt x="1583" y="7242"/>
                    <a:pt x="2935" y="7429"/>
                    <a:pt x="4300" y="7429"/>
                  </a:cubicBezTo>
                  <a:cubicBezTo>
                    <a:pt x="5553" y="7429"/>
                    <a:pt x="6817" y="7271"/>
                    <a:pt x="7478" y="7021"/>
                  </a:cubicBezTo>
                  <a:cubicBezTo>
                    <a:pt x="9538" y="6259"/>
                    <a:pt x="9276" y="4056"/>
                    <a:pt x="8823" y="2342"/>
                  </a:cubicBezTo>
                  <a:cubicBezTo>
                    <a:pt x="8384" y="673"/>
                    <a:pt x="6425" y="1"/>
                    <a:pt x="4355" y="1"/>
                  </a:cubicBezTo>
                  <a:close/>
                </a:path>
              </a:pathLst>
            </a:custGeom>
            <a:solidFill>
              <a:srgbClr val="FCD1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15" name="Google Shape;3615;p53"/>
            <p:cNvSpPr/>
            <p:nvPr/>
          </p:nvSpPr>
          <p:spPr>
            <a:xfrm>
              <a:off x="6587666" y="2584198"/>
              <a:ext cx="64171" cy="52932"/>
            </a:xfrm>
            <a:custGeom>
              <a:avLst/>
              <a:gdLst/>
              <a:ahLst/>
              <a:cxnLst/>
              <a:rect l="l" t="t" r="r" b="b"/>
              <a:pathLst>
                <a:path w="845" h="697" extrusionOk="0">
                  <a:moveTo>
                    <a:pt x="834" y="1"/>
                  </a:moveTo>
                  <a:cubicBezTo>
                    <a:pt x="572" y="1"/>
                    <a:pt x="251" y="13"/>
                    <a:pt x="1" y="13"/>
                  </a:cubicBezTo>
                  <a:cubicBezTo>
                    <a:pt x="1" y="13"/>
                    <a:pt x="37" y="144"/>
                    <a:pt x="60" y="263"/>
                  </a:cubicBezTo>
                  <a:cubicBezTo>
                    <a:pt x="84" y="346"/>
                    <a:pt x="191" y="608"/>
                    <a:pt x="275" y="656"/>
                  </a:cubicBezTo>
                  <a:cubicBezTo>
                    <a:pt x="313" y="684"/>
                    <a:pt x="351" y="697"/>
                    <a:pt x="389" y="697"/>
                  </a:cubicBezTo>
                  <a:cubicBezTo>
                    <a:pt x="632" y="697"/>
                    <a:pt x="845" y="166"/>
                    <a:pt x="83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16" name="Google Shape;3616;p53"/>
            <p:cNvSpPr/>
            <p:nvPr/>
          </p:nvSpPr>
          <p:spPr>
            <a:xfrm>
              <a:off x="6744108" y="2492384"/>
              <a:ext cx="57944" cy="49059"/>
            </a:xfrm>
            <a:custGeom>
              <a:avLst/>
              <a:gdLst/>
              <a:ahLst/>
              <a:cxnLst/>
              <a:rect l="l" t="t" r="r" b="b"/>
              <a:pathLst>
                <a:path w="763" h="646" extrusionOk="0">
                  <a:moveTo>
                    <a:pt x="372" y="0"/>
                  </a:moveTo>
                  <a:cubicBezTo>
                    <a:pt x="348" y="0"/>
                    <a:pt x="323" y="3"/>
                    <a:pt x="298" y="7"/>
                  </a:cubicBezTo>
                  <a:cubicBezTo>
                    <a:pt x="120" y="55"/>
                    <a:pt x="1" y="221"/>
                    <a:pt x="48" y="400"/>
                  </a:cubicBezTo>
                  <a:cubicBezTo>
                    <a:pt x="79" y="545"/>
                    <a:pt x="228" y="645"/>
                    <a:pt x="391" y="645"/>
                  </a:cubicBezTo>
                  <a:cubicBezTo>
                    <a:pt x="416" y="645"/>
                    <a:pt x="440" y="643"/>
                    <a:pt x="465" y="638"/>
                  </a:cubicBezTo>
                  <a:cubicBezTo>
                    <a:pt x="656" y="602"/>
                    <a:pt x="763" y="436"/>
                    <a:pt x="727" y="257"/>
                  </a:cubicBezTo>
                  <a:cubicBezTo>
                    <a:pt x="685" y="102"/>
                    <a:pt x="536" y="0"/>
                    <a:pt x="372" y="0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17" name="Google Shape;3617;p53"/>
            <p:cNvSpPr/>
            <p:nvPr/>
          </p:nvSpPr>
          <p:spPr>
            <a:xfrm>
              <a:off x="6745019" y="2480233"/>
              <a:ext cx="24529" cy="25365"/>
            </a:xfrm>
            <a:custGeom>
              <a:avLst/>
              <a:gdLst/>
              <a:ahLst/>
              <a:cxnLst/>
              <a:rect l="l" t="t" r="r" b="b"/>
              <a:pathLst>
                <a:path w="323" h="334" extrusionOk="0">
                  <a:moveTo>
                    <a:pt x="36" y="0"/>
                  </a:moveTo>
                  <a:cubicBezTo>
                    <a:pt x="12" y="12"/>
                    <a:pt x="1" y="24"/>
                    <a:pt x="1" y="48"/>
                  </a:cubicBezTo>
                  <a:cubicBezTo>
                    <a:pt x="48" y="239"/>
                    <a:pt x="72" y="286"/>
                    <a:pt x="274" y="334"/>
                  </a:cubicBezTo>
                  <a:lnTo>
                    <a:pt x="298" y="334"/>
                  </a:lnTo>
                  <a:cubicBezTo>
                    <a:pt x="310" y="322"/>
                    <a:pt x="322" y="322"/>
                    <a:pt x="322" y="310"/>
                  </a:cubicBezTo>
                  <a:cubicBezTo>
                    <a:pt x="322" y="286"/>
                    <a:pt x="310" y="262"/>
                    <a:pt x="298" y="262"/>
                  </a:cubicBezTo>
                  <a:cubicBezTo>
                    <a:pt x="132" y="227"/>
                    <a:pt x="120" y="203"/>
                    <a:pt x="72" y="24"/>
                  </a:cubicBezTo>
                  <a:cubicBezTo>
                    <a:pt x="72" y="12"/>
                    <a:pt x="48" y="0"/>
                    <a:pt x="36" y="0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18" name="Google Shape;3618;p53"/>
            <p:cNvSpPr/>
            <p:nvPr/>
          </p:nvSpPr>
          <p:spPr>
            <a:xfrm>
              <a:off x="6466538" y="2506585"/>
              <a:ext cx="57944" cy="49287"/>
            </a:xfrm>
            <a:custGeom>
              <a:avLst/>
              <a:gdLst/>
              <a:ahLst/>
              <a:cxnLst/>
              <a:rect l="l" t="t" r="r" b="b"/>
              <a:pathLst>
                <a:path w="763" h="649" extrusionOk="0">
                  <a:moveTo>
                    <a:pt x="391" y="0"/>
                  </a:moveTo>
                  <a:cubicBezTo>
                    <a:pt x="364" y="0"/>
                    <a:pt x="337" y="3"/>
                    <a:pt x="310" y="11"/>
                  </a:cubicBezTo>
                  <a:cubicBezTo>
                    <a:pt x="120" y="46"/>
                    <a:pt x="0" y="213"/>
                    <a:pt x="48" y="392"/>
                  </a:cubicBezTo>
                  <a:cubicBezTo>
                    <a:pt x="90" y="547"/>
                    <a:pt x="230" y="649"/>
                    <a:pt x="392" y="649"/>
                  </a:cubicBezTo>
                  <a:cubicBezTo>
                    <a:pt x="416" y="649"/>
                    <a:pt x="440" y="646"/>
                    <a:pt x="465" y="642"/>
                  </a:cubicBezTo>
                  <a:cubicBezTo>
                    <a:pt x="655" y="594"/>
                    <a:pt x="762" y="427"/>
                    <a:pt x="727" y="249"/>
                  </a:cubicBezTo>
                  <a:cubicBezTo>
                    <a:pt x="686" y="107"/>
                    <a:pt x="543" y="0"/>
                    <a:pt x="391" y="0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19" name="Google Shape;3619;p53"/>
            <p:cNvSpPr/>
            <p:nvPr/>
          </p:nvSpPr>
          <p:spPr>
            <a:xfrm>
              <a:off x="6467449" y="2494358"/>
              <a:ext cx="24453" cy="24833"/>
            </a:xfrm>
            <a:custGeom>
              <a:avLst/>
              <a:gdLst/>
              <a:ahLst/>
              <a:cxnLst/>
              <a:rect l="l" t="t" r="r" b="b"/>
              <a:pathLst>
                <a:path w="322" h="327" extrusionOk="0">
                  <a:moveTo>
                    <a:pt x="48" y="0"/>
                  </a:moveTo>
                  <a:cubicBezTo>
                    <a:pt x="43" y="0"/>
                    <a:pt x="39" y="2"/>
                    <a:pt x="36" y="5"/>
                  </a:cubicBezTo>
                  <a:cubicBezTo>
                    <a:pt x="12" y="5"/>
                    <a:pt x="0" y="17"/>
                    <a:pt x="0" y="41"/>
                  </a:cubicBezTo>
                  <a:cubicBezTo>
                    <a:pt x="48" y="231"/>
                    <a:pt x="72" y="279"/>
                    <a:pt x="274" y="326"/>
                  </a:cubicBezTo>
                  <a:lnTo>
                    <a:pt x="298" y="326"/>
                  </a:lnTo>
                  <a:cubicBezTo>
                    <a:pt x="310" y="326"/>
                    <a:pt x="322" y="315"/>
                    <a:pt x="322" y="303"/>
                  </a:cubicBezTo>
                  <a:cubicBezTo>
                    <a:pt x="322" y="279"/>
                    <a:pt x="310" y="267"/>
                    <a:pt x="298" y="255"/>
                  </a:cubicBezTo>
                  <a:cubicBezTo>
                    <a:pt x="131" y="219"/>
                    <a:pt x="119" y="207"/>
                    <a:pt x="72" y="29"/>
                  </a:cubicBezTo>
                  <a:cubicBezTo>
                    <a:pt x="72" y="11"/>
                    <a:pt x="59" y="0"/>
                    <a:pt x="48" y="0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20" name="Google Shape;3620;p53"/>
            <p:cNvSpPr/>
            <p:nvPr/>
          </p:nvSpPr>
          <p:spPr>
            <a:xfrm>
              <a:off x="6760359" y="2415150"/>
              <a:ext cx="38123" cy="7290"/>
            </a:xfrm>
            <a:custGeom>
              <a:avLst/>
              <a:gdLst/>
              <a:ahLst/>
              <a:cxnLst/>
              <a:rect l="l" t="t" r="r" b="b"/>
              <a:pathLst>
                <a:path w="502" h="96" fill="none" extrusionOk="0">
                  <a:moveTo>
                    <a:pt x="1" y="24"/>
                  </a:moveTo>
                  <a:cubicBezTo>
                    <a:pt x="168" y="0"/>
                    <a:pt x="346" y="24"/>
                    <a:pt x="501" y="95"/>
                  </a:cubicBezTo>
                </a:path>
              </a:pathLst>
            </a:custGeom>
            <a:noFill/>
            <a:ln w="1775" cap="rnd" cmpd="sng">
              <a:solidFill>
                <a:srgbClr val="3C556D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21" name="Google Shape;3621;p53"/>
            <p:cNvSpPr/>
            <p:nvPr/>
          </p:nvSpPr>
          <p:spPr>
            <a:xfrm>
              <a:off x="6482789" y="2429579"/>
              <a:ext cx="38047" cy="6455"/>
            </a:xfrm>
            <a:custGeom>
              <a:avLst/>
              <a:gdLst/>
              <a:ahLst/>
              <a:cxnLst/>
              <a:rect l="l" t="t" r="r" b="b"/>
              <a:pathLst>
                <a:path w="501" h="85" fill="none" extrusionOk="0">
                  <a:moveTo>
                    <a:pt x="501" y="13"/>
                  </a:moveTo>
                  <a:cubicBezTo>
                    <a:pt x="322" y="1"/>
                    <a:pt x="156" y="25"/>
                    <a:pt x="1" y="84"/>
                  </a:cubicBezTo>
                </a:path>
              </a:pathLst>
            </a:custGeom>
            <a:noFill/>
            <a:ln w="1775" cap="rnd" cmpd="sng">
              <a:solidFill>
                <a:srgbClr val="3C556D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22" name="Google Shape;3622;p53"/>
            <p:cNvSpPr/>
            <p:nvPr/>
          </p:nvSpPr>
          <p:spPr>
            <a:xfrm>
              <a:off x="6551517" y="2158920"/>
              <a:ext cx="500081" cy="299517"/>
            </a:xfrm>
            <a:custGeom>
              <a:avLst/>
              <a:gdLst/>
              <a:ahLst/>
              <a:cxnLst/>
              <a:rect l="l" t="t" r="r" b="b"/>
              <a:pathLst>
                <a:path w="6585" h="3944" extrusionOk="0">
                  <a:moveTo>
                    <a:pt x="2638" y="1"/>
                  </a:moveTo>
                  <a:cubicBezTo>
                    <a:pt x="2171" y="1"/>
                    <a:pt x="1709" y="58"/>
                    <a:pt x="1287" y="160"/>
                  </a:cubicBezTo>
                  <a:cubicBezTo>
                    <a:pt x="1096" y="207"/>
                    <a:pt x="1" y="576"/>
                    <a:pt x="739" y="683"/>
                  </a:cubicBezTo>
                  <a:cubicBezTo>
                    <a:pt x="1048" y="814"/>
                    <a:pt x="1406" y="1219"/>
                    <a:pt x="1668" y="1434"/>
                  </a:cubicBezTo>
                  <a:cubicBezTo>
                    <a:pt x="2156" y="1815"/>
                    <a:pt x="2596" y="2243"/>
                    <a:pt x="3120" y="2577"/>
                  </a:cubicBezTo>
                  <a:cubicBezTo>
                    <a:pt x="4001" y="3148"/>
                    <a:pt x="4894" y="3743"/>
                    <a:pt x="5966" y="3898"/>
                  </a:cubicBezTo>
                  <a:cubicBezTo>
                    <a:pt x="6124" y="3922"/>
                    <a:pt x="6238" y="3944"/>
                    <a:pt x="6320" y="3944"/>
                  </a:cubicBezTo>
                  <a:cubicBezTo>
                    <a:pt x="6480" y="3944"/>
                    <a:pt x="6521" y="3863"/>
                    <a:pt x="6537" y="3565"/>
                  </a:cubicBezTo>
                  <a:cubicBezTo>
                    <a:pt x="6585" y="2910"/>
                    <a:pt x="6085" y="1838"/>
                    <a:pt x="5704" y="1303"/>
                  </a:cubicBezTo>
                  <a:cubicBezTo>
                    <a:pt x="5022" y="365"/>
                    <a:pt x="3815" y="1"/>
                    <a:pt x="2638" y="1"/>
                  </a:cubicBez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23" name="Google Shape;3623;p53"/>
            <p:cNvSpPr/>
            <p:nvPr/>
          </p:nvSpPr>
          <p:spPr>
            <a:xfrm>
              <a:off x="6290199" y="2063536"/>
              <a:ext cx="542609" cy="326781"/>
            </a:xfrm>
            <a:custGeom>
              <a:avLst/>
              <a:gdLst/>
              <a:ahLst/>
              <a:cxnLst/>
              <a:rect l="l" t="t" r="r" b="b"/>
              <a:pathLst>
                <a:path w="7145" h="4303" extrusionOk="0">
                  <a:moveTo>
                    <a:pt x="4367" y="1"/>
                  </a:moveTo>
                  <a:cubicBezTo>
                    <a:pt x="2361" y="1"/>
                    <a:pt x="308" y="1014"/>
                    <a:pt x="84" y="3201"/>
                  </a:cubicBezTo>
                  <a:cubicBezTo>
                    <a:pt x="72" y="3321"/>
                    <a:pt x="1" y="4130"/>
                    <a:pt x="96" y="4225"/>
                  </a:cubicBezTo>
                  <a:cubicBezTo>
                    <a:pt x="150" y="4279"/>
                    <a:pt x="233" y="4291"/>
                    <a:pt x="324" y="4291"/>
                  </a:cubicBezTo>
                  <a:cubicBezTo>
                    <a:pt x="396" y="4291"/>
                    <a:pt x="474" y="4283"/>
                    <a:pt x="544" y="4283"/>
                  </a:cubicBezTo>
                  <a:cubicBezTo>
                    <a:pt x="562" y="4283"/>
                    <a:pt x="579" y="4284"/>
                    <a:pt x="596" y="4285"/>
                  </a:cubicBezTo>
                  <a:cubicBezTo>
                    <a:pt x="810" y="4297"/>
                    <a:pt x="1031" y="4303"/>
                    <a:pt x="1251" y="4303"/>
                  </a:cubicBezTo>
                  <a:cubicBezTo>
                    <a:pt x="1471" y="4303"/>
                    <a:pt x="1691" y="4297"/>
                    <a:pt x="1906" y="4285"/>
                  </a:cubicBezTo>
                  <a:cubicBezTo>
                    <a:pt x="2727" y="4249"/>
                    <a:pt x="2965" y="3975"/>
                    <a:pt x="3632" y="3559"/>
                  </a:cubicBezTo>
                  <a:lnTo>
                    <a:pt x="3632" y="3559"/>
                  </a:lnTo>
                  <a:cubicBezTo>
                    <a:pt x="3620" y="3725"/>
                    <a:pt x="3632" y="3904"/>
                    <a:pt x="3644" y="4083"/>
                  </a:cubicBezTo>
                  <a:cubicBezTo>
                    <a:pt x="3769" y="4116"/>
                    <a:pt x="3901" y="4132"/>
                    <a:pt x="4036" y="4132"/>
                  </a:cubicBezTo>
                  <a:cubicBezTo>
                    <a:pt x="5004" y="4132"/>
                    <a:pt x="6139" y="3316"/>
                    <a:pt x="6275" y="2344"/>
                  </a:cubicBezTo>
                  <a:cubicBezTo>
                    <a:pt x="6621" y="2070"/>
                    <a:pt x="7014" y="1999"/>
                    <a:pt x="7073" y="1392"/>
                  </a:cubicBezTo>
                  <a:cubicBezTo>
                    <a:pt x="7144" y="689"/>
                    <a:pt x="6537" y="392"/>
                    <a:pt x="5966" y="225"/>
                  </a:cubicBezTo>
                  <a:cubicBezTo>
                    <a:pt x="5462" y="77"/>
                    <a:pt x="4916" y="1"/>
                    <a:pt x="4367" y="1"/>
                  </a:cubicBez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24" name="Google Shape;3624;p53"/>
            <p:cNvSpPr/>
            <p:nvPr/>
          </p:nvSpPr>
          <p:spPr>
            <a:xfrm>
              <a:off x="7197105" y="2561643"/>
              <a:ext cx="246965" cy="575113"/>
            </a:xfrm>
            <a:custGeom>
              <a:avLst/>
              <a:gdLst/>
              <a:ahLst/>
              <a:cxnLst/>
              <a:rect l="l" t="t" r="r" b="b"/>
              <a:pathLst>
                <a:path w="3252" h="7573" extrusionOk="0">
                  <a:moveTo>
                    <a:pt x="3084" y="0"/>
                  </a:moveTo>
                  <a:lnTo>
                    <a:pt x="3001" y="36"/>
                  </a:lnTo>
                  <a:cubicBezTo>
                    <a:pt x="3001" y="48"/>
                    <a:pt x="3156" y="1381"/>
                    <a:pt x="2870" y="2953"/>
                  </a:cubicBezTo>
                  <a:cubicBezTo>
                    <a:pt x="2596" y="4405"/>
                    <a:pt x="1882" y="6358"/>
                    <a:pt x="1" y="7453"/>
                  </a:cubicBezTo>
                  <a:lnTo>
                    <a:pt x="25" y="7572"/>
                  </a:lnTo>
                  <a:cubicBezTo>
                    <a:pt x="870" y="7072"/>
                    <a:pt x="1560" y="6370"/>
                    <a:pt x="2072" y="5477"/>
                  </a:cubicBezTo>
                  <a:cubicBezTo>
                    <a:pt x="2489" y="4751"/>
                    <a:pt x="2787" y="3917"/>
                    <a:pt x="2953" y="2977"/>
                  </a:cubicBezTo>
                  <a:cubicBezTo>
                    <a:pt x="3251" y="1369"/>
                    <a:pt x="3096" y="12"/>
                    <a:pt x="308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25" name="Google Shape;3625;p53"/>
            <p:cNvSpPr/>
            <p:nvPr/>
          </p:nvSpPr>
          <p:spPr>
            <a:xfrm>
              <a:off x="7186245" y="2694543"/>
              <a:ext cx="413279" cy="442289"/>
            </a:xfrm>
            <a:custGeom>
              <a:avLst/>
              <a:gdLst/>
              <a:ahLst/>
              <a:cxnLst/>
              <a:rect l="l" t="t" r="r" b="b"/>
              <a:pathLst>
                <a:path w="5442" h="5824" extrusionOk="0">
                  <a:moveTo>
                    <a:pt x="5371" y="0"/>
                  </a:moveTo>
                  <a:cubicBezTo>
                    <a:pt x="5359" y="12"/>
                    <a:pt x="4609" y="1727"/>
                    <a:pt x="3585" y="3251"/>
                  </a:cubicBezTo>
                  <a:cubicBezTo>
                    <a:pt x="2803" y="4408"/>
                    <a:pt x="1718" y="5656"/>
                    <a:pt x="676" y="5656"/>
                  </a:cubicBezTo>
                  <a:cubicBezTo>
                    <a:pt x="464" y="5656"/>
                    <a:pt x="254" y="5604"/>
                    <a:pt x="48" y="5489"/>
                  </a:cubicBezTo>
                  <a:lnTo>
                    <a:pt x="1" y="5644"/>
                  </a:lnTo>
                  <a:cubicBezTo>
                    <a:pt x="191" y="5751"/>
                    <a:pt x="394" y="5810"/>
                    <a:pt x="608" y="5822"/>
                  </a:cubicBezTo>
                  <a:cubicBezTo>
                    <a:pt x="622" y="5823"/>
                    <a:pt x="636" y="5823"/>
                    <a:pt x="650" y="5823"/>
                  </a:cubicBezTo>
                  <a:cubicBezTo>
                    <a:pt x="1032" y="5823"/>
                    <a:pt x="1457" y="5667"/>
                    <a:pt x="1882" y="5334"/>
                  </a:cubicBezTo>
                  <a:cubicBezTo>
                    <a:pt x="2442" y="4929"/>
                    <a:pt x="3025" y="4263"/>
                    <a:pt x="3644" y="3358"/>
                  </a:cubicBezTo>
                  <a:cubicBezTo>
                    <a:pt x="4680" y="1822"/>
                    <a:pt x="5442" y="96"/>
                    <a:pt x="5442" y="84"/>
                  </a:cubicBezTo>
                  <a:lnTo>
                    <a:pt x="5371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26" name="Google Shape;3626;p53"/>
            <p:cNvSpPr/>
            <p:nvPr/>
          </p:nvSpPr>
          <p:spPr>
            <a:xfrm>
              <a:off x="7186245" y="2656571"/>
              <a:ext cx="719859" cy="483298"/>
            </a:xfrm>
            <a:custGeom>
              <a:avLst/>
              <a:gdLst/>
              <a:ahLst/>
              <a:cxnLst/>
              <a:rect l="l" t="t" r="r" b="b"/>
              <a:pathLst>
                <a:path w="9479" h="6364" extrusionOk="0">
                  <a:moveTo>
                    <a:pt x="9323" y="0"/>
                  </a:moveTo>
                  <a:cubicBezTo>
                    <a:pt x="9312" y="24"/>
                    <a:pt x="8061" y="1929"/>
                    <a:pt x="6299" y="3596"/>
                  </a:cubicBezTo>
                  <a:cubicBezTo>
                    <a:pt x="4980" y="4847"/>
                    <a:pt x="3148" y="6177"/>
                    <a:pt x="1317" y="6177"/>
                  </a:cubicBezTo>
                  <a:cubicBezTo>
                    <a:pt x="900" y="6177"/>
                    <a:pt x="483" y="6108"/>
                    <a:pt x="72" y="5953"/>
                  </a:cubicBezTo>
                  <a:lnTo>
                    <a:pt x="1" y="6120"/>
                  </a:lnTo>
                  <a:cubicBezTo>
                    <a:pt x="358" y="6251"/>
                    <a:pt x="715" y="6334"/>
                    <a:pt x="1096" y="6358"/>
                  </a:cubicBezTo>
                  <a:cubicBezTo>
                    <a:pt x="1163" y="6361"/>
                    <a:pt x="1230" y="6363"/>
                    <a:pt x="1298" y="6363"/>
                  </a:cubicBezTo>
                  <a:cubicBezTo>
                    <a:pt x="1953" y="6363"/>
                    <a:pt x="2647" y="6206"/>
                    <a:pt x="3370" y="5882"/>
                  </a:cubicBezTo>
                  <a:cubicBezTo>
                    <a:pt x="4347" y="5453"/>
                    <a:pt x="5359" y="4727"/>
                    <a:pt x="6418" y="3727"/>
                  </a:cubicBezTo>
                  <a:cubicBezTo>
                    <a:pt x="8192" y="2036"/>
                    <a:pt x="9466" y="119"/>
                    <a:pt x="9478" y="95"/>
                  </a:cubicBezTo>
                  <a:lnTo>
                    <a:pt x="932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27" name="Google Shape;3627;p53"/>
            <p:cNvSpPr/>
            <p:nvPr/>
          </p:nvSpPr>
          <p:spPr>
            <a:xfrm>
              <a:off x="7176297" y="2263189"/>
              <a:ext cx="445858" cy="875389"/>
            </a:xfrm>
            <a:custGeom>
              <a:avLst/>
              <a:gdLst/>
              <a:ahLst/>
              <a:cxnLst/>
              <a:rect l="l" t="t" r="r" b="b"/>
              <a:pathLst>
                <a:path w="5871" h="11527" extrusionOk="0">
                  <a:moveTo>
                    <a:pt x="5763" y="1"/>
                  </a:moveTo>
                  <a:cubicBezTo>
                    <a:pt x="5763" y="37"/>
                    <a:pt x="5490" y="2894"/>
                    <a:pt x="4644" y="5728"/>
                  </a:cubicBezTo>
                  <a:cubicBezTo>
                    <a:pt x="3520" y="9467"/>
                    <a:pt x="1973" y="11360"/>
                    <a:pt x="49" y="11360"/>
                  </a:cubicBezTo>
                  <a:cubicBezTo>
                    <a:pt x="37" y="11360"/>
                    <a:pt x="25" y="11360"/>
                    <a:pt x="13" y="11360"/>
                  </a:cubicBezTo>
                  <a:lnTo>
                    <a:pt x="1" y="11526"/>
                  </a:lnTo>
                  <a:cubicBezTo>
                    <a:pt x="22" y="11527"/>
                    <a:pt x="42" y="11527"/>
                    <a:pt x="63" y="11527"/>
                  </a:cubicBezTo>
                  <a:cubicBezTo>
                    <a:pt x="1134" y="11527"/>
                    <a:pt x="2113" y="10920"/>
                    <a:pt x="2954" y="9752"/>
                  </a:cubicBezTo>
                  <a:cubicBezTo>
                    <a:pt x="3644" y="8788"/>
                    <a:pt x="4239" y="7454"/>
                    <a:pt x="4751" y="5776"/>
                  </a:cubicBezTo>
                  <a:cubicBezTo>
                    <a:pt x="5597" y="2930"/>
                    <a:pt x="5871" y="37"/>
                    <a:pt x="587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28" name="Google Shape;3628;p53"/>
            <p:cNvSpPr/>
            <p:nvPr/>
          </p:nvSpPr>
          <p:spPr>
            <a:xfrm>
              <a:off x="7172727" y="1801762"/>
              <a:ext cx="311060" cy="334375"/>
            </a:xfrm>
            <a:custGeom>
              <a:avLst/>
              <a:gdLst/>
              <a:ahLst/>
              <a:cxnLst/>
              <a:rect l="l" t="t" r="r" b="b"/>
              <a:pathLst>
                <a:path w="4096" h="4403" extrusionOk="0">
                  <a:moveTo>
                    <a:pt x="1879" y="0"/>
                  </a:moveTo>
                  <a:cubicBezTo>
                    <a:pt x="1749" y="0"/>
                    <a:pt x="1618" y="17"/>
                    <a:pt x="1489" y="52"/>
                  </a:cubicBezTo>
                  <a:cubicBezTo>
                    <a:pt x="536" y="314"/>
                    <a:pt x="0" y="1493"/>
                    <a:pt x="310" y="2672"/>
                  </a:cubicBezTo>
                  <a:cubicBezTo>
                    <a:pt x="578" y="3702"/>
                    <a:pt x="1381" y="4403"/>
                    <a:pt x="2217" y="4403"/>
                  </a:cubicBezTo>
                  <a:cubicBezTo>
                    <a:pt x="2347" y="4403"/>
                    <a:pt x="2478" y="4386"/>
                    <a:pt x="2608" y="4351"/>
                  </a:cubicBezTo>
                  <a:cubicBezTo>
                    <a:pt x="3560" y="4089"/>
                    <a:pt x="4096" y="2922"/>
                    <a:pt x="3786" y="1731"/>
                  </a:cubicBezTo>
                  <a:cubicBezTo>
                    <a:pt x="3518" y="701"/>
                    <a:pt x="2715" y="0"/>
                    <a:pt x="187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29" name="Google Shape;3629;p53"/>
            <p:cNvSpPr/>
            <p:nvPr/>
          </p:nvSpPr>
          <p:spPr>
            <a:xfrm>
              <a:off x="7195282" y="1862137"/>
              <a:ext cx="256002" cy="275064"/>
            </a:xfrm>
            <a:custGeom>
              <a:avLst/>
              <a:gdLst/>
              <a:ahLst/>
              <a:cxnLst/>
              <a:rect l="l" t="t" r="r" b="b"/>
              <a:pathLst>
                <a:path w="3371" h="3622" extrusionOk="0">
                  <a:moveTo>
                    <a:pt x="1544" y="1"/>
                  </a:moveTo>
                  <a:cubicBezTo>
                    <a:pt x="1438" y="1"/>
                    <a:pt x="1332" y="15"/>
                    <a:pt x="1227" y="43"/>
                  </a:cubicBezTo>
                  <a:cubicBezTo>
                    <a:pt x="441" y="258"/>
                    <a:pt x="1" y="1222"/>
                    <a:pt x="251" y="2198"/>
                  </a:cubicBezTo>
                  <a:cubicBezTo>
                    <a:pt x="468" y="3044"/>
                    <a:pt x="1131" y="3622"/>
                    <a:pt x="1823" y="3622"/>
                  </a:cubicBezTo>
                  <a:cubicBezTo>
                    <a:pt x="1930" y="3622"/>
                    <a:pt x="2037" y="3608"/>
                    <a:pt x="2144" y="3579"/>
                  </a:cubicBezTo>
                  <a:cubicBezTo>
                    <a:pt x="2930" y="3365"/>
                    <a:pt x="3370" y="2401"/>
                    <a:pt x="3108" y="1424"/>
                  </a:cubicBezTo>
                  <a:cubicBezTo>
                    <a:pt x="2892" y="579"/>
                    <a:pt x="2228" y="1"/>
                    <a:pt x="154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30" name="Google Shape;3630;p53"/>
            <p:cNvSpPr/>
            <p:nvPr/>
          </p:nvSpPr>
          <p:spPr>
            <a:xfrm>
              <a:off x="7194371" y="1878009"/>
              <a:ext cx="65235" cy="184768"/>
            </a:xfrm>
            <a:custGeom>
              <a:avLst/>
              <a:gdLst/>
              <a:ahLst/>
              <a:cxnLst/>
              <a:rect l="l" t="t" r="r" b="b"/>
              <a:pathLst>
                <a:path w="859" h="2433" extrusionOk="0">
                  <a:moveTo>
                    <a:pt x="787" y="1"/>
                  </a:moveTo>
                  <a:cubicBezTo>
                    <a:pt x="656" y="25"/>
                    <a:pt x="477" y="37"/>
                    <a:pt x="346" y="60"/>
                  </a:cubicBezTo>
                  <a:cubicBezTo>
                    <a:pt x="25" y="525"/>
                    <a:pt x="1" y="1084"/>
                    <a:pt x="239" y="1870"/>
                  </a:cubicBezTo>
                  <a:cubicBezTo>
                    <a:pt x="263" y="1989"/>
                    <a:pt x="334" y="2108"/>
                    <a:pt x="442" y="2275"/>
                  </a:cubicBezTo>
                  <a:cubicBezTo>
                    <a:pt x="537" y="2414"/>
                    <a:pt x="588" y="2432"/>
                    <a:pt x="636" y="2432"/>
                  </a:cubicBezTo>
                  <a:cubicBezTo>
                    <a:pt x="654" y="2432"/>
                    <a:pt x="672" y="2430"/>
                    <a:pt x="692" y="2430"/>
                  </a:cubicBezTo>
                  <a:cubicBezTo>
                    <a:pt x="811" y="2430"/>
                    <a:pt x="823" y="2346"/>
                    <a:pt x="858" y="2275"/>
                  </a:cubicBezTo>
                  <a:cubicBezTo>
                    <a:pt x="525" y="2025"/>
                    <a:pt x="453" y="1692"/>
                    <a:pt x="430" y="1251"/>
                  </a:cubicBezTo>
                  <a:cubicBezTo>
                    <a:pt x="394" y="799"/>
                    <a:pt x="572" y="263"/>
                    <a:pt x="78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31" name="Google Shape;3631;p53"/>
            <p:cNvSpPr/>
            <p:nvPr/>
          </p:nvSpPr>
          <p:spPr>
            <a:xfrm>
              <a:off x="7256796" y="2064296"/>
              <a:ext cx="27187" cy="28099"/>
            </a:xfrm>
            <a:custGeom>
              <a:avLst/>
              <a:gdLst/>
              <a:ahLst/>
              <a:cxnLst/>
              <a:rect l="l" t="t" r="r" b="b"/>
              <a:pathLst>
                <a:path w="358" h="370" extrusionOk="0">
                  <a:moveTo>
                    <a:pt x="155" y="1"/>
                  </a:moveTo>
                  <a:cubicBezTo>
                    <a:pt x="72" y="13"/>
                    <a:pt x="1" y="108"/>
                    <a:pt x="12" y="203"/>
                  </a:cubicBezTo>
                  <a:cubicBezTo>
                    <a:pt x="24" y="298"/>
                    <a:pt x="108" y="370"/>
                    <a:pt x="203" y="370"/>
                  </a:cubicBezTo>
                  <a:cubicBezTo>
                    <a:pt x="286" y="358"/>
                    <a:pt x="358" y="274"/>
                    <a:pt x="346" y="167"/>
                  </a:cubicBezTo>
                  <a:cubicBezTo>
                    <a:pt x="334" y="72"/>
                    <a:pt x="251" y="1"/>
                    <a:pt x="15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32" name="Google Shape;3632;p53"/>
            <p:cNvSpPr/>
            <p:nvPr/>
          </p:nvSpPr>
          <p:spPr>
            <a:xfrm>
              <a:off x="7679036" y="1743362"/>
              <a:ext cx="360879" cy="402343"/>
            </a:xfrm>
            <a:custGeom>
              <a:avLst/>
              <a:gdLst/>
              <a:ahLst/>
              <a:cxnLst/>
              <a:rect l="l" t="t" r="r" b="b"/>
              <a:pathLst>
                <a:path w="4752" h="5298" extrusionOk="0">
                  <a:moveTo>
                    <a:pt x="2524" y="1"/>
                  </a:moveTo>
                  <a:cubicBezTo>
                    <a:pt x="1450" y="1"/>
                    <a:pt x="458" y="963"/>
                    <a:pt x="239" y="2298"/>
                  </a:cubicBezTo>
                  <a:cubicBezTo>
                    <a:pt x="1" y="3750"/>
                    <a:pt x="763" y="5072"/>
                    <a:pt x="1941" y="5274"/>
                  </a:cubicBezTo>
                  <a:cubicBezTo>
                    <a:pt x="2037" y="5290"/>
                    <a:pt x="2133" y="5297"/>
                    <a:pt x="2228" y="5297"/>
                  </a:cubicBezTo>
                  <a:cubicBezTo>
                    <a:pt x="3302" y="5297"/>
                    <a:pt x="4294" y="4335"/>
                    <a:pt x="4513" y="3000"/>
                  </a:cubicBezTo>
                  <a:cubicBezTo>
                    <a:pt x="4751" y="1560"/>
                    <a:pt x="3989" y="226"/>
                    <a:pt x="2811" y="24"/>
                  </a:cubicBezTo>
                  <a:cubicBezTo>
                    <a:pt x="2715" y="8"/>
                    <a:pt x="2619" y="1"/>
                    <a:pt x="252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33" name="Google Shape;3633;p53"/>
            <p:cNvSpPr/>
            <p:nvPr/>
          </p:nvSpPr>
          <p:spPr>
            <a:xfrm>
              <a:off x="7698022" y="1811939"/>
              <a:ext cx="286759" cy="330350"/>
            </a:xfrm>
            <a:custGeom>
              <a:avLst/>
              <a:gdLst/>
              <a:ahLst/>
              <a:cxnLst/>
              <a:rect l="l" t="t" r="r" b="b"/>
              <a:pathLst>
                <a:path w="3776" h="4350" extrusionOk="0">
                  <a:moveTo>
                    <a:pt x="2012" y="0"/>
                  </a:moveTo>
                  <a:cubicBezTo>
                    <a:pt x="1054" y="0"/>
                    <a:pt x="212" y="924"/>
                    <a:pt x="108" y="2085"/>
                  </a:cubicBezTo>
                  <a:cubicBezTo>
                    <a:pt x="1" y="3288"/>
                    <a:pt x="715" y="4300"/>
                    <a:pt x="1703" y="4348"/>
                  </a:cubicBezTo>
                  <a:cubicBezTo>
                    <a:pt x="1728" y="4349"/>
                    <a:pt x="1752" y="4349"/>
                    <a:pt x="1776" y="4349"/>
                  </a:cubicBezTo>
                  <a:cubicBezTo>
                    <a:pt x="2734" y="4349"/>
                    <a:pt x="3575" y="3437"/>
                    <a:pt x="3680" y="2264"/>
                  </a:cubicBezTo>
                  <a:cubicBezTo>
                    <a:pt x="3775" y="1061"/>
                    <a:pt x="3061" y="49"/>
                    <a:pt x="2084" y="2"/>
                  </a:cubicBezTo>
                  <a:cubicBezTo>
                    <a:pt x="2060" y="1"/>
                    <a:pt x="2036" y="0"/>
                    <a:pt x="201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34" name="Google Shape;3634;p53"/>
            <p:cNvSpPr/>
            <p:nvPr/>
          </p:nvSpPr>
          <p:spPr>
            <a:xfrm>
              <a:off x="8084114" y="2018047"/>
              <a:ext cx="350019" cy="403634"/>
            </a:xfrm>
            <a:custGeom>
              <a:avLst/>
              <a:gdLst/>
              <a:ahLst/>
              <a:cxnLst/>
              <a:rect l="l" t="t" r="r" b="b"/>
              <a:pathLst>
                <a:path w="4609" h="5315" extrusionOk="0">
                  <a:moveTo>
                    <a:pt x="2463" y="1"/>
                  </a:moveTo>
                  <a:cubicBezTo>
                    <a:pt x="1291" y="1"/>
                    <a:pt x="248" y="1116"/>
                    <a:pt x="132" y="2562"/>
                  </a:cubicBezTo>
                  <a:cubicBezTo>
                    <a:pt x="1" y="4027"/>
                    <a:pt x="870" y="5253"/>
                    <a:pt x="2072" y="5313"/>
                  </a:cubicBezTo>
                  <a:cubicBezTo>
                    <a:pt x="2102" y="5314"/>
                    <a:pt x="2132" y="5315"/>
                    <a:pt x="2162" y="5315"/>
                  </a:cubicBezTo>
                  <a:cubicBezTo>
                    <a:pt x="3328" y="5315"/>
                    <a:pt x="4361" y="4193"/>
                    <a:pt x="4477" y="2765"/>
                  </a:cubicBezTo>
                  <a:cubicBezTo>
                    <a:pt x="4608" y="1300"/>
                    <a:pt x="3739" y="62"/>
                    <a:pt x="2537" y="2"/>
                  </a:cubicBezTo>
                  <a:cubicBezTo>
                    <a:pt x="2512" y="1"/>
                    <a:pt x="2488" y="1"/>
                    <a:pt x="246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35" name="Google Shape;3635;p53"/>
            <p:cNvSpPr/>
            <p:nvPr/>
          </p:nvSpPr>
          <p:spPr>
            <a:xfrm>
              <a:off x="8091328" y="2087306"/>
              <a:ext cx="298530" cy="332021"/>
            </a:xfrm>
            <a:custGeom>
              <a:avLst/>
              <a:gdLst/>
              <a:ahLst/>
              <a:cxnLst/>
              <a:rect l="l" t="t" r="r" b="b"/>
              <a:pathLst>
                <a:path w="3931" h="4372" extrusionOk="0">
                  <a:moveTo>
                    <a:pt x="2088" y="1"/>
                  </a:moveTo>
                  <a:cubicBezTo>
                    <a:pt x="1198" y="1"/>
                    <a:pt x="379" y="793"/>
                    <a:pt x="203" y="1888"/>
                  </a:cubicBezTo>
                  <a:cubicBezTo>
                    <a:pt x="1" y="3091"/>
                    <a:pt x="632" y="4186"/>
                    <a:pt x="1608" y="4353"/>
                  </a:cubicBezTo>
                  <a:cubicBezTo>
                    <a:pt x="1687" y="4365"/>
                    <a:pt x="1765" y="4371"/>
                    <a:pt x="1843" y="4371"/>
                  </a:cubicBezTo>
                  <a:cubicBezTo>
                    <a:pt x="2731" y="4371"/>
                    <a:pt x="3541" y="3578"/>
                    <a:pt x="3728" y="2472"/>
                  </a:cubicBezTo>
                  <a:cubicBezTo>
                    <a:pt x="3930" y="1281"/>
                    <a:pt x="3299" y="186"/>
                    <a:pt x="2323" y="19"/>
                  </a:cubicBezTo>
                  <a:cubicBezTo>
                    <a:pt x="2244" y="7"/>
                    <a:pt x="2166" y="1"/>
                    <a:pt x="208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36" name="Google Shape;3636;p53"/>
            <p:cNvSpPr/>
            <p:nvPr/>
          </p:nvSpPr>
          <p:spPr>
            <a:xfrm>
              <a:off x="7520848" y="2397379"/>
              <a:ext cx="287594" cy="320325"/>
            </a:xfrm>
            <a:custGeom>
              <a:avLst/>
              <a:gdLst/>
              <a:ahLst/>
              <a:cxnLst/>
              <a:rect l="l" t="t" r="r" b="b"/>
              <a:pathLst>
                <a:path w="3787" h="4218" extrusionOk="0">
                  <a:moveTo>
                    <a:pt x="2007" y="1"/>
                  </a:moveTo>
                  <a:cubicBezTo>
                    <a:pt x="1152" y="1"/>
                    <a:pt x="365" y="770"/>
                    <a:pt x="191" y="1830"/>
                  </a:cubicBezTo>
                  <a:cubicBezTo>
                    <a:pt x="0" y="2985"/>
                    <a:pt x="607" y="4044"/>
                    <a:pt x="1548" y="4199"/>
                  </a:cubicBezTo>
                  <a:cubicBezTo>
                    <a:pt x="1625" y="4212"/>
                    <a:pt x="1703" y="4218"/>
                    <a:pt x="1780" y="4218"/>
                  </a:cubicBezTo>
                  <a:cubicBezTo>
                    <a:pt x="2635" y="4218"/>
                    <a:pt x="3421" y="3449"/>
                    <a:pt x="3596" y="2389"/>
                  </a:cubicBezTo>
                  <a:cubicBezTo>
                    <a:pt x="3786" y="1234"/>
                    <a:pt x="3179" y="175"/>
                    <a:pt x="2239" y="20"/>
                  </a:cubicBezTo>
                  <a:cubicBezTo>
                    <a:pt x="2161" y="7"/>
                    <a:pt x="2084" y="1"/>
                    <a:pt x="200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37" name="Google Shape;3637;p53"/>
            <p:cNvSpPr/>
            <p:nvPr/>
          </p:nvSpPr>
          <p:spPr>
            <a:xfrm>
              <a:off x="7536188" y="2452134"/>
              <a:ext cx="228815" cy="263369"/>
            </a:xfrm>
            <a:custGeom>
              <a:avLst/>
              <a:gdLst/>
              <a:ahLst/>
              <a:cxnLst/>
              <a:rect l="l" t="t" r="r" b="b"/>
              <a:pathLst>
                <a:path w="3013" h="3468" extrusionOk="0">
                  <a:moveTo>
                    <a:pt x="1601" y="0"/>
                  </a:moveTo>
                  <a:cubicBezTo>
                    <a:pt x="837" y="0"/>
                    <a:pt x="165" y="726"/>
                    <a:pt x="84" y="1668"/>
                  </a:cubicBezTo>
                  <a:cubicBezTo>
                    <a:pt x="1" y="2621"/>
                    <a:pt x="572" y="3430"/>
                    <a:pt x="1358" y="3466"/>
                  </a:cubicBezTo>
                  <a:cubicBezTo>
                    <a:pt x="1376" y="3467"/>
                    <a:pt x="1394" y="3467"/>
                    <a:pt x="1412" y="3467"/>
                  </a:cubicBezTo>
                  <a:cubicBezTo>
                    <a:pt x="2176" y="3467"/>
                    <a:pt x="2848" y="2730"/>
                    <a:pt x="2929" y="1799"/>
                  </a:cubicBezTo>
                  <a:cubicBezTo>
                    <a:pt x="3013" y="847"/>
                    <a:pt x="2441" y="37"/>
                    <a:pt x="1656" y="1"/>
                  </a:cubicBezTo>
                  <a:cubicBezTo>
                    <a:pt x="1637" y="1"/>
                    <a:pt x="1619" y="0"/>
                    <a:pt x="160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38" name="Google Shape;3638;p53"/>
            <p:cNvSpPr/>
            <p:nvPr/>
          </p:nvSpPr>
          <p:spPr>
            <a:xfrm>
              <a:off x="7448475" y="1913929"/>
              <a:ext cx="331033" cy="402040"/>
            </a:xfrm>
            <a:custGeom>
              <a:avLst/>
              <a:gdLst/>
              <a:ahLst/>
              <a:cxnLst/>
              <a:rect l="l" t="t" r="r" b="b"/>
              <a:pathLst>
                <a:path w="4359" h="5294" extrusionOk="0">
                  <a:moveTo>
                    <a:pt x="2276" y="1"/>
                  </a:moveTo>
                  <a:cubicBezTo>
                    <a:pt x="2240" y="1"/>
                    <a:pt x="2204" y="2"/>
                    <a:pt x="2168" y="4"/>
                  </a:cubicBezTo>
                  <a:cubicBezTo>
                    <a:pt x="965" y="76"/>
                    <a:pt x="1" y="1314"/>
                    <a:pt x="1" y="2778"/>
                  </a:cubicBezTo>
                  <a:cubicBezTo>
                    <a:pt x="1" y="4187"/>
                    <a:pt x="930" y="5294"/>
                    <a:pt x="2084" y="5294"/>
                  </a:cubicBezTo>
                  <a:cubicBezTo>
                    <a:pt x="2119" y="5294"/>
                    <a:pt x="2155" y="5293"/>
                    <a:pt x="2191" y="5291"/>
                  </a:cubicBezTo>
                  <a:cubicBezTo>
                    <a:pt x="3394" y="5219"/>
                    <a:pt x="4358" y="3981"/>
                    <a:pt x="4358" y="2516"/>
                  </a:cubicBezTo>
                  <a:cubicBezTo>
                    <a:pt x="4358" y="1096"/>
                    <a:pt x="3429" y="1"/>
                    <a:pt x="227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39" name="Google Shape;3639;p53"/>
            <p:cNvSpPr/>
            <p:nvPr/>
          </p:nvSpPr>
          <p:spPr>
            <a:xfrm>
              <a:off x="7462980" y="1983645"/>
              <a:ext cx="272178" cy="330502"/>
            </a:xfrm>
            <a:custGeom>
              <a:avLst/>
              <a:gdLst/>
              <a:ahLst/>
              <a:cxnLst/>
              <a:rect l="l" t="t" r="r" b="b"/>
              <a:pathLst>
                <a:path w="3584" h="4352" extrusionOk="0">
                  <a:moveTo>
                    <a:pt x="1876" y="0"/>
                  </a:moveTo>
                  <a:cubicBezTo>
                    <a:pt x="1846" y="0"/>
                    <a:pt x="1816" y="1"/>
                    <a:pt x="1786" y="3"/>
                  </a:cubicBezTo>
                  <a:cubicBezTo>
                    <a:pt x="798" y="62"/>
                    <a:pt x="0" y="1086"/>
                    <a:pt x="0" y="2289"/>
                  </a:cubicBezTo>
                  <a:cubicBezTo>
                    <a:pt x="0" y="3443"/>
                    <a:pt x="761" y="4351"/>
                    <a:pt x="1708" y="4351"/>
                  </a:cubicBezTo>
                  <a:cubicBezTo>
                    <a:pt x="1738" y="4351"/>
                    <a:pt x="1768" y="4351"/>
                    <a:pt x="1798" y="4349"/>
                  </a:cubicBezTo>
                  <a:cubicBezTo>
                    <a:pt x="2786" y="4289"/>
                    <a:pt x="3584" y="3277"/>
                    <a:pt x="3584" y="2075"/>
                  </a:cubicBezTo>
                  <a:cubicBezTo>
                    <a:pt x="3584" y="909"/>
                    <a:pt x="2823" y="0"/>
                    <a:pt x="1876" y="0"/>
                  </a:cubicBezTo>
                  <a:close/>
                </a:path>
              </a:pathLst>
            </a:custGeom>
            <a:solidFill>
              <a:srgbClr val="C7FAE1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40" name="Google Shape;3640;p53"/>
            <p:cNvSpPr/>
            <p:nvPr/>
          </p:nvSpPr>
          <p:spPr>
            <a:xfrm>
              <a:off x="7460246" y="1987442"/>
              <a:ext cx="94093" cy="217347"/>
            </a:xfrm>
            <a:custGeom>
              <a:avLst/>
              <a:gdLst/>
              <a:ahLst/>
              <a:cxnLst/>
              <a:rect l="l" t="t" r="r" b="b"/>
              <a:pathLst>
                <a:path w="1239" h="2862" extrusionOk="0">
                  <a:moveTo>
                    <a:pt x="715" y="1"/>
                  </a:moveTo>
                  <a:cubicBezTo>
                    <a:pt x="191" y="465"/>
                    <a:pt x="0" y="1120"/>
                    <a:pt x="36" y="2096"/>
                  </a:cubicBezTo>
                  <a:cubicBezTo>
                    <a:pt x="36" y="2227"/>
                    <a:pt x="72" y="2394"/>
                    <a:pt x="155" y="2608"/>
                  </a:cubicBezTo>
                  <a:cubicBezTo>
                    <a:pt x="250" y="2858"/>
                    <a:pt x="322" y="2834"/>
                    <a:pt x="393" y="2858"/>
                  </a:cubicBezTo>
                  <a:cubicBezTo>
                    <a:pt x="409" y="2861"/>
                    <a:pt x="423" y="2862"/>
                    <a:pt x="436" y="2862"/>
                  </a:cubicBezTo>
                  <a:cubicBezTo>
                    <a:pt x="547" y="2862"/>
                    <a:pt x="590" y="2779"/>
                    <a:pt x="643" y="2715"/>
                  </a:cubicBezTo>
                  <a:cubicBezTo>
                    <a:pt x="322" y="2334"/>
                    <a:pt x="346" y="1929"/>
                    <a:pt x="441" y="1406"/>
                  </a:cubicBezTo>
                  <a:cubicBezTo>
                    <a:pt x="536" y="882"/>
                    <a:pt x="905" y="286"/>
                    <a:pt x="1239" y="36"/>
                  </a:cubicBezTo>
                  <a:cubicBezTo>
                    <a:pt x="1084" y="36"/>
                    <a:pt x="870" y="12"/>
                    <a:pt x="71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41" name="Google Shape;3641;p53"/>
            <p:cNvSpPr/>
            <p:nvPr/>
          </p:nvSpPr>
          <p:spPr>
            <a:xfrm>
              <a:off x="7848160" y="2459273"/>
              <a:ext cx="251446" cy="241649"/>
            </a:xfrm>
            <a:custGeom>
              <a:avLst/>
              <a:gdLst/>
              <a:ahLst/>
              <a:cxnLst/>
              <a:rect l="l" t="t" r="r" b="b"/>
              <a:pathLst>
                <a:path w="3311" h="3182" extrusionOk="0">
                  <a:moveTo>
                    <a:pt x="1945" y="0"/>
                  </a:moveTo>
                  <a:cubicBezTo>
                    <a:pt x="1450" y="0"/>
                    <a:pt x="916" y="275"/>
                    <a:pt x="548" y="777"/>
                  </a:cubicBezTo>
                  <a:cubicBezTo>
                    <a:pt x="0" y="1527"/>
                    <a:pt x="48" y="2503"/>
                    <a:pt x="655" y="2955"/>
                  </a:cubicBezTo>
                  <a:cubicBezTo>
                    <a:pt x="865" y="3109"/>
                    <a:pt x="1111" y="3181"/>
                    <a:pt x="1367" y="3181"/>
                  </a:cubicBezTo>
                  <a:cubicBezTo>
                    <a:pt x="1866" y="3181"/>
                    <a:pt x="2400" y="2904"/>
                    <a:pt x="2762" y="2408"/>
                  </a:cubicBezTo>
                  <a:cubicBezTo>
                    <a:pt x="3310" y="1658"/>
                    <a:pt x="3263" y="681"/>
                    <a:pt x="2655" y="229"/>
                  </a:cubicBezTo>
                  <a:cubicBezTo>
                    <a:pt x="2448" y="74"/>
                    <a:pt x="2201" y="0"/>
                    <a:pt x="194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42" name="Google Shape;3642;p53"/>
            <p:cNvSpPr/>
            <p:nvPr/>
          </p:nvSpPr>
          <p:spPr>
            <a:xfrm>
              <a:off x="7849983" y="2492460"/>
              <a:ext cx="207095" cy="198666"/>
            </a:xfrm>
            <a:custGeom>
              <a:avLst/>
              <a:gdLst/>
              <a:ahLst/>
              <a:cxnLst/>
              <a:rect l="l" t="t" r="r" b="b"/>
              <a:pathLst>
                <a:path w="2727" h="2616" extrusionOk="0">
                  <a:moveTo>
                    <a:pt x="1600" y="0"/>
                  </a:moveTo>
                  <a:cubicBezTo>
                    <a:pt x="1192" y="0"/>
                    <a:pt x="752" y="228"/>
                    <a:pt x="452" y="637"/>
                  </a:cubicBezTo>
                  <a:cubicBezTo>
                    <a:pt x="0" y="1256"/>
                    <a:pt x="48" y="2054"/>
                    <a:pt x="548" y="2423"/>
                  </a:cubicBezTo>
                  <a:cubicBezTo>
                    <a:pt x="719" y="2554"/>
                    <a:pt x="923" y="2616"/>
                    <a:pt x="1136" y="2616"/>
                  </a:cubicBezTo>
                  <a:cubicBezTo>
                    <a:pt x="1541" y="2616"/>
                    <a:pt x="1977" y="2389"/>
                    <a:pt x="2274" y="1983"/>
                  </a:cubicBezTo>
                  <a:cubicBezTo>
                    <a:pt x="2727" y="1352"/>
                    <a:pt x="2691" y="554"/>
                    <a:pt x="2179" y="185"/>
                  </a:cubicBezTo>
                  <a:cubicBezTo>
                    <a:pt x="2010" y="60"/>
                    <a:pt x="1809" y="0"/>
                    <a:pt x="1600" y="0"/>
                  </a:cubicBezTo>
                  <a:close/>
                </a:path>
              </a:pathLst>
            </a:custGeom>
            <a:solidFill>
              <a:srgbClr val="C7FAE1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43" name="Google Shape;3643;p53"/>
            <p:cNvSpPr/>
            <p:nvPr/>
          </p:nvSpPr>
          <p:spPr>
            <a:xfrm>
              <a:off x="7874360" y="2473930"/>
              <a:ext cx="117635" cy="105864"/>
            </a:xfrm>
            <a:custGeom>
              <a:avLst/>
              <a:gdLst/>
              <a:ahLst/>
              <a:cxnLst/>
              <a:rect l="l" t="t" r="r" b="b"/>
              <a:pathLst>
                <a:path w="1549" h="1394" extrusionOk="0">
                  <a:moveTo>
                    <a:pt x="1310" y="0"/>
                  </a:moveTo>
                  <a:cubicBezTo>
                    <a:pt x="882" y="24"/>
                    <a:pt x="536" y="286"/>
                    <a:pt x="191" y="810"/>
                  </a:cubicBezTo>
                  <a:cubicBezTo>
                    <a:pt x="131" y="881"/>
                    <a:pt x="96" y="976"/>
                    <a:pt x="48" y="1119"/>
                  </a:cubicBezTo>
                  <a:cubicBezTo>
                    <a:pt x="0" y="1298"/>
                    <a:pt x="48" y="1310"/>
                    <a:pt x="72" y="1346"/>
                  </a:cubicBezTo>
                  <a:cubicBezTo>
                    <a:pt x="102" y="1381"/>
                    <a:pt x="131" y="1393"/>
                    <a:pt x="161" y="1393"/>
                  </a:cubicBezTo>
                  <a:cubicBezTo>
                    <a:pt x="191" y="1393"/>
                    <a:pt x="221" y="1381"/>
                    <a:pt x="251" y="1369"/>
                  </a:cubicBezTo>
                  <a:cubicBezTo>
                    <a:pt x="239" y="1048"/>
                    <a:pt x="393" y="845"/>
                    <a:pt x="643" y="619"/>
                  </a:cubicBezTo>
                  <a:cubicBezTo>
                    <a:pt x="884" y="390"/>
                    <a:pt x="1269" y="238"/>
                    <a:pt x="1521" y="238"/>
                  </a:cubicBezTo>
                  <a:cubicBezTo>
                    <a:pt x="1530" y="238"/>
                    <a:pt x="1539" y="238"/>
                    <a:pt x="1548" y="238"/>
                  </a:cubicBezTo>
                  <a:cubicBezTo>
                    <a:pt x="1477" y="167"/>
                    <a:pt x="1382" y="72"/>
                    <a:pt x="131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44" name="Google Shape;3644;p53"/>
            <p:cNvSpPr/>
            <p:nvPr/>
          </p:nvSpPr>
          <p:spPr>
            <a:xfrm>
              <a:off x="7871626" y="2587919"/>
              <a:ext cx="21795" cy="20201"/>
            </a:xfrm>
            <a:custGeom>
              <a:avLst/>
              <a:gdLst/>
              <a:ahLst/>
              <a:cxnLst/>
              <a:rect l="l" t="t" r="r" b="b"/>
              <a:pathLst>
                <a:path w="287" h="266" extrusionOk="0">
                  <a:moveTo>
                    <a:pt x="149" y="1"/>
                  </a:moveTo>
                  <a:cubicBezTo>
                    <a:pt x="115" y="1"/>
                    <a:pt x="80" y="16"/>
                    <a:pt x="48" y="47"/>
                  </a:cubicBezTo>
                  <a:cubicBezTo>
                    <a:pt x="1" y="95"/>
                    <a:pt x="1" y="178"/>
                    <a:pt x="48" y="226"/>
                  </a:cubicBezTo>
                  <a:cubicBezTo>
                    <a:pt x="71" y="254"/>
                    <a:pt x="101" y="266"/>
                    <a:pt x="132" y="266"/>
                  </a:cubicBezTo>
                  <a:cubicBezTo>
                    <a:pt x="167" y="266"/>
                    <a:pt x="202" y="251"/>
                    <a:pt x="227" y="226"/>
                  </a:cubicBezTo>
                  <a:cubicBezTo>
                    <a:pt x="275" y="166"/>
                    <a:pt x="287" y="83"/>
                    <a:pt x="239" y="35"/>
                  </a:cubicBezTo>
                  <a:cubicBezTo>
                    <a:pt x="211" y="13"/>
                    <a:pt x="180" y="1"/>
                    <a:pt x="14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45" name="Google Shape;3645;p53"/>
            <p:cNvSpPr/>
            <p:nvPr/>
          </p:nvSpPr>
          <p:spPr>
            <a:xfrm>
              <a:off x="8247770" y="1740932"/>
              <a:ext cx="324730" cy="342349"/>
            </a:xfrm>
            <a:custGeom>
              <a:avLst/>
              <a:gdLst/>
              <a:ahLst/>
              <a:cxnLst/>
              <a:rect l="l" t="t" r="r" b="b"/>
              <a:pathLst>
                <a:path w="4276" h="4508" extrusionOk="0">
                  <a:moveTo>
                    <a:pt x="2351" y="1"/>
                  </a:moveTo>
                  <a:cubicBezTo>
                    <a:pt x="1511" y="1"/>
                    <a:pt x="683" y="678"/>
                    <a:pt x="370" y="1699"/>
                  </a:cubicBezTo>
                  <a:cubicBezTo>
                    <a:pt x="1" y="2913"/>
                    <a:pt x="501" y="4128"/>
                    <a:pt x="1477" y="4437"/>
                  </a:cubicBezTo>
                  <a:cubicBezTo>
                    <a:pt x="1628" y="4485"/>
                    <a:pt x="1781" y="4508"/>
                    <a:pt x="1934" y="4508"/>
                  </a:cubicBezTo>
                  <a:cubicBezTo>
                    <a:pt x="2771" y="4508"/>
                    <a:pt x="3594" y="3823"/>
                    <a:pt x="3906" y="2806"/>
                  </a:cubicBezTo>
                  <a:cubicBezTo>
                    <a:pt x="4275" y="1604"/>
                    <a:pt x="3775" y="377"/>
                    <a:pt x="2799" y="68"/>
                  </a:cubicBezTo>
                  <a:cubicBezTo>
                    <a:pt x="2651" y="23"/>
                    <a:pt x="2500" y="1"/>
                    <a:pt x="235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46" name="Google Shape;3646;p53"/>
            <p:cNvSpPr/>
            <p:nvPr/>
          </p:nvSpPr>
          <p:spPr>
            <a:xfrm>
              <a:off x="8255896" y="1795079"/>
              <a:ext cx="266862" cy="281747"/>
            </a:xfrm>
            <a:custGeom>
              <a:avLst/>
              <a:gdLst/>
              <a:ahLst/>
              <a:cxnLst/>
              <a:rect l="l" t="t" r="r" b="b"/>
              <a:pathLst>
                <a:path w="3514" h="3710" extrusionOk="0">
                  <a:moveTo>
                    <a:pt x="1937" y="1"/>
                  </a:moveTo>
                  <a:cubicBezTo>
                    <a:pt x="1243" y="1"/>
                    <a:pt x="561" y="565"/>
                    <a:pt x="299" y="1402"/>
                  </a:cubicBezTo>
                  <a:cubicBezTo>
                    <a:pt x="1" y="2391"/>
                    <a:pt x="406" y="3403"/>
                    <a:pt x="1215" y="3653"/>
                  </a:cubicBezTo>
                  <a:cubicBezTo>
                    <a:pt x="1337" y="3691"/>
                    <a:pt x="1460" y="3709"/>
                    <a:pt x="1584" y="3709"/>
                  </a:cubicBezTo>
                  <a:cubicBezTo>
                    <a:pt x="2271" y="3709"/>
                    <a:pt x="2953" y="3145"/>
                    <a:pt x="3216" y="2307"/>
                  </a:cubicBezTo>
                  <a:cubicBezTo>
                    <a:pt x="3513" y="1319"/>
                    <a:pt x="3108" y="307"/>
                    <a:pt x="2311" y="57"/>
                  </a:cubicBezTo>
                  <a:cubicBezTo>
                    <a:pt x="2187" y="19"/>
                    <a:pt x="2062" y="1"/>
                    <a:pt x="1937" y="1"/>
                  </a:cubicBezTo>
                  <a:close/>
                </a:path>
              </a:pathLst>
            </a:custGeom>
            <a:solidFill>
              <a:srgbClr val="C7FAE1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47" name="Google Shape;3647;p53"/>
            <p:cNvSpPr/>
            <p:nvPr/>
          </p:nvSpPr>
          <p:spPr>
            <a:xfrm>
              <a:off x="8278526" y="1777688"/>
              <a:ext cx="115812" cy="173301"/>
            </a:xfrm>
            <a:custGeom>
              <a:avLst/>
              <a:gdLst/>
              <a:ahLst/>
              <a:cxnLst/>
              <a:rect l="l" t="t" r="r" b="b"/>
              <a:pathLst>
                <a:path w="1525" h="2282" extrusionOk="0">
                  <a:moveTo>
                    <a:pt x="1108" y="0"/>
                  </a:moveTo>
                  <a:cubicBezTo>
                    <a:pt x="572" y="215"/>
                    <a:pt x="263" y="703"/>
                    <a:pt x="36" y="1512"/>
                  </a:cubicBezTo>
                  <a:cubicBezTo>
                    <a:pt x="12" y="1631"/>
                    <a:pt x="1" y="1774"/>
                    <a:pt x="12" y="1977"/>
                  </a:cubicBezTo>
                  <a:cubicBezTo>
                    <a:pt x="24" y="2215"/>
                    <a:pt x="72" y="2215"/>
                    <a:pt x="132" y="2251"/>
                  </a:cubicBezTo>
                  <a:cubicBezTo>
                    <a:pt x="165" y="2273"/>
                    <a:pt x="193" y="2281"/>
                    <a:pt x="219" y="2281"/>
                  </a:cubicBezTo>
                  <a:cubicBezTo>
                    <a:pt x="277" y="2281"/>
                    <a:pt x="320" y="2240"/>
                    <a:pt x="370" y="2215"/>
                  </a:cubicBezTo>
                  <a:cubicBezTo>
                    <a:pt x="215" y="1810"/>
                    <a:pt x="334" y="1477"/>
                    <a:pt x="536" y="1072"/>
                  </a:cubicBezTo>
                  <a:cubicBezTo>
                    <a:pt x="751" y="667"/>
                    <a:pt x="1191" y="286"/>
                    <a:pt x="1525" y="179"/>
                  </a:cubicBezTo>
                  <a:cubicBezTo>
                    <a:pt x="1406" y="131"/>
                    <a:pt x="1239" y="48"/>
                    <a:pt x="110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48" name="Google Shape;3648;p53"/>
            <p:cNvSpPr/>
            <p:nvPr/>
          </p:nvSpPr>
          <p:spPr>
            <a:xfrm>
              <a:off x="8286652" y="1961469"/>
              <a:ext cx="29010" cy="28402"/>
            </a:xfrm>
            <a:custGeom>
              <a:avLst/>
              <a:gdLst/>
              <a:ahLst/>
              <a:cxnLst/>
              <a:rect l="l" t="t" r="r" b="b"/>
              <a:pathLst>
                <a:path w="382" h="374" extrusionOk="0">
                  <a:moveTo>
                    <a:pt x="186" y="0"/>
                  </a:moveTo>
                  <a:cubicBezTo>
                    <a:pt x="127" y="0"/>
                    <a:pt x="70" y="38"/>
                    <a:pt x="36" y="104"/>
                  </a:cubicBezTo>
                  <a:cubicBezTo>
                    <a:pt x="1" y="200"/>
                    <a:pt x="25" y="307"/>
                    <a:pt x="108" y="354"/>
                  </a:cubicBezTo>
                  <a:cubicBezTo>
                    <a:pt x="130" y="367"/>
                    <a:pt x="154" y="373"/>
                    <a:pt x="178" y="373"/>
                  </a:cubicBezTo>
                  <a:cubicBezTo>
                    <a:pt x="244" y="373"/>
                    <a:pt x="311" y="329"/>
                    <a:pt x="346" y="259"/>
                  </a:cubicBezTo>
                  <a:cubicBezTo>
                    <a:pt x="382" y="164"/>
                    <a:pt x="346" y="57"/>
                    <a:pt x="263" y="21"/>
                  </a:cubicBezTo>
                  <a:cubicBezTo>
                    <a:pt x="238" y="7"/>
                    <a:pt x="212" y="0"/>
                    <a:pt x="18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49" name="Google Shape;3649;p53"/>
            <p:cNvSpPr/>
            <p:nvPr/>
          </p:nvSpPr>
          <p:spPr>
            <a:xfrm>
              <a:off x="7651013" y="2169856"/>
              <a:ext cx="331945" cy="402040"/>
            </a:xfrm>
            <a:custGeom>
              <a:avLst/>
              <a:gdLst/>
              <a:ahLst/>
              <a:cxnLst/>
              <a:rect l="l" t="t" r="r" b="b"/>
              <a:pathLst>
                <a:path w="4371" h="5294" extrusionOk="0">
                  <a:moveTo>
                    <a:pt x="2288" y="0"/>
                  </a:moveTo>
                  <a:cubicBezTo>
                    <a:pt x="2252" y="0"/>
                    <a:pt x="2216" y="1"/>
                    <a:pt x="2179" y="4"/>
                  </a:cubicBezTo>
                  <a:cubicBezTo>
                    <a:pt x="977" y="75"/>
                    <a:pt x="1" y="1313"/>
                    <a:pt x="1" y="2778"/>
                  </a:cubicBezTo>
                  <a:cubicBezTo>
                    <a:pt x="12" y="4187"/>
                    <a:pt x="931" y="5293"/>
                    <a:pt x="2084" y="5293"/>
                  </a:cubicBezTo>
                  <a:cubicBezTo>
                    <a:pt x="2119" y="5293"/>
                    <a:pt x="2155" y="5292"/>
                    <a:pt x="2191" y="5290"/>
                  </a:cubicBezTo>
                  <a:cubicBezTo>
                    <a:pt x="3394" y="5219"/>
                    <a:pt x="4370" y="3980"/>
                    <a:pt x="4358" y="2516"/>
                  </a:cubicBezTo>
                  <a:cubicBezTo>
                    <a:pt x="4358" y="1096"/>
                    <a:pt x="3440" y="0"/>
                    <a:pt x="228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50" name="Google Shape;3650;p53"/>
            <p:cNvSpPr/>
            <p:nvPr/>
          </p:nvSpPr>
          <p:spPr>
            <a:xfrm>
              <a:off x="7665518" y="2239495"/>
              <a:ext cx="272178" cy="330502"/>
            </a:xfrm>
            <a:custGeom>
              <a:avLst/>
              <a:gdLst/>
              <a:ahLst/>
              <a:cxnLst/>
              <a:rect l="l" t="t" r="r" b="b"/>
              <a:pathLst>
                <a:path w="3584" h="4352" extrusionOk="0">
                  <a:moveTo>
                    <a:pt x="1876" y="1"/>
                  </a:moveTo>
                  <a:cubicBezTo>
                    <a:pt x="1846" y="1"/>
                    <a:pt x="1816" y="2"/>
                    <a:pt x="1786" y="3"/>
                  </a:cubicBezTo>
                  <a:cubicBezTo>
                    <a:pt x="798" y="63"/>
                    <a:pt x="0" y="1087"/>
                    <a:pt x="0" y="2289"/>
                  </a:cubicBezTo>
                  <a:cubicBezTo>
                    <a:pt x="0" y="3444"/>
                    <a:pt x="761" y="4352"/>
                    <a:pt x="1708" y="4352"/>
                  </a:cubicBezTo>
                  <a:cubicBezTo>
                    <a:pt x="1738" y="4352"/>
                    <a:pt x="1768" y="4351"/>
                    <a:pt x="1798" y="4349"/>
                  </a:cubicBezTo>
                  <a:cubicBezTo>
                    <a:pt x="2786" y="4290"/>
                    <a:pt x="3584" y="3278"/>
                    <a:pt x="3584" y="2075"/>
                  </a:cubicBezTo>
                  <a:cubicBezTo>
                    <a:pt x="3584" y="909"/>
                    <a:pt x="2823" y="1"/>
                    <a:pt x="187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51" name="Google Shape;3651;p53"/>
            <p:cNvSpPr/>
            <p:nvPr/>
          </p:nvSpPr>
          <p:spPr>
            <a:xfrm>
              <a:off x="7662784" y="2243368"/>
              <a:ext cx="95004" cy="217347"/>
            </a:xfrm>
            <a:custGeom>
              <a:avLst/>
              <a:gdLst/>
              <a:ahLst/>
              <a:cxnLst/>
              <a:rect l="l" t="t" r="r" b="b"/>
              <a:pathLst>
                <a:path w="1251" h="2862" extrusionOk="0">
                  <a:moveTo>
                    <a:pt x="715" y="0"/>
                  </a:moveTo>
                  <a:cubicBezTo>
                    <a:pt x="191" y="464"/>
                    <a:pt x="0" y="1119"/>
                    <a:pt x="36" y="2096"/>
                  </a:cubicBezTo>
                  <a:cubicBezTo>
                    <a:pt x="36" y="2227"/>
                    <a:pt x="72" y="2393"/>
                    <a:pt x="155" y="2608"/>
                  </a:cubicBezTo>
                  <a:cubicBezTo>
                    <a:pt x="262" y="2858"/>
                    <a:pt x="322" y="2834"/>
                    <a:pt x="405" y="2858"/>
                  </a:cubicBezTo>
                  <a:cubicBezTo>
                    <a:pt x="420" y="2860"/>
                    <a:pt x="435" y="2861"/>
                    <a:pt x="448" y="2861"/>
                  </a:cubicBezTo>
                  <a:cubicBezTo>
                    <a:pt x="556" y="2861"/>
                    <a:pt x="590" y="2778"/>
                    <a:pt x="643" y="2715"/>
                  </a:cubicBezTo>
                  <a:cubicBezTo>
                    <a:pt x="334" y="2334"/>
                    <a:pt x="346" y="1929"/>
                    <a:pt x="441" y="1405"/>
                  </a:cubicBezTo>
                  <a:cubicBezTo>
                    <a:pt x="548" y="881"/>
                    <a:pt x="917" y="286"/>
                    <a:pt x="1251" y="36"/>
                  </a:cubicBezTo>
                  <a:cubicBezTo>
                    <a:pt x="1084" y="36"/>
                    <a:pt x="870" y="12"/>
                    <a:pt x="71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52" name="Google Shape;3652;p53"/>
            <p:cNvSpPr/>
            <p:nvPr/>
          </p:nvSpPr>
          <p:spPr>
            <a:xfrm>
              <a:off x="7700756" y="2467474"/>
              <a:ext cx="31744" cy="33035"/>
            </a:xfrm>
            <a:custGeom>
              <a:avLst/>
              <a:gdLst/>
              <a:ahLst/>
              <a:cxnLst/>
              <a:rect l="l" t="t" r="r" b="b"/>
              <a:pathLst>
                <a:path w="418" h="435" extrusionOk="0">
                  <a:moveTo>
                    <a:pt x="219" y="1"/>
                  </a:moveTo>
                  <a:cubicBezTo>
                    <a:pt x="109" y="1"/>
                    <a:pt x="24" y="92"/>
                    <a:pt x="12" y="204"/>
                  </a:cubicBezTo>
                  <a:cubicBezTo>
                    <a:pt x="0" y="323"/>
                    <a:pt x="72" y="419"/>
                    <a:pt x="179" y="430"/>
                  </a:cubicBezTo>
                  <a:cubicBezTo>
                    <a:pt x="190" y="433"/>
                    <a:pt x="201" y="434"/>
                    <a:pt x="212" y="434"/>
                  </a:cubicBezTo>
                  <a:cubicBezTo>
                    <a:pt x="305" y="434"/>
                    <a:pt x="384" y="347"/>
                    <a:pt x="405" y="240"/>
                  </a:cubicBezTo>
                  <a:cubicBezTo>
                    <a:pt x="417" y="121"/>
                    <a:pt x="346" y="14"/>
                    <a:pt x="239" y="2"/>
                  </a:cubicBezTo>
                  <a:cubicBezTo>
                    <a:pt x="232" y="1"/>
                    <a:pt x="225" y="1"/>
                    <a:pt x="21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53" name="Google Shape;3653;p53"/>
            <p:cNvSpPr/>
            <p:nvPr/>
          </p:nvSpPr>
          <p:spPr>
            <a:xfrm>
              <a:off x="7739638" y="1345196"/>
              <a:ext cx="331945" cy="402040"/>
            </a:xfrm>
            <a:custGeom>
              <a:avLst/>
              <a:gdLst/>
              <a:ahLst/>
              <a:cxnLst/>
              <a:rect l="l" t="t" r="r" b="b"/>
              <a:pathLst>
                <a:path w="4371" h="5294" extrusionOk="0">
                  <a:moveTo>
                    <a:pt x="2287" y="1"/>
                  </a:moveTo>
                  <a:cubicBezTo>
                    <a:pt x="2251" y="1"/>
                    <a:pt x="2215" y="2"/>
                    <a:pt x="2179" y="4"/>
                  </a:cubicBezTo>
                  <a:cubicBezTo>
                    <a:pt x="977" y="76"/>
                    <a:pt x="0" y="1326"/>
                    <a:pt x="0" y="2778"/>
                  </a:cubicBezTo>
                  <a:cubicBezTo>
                    <a:pt x="12" y="4198"/>
                    <a:pt x="930" y="5294"/>
                    <a:pt x="2082" y="5294"/>
                  </a:cubicBezTo>
                  <a:cubicBezTo>
                    <a:pt x="2118" y="5294"/>
                    <a:pt x="2155" y="5293"/>
                    <a:pt x="2191" y="5291"/>
                  </a:cubicBezTo>
                  <a:cubicBezTo>
                    <a:pt x="3394" y="5219"/>
                    <a:pt x="4370" y="3981"/>
                    <a:pt x="4358" y="2528"/>
                  </a:cubicBezTo>
                  <a:cubicBezTo>
                    <a:pt x="4358" y="1108"/>
                    <a:pt x="3440" y="1"/>
                    <a:pt x="228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54" name="Google Shape;3654;p53"/>
            <p:cNvSpPr/>
            <p:nvPr/>
          </p:nvSpPr>
          <p:spPr>
            <a:xfrm>
              <a:off x="7754067" y="1415822"/>
              <a:ext cx="272254" cy="330502"/>
            </a:xfrm>
            <a:custGeom>
              <a:avLst/>
              <a:gdLst/>
              <a:ahLst/>
              <a:cxnLst/>
              <a:rect l="l" t="t" r="r" b="b"/>
              <a:pathLst>
                <a:path w="3585" h="4352" extrusionOk="0">
                  <a:moveTo>
                    <a:pt x="1877" y="0"/>
                  </a:moveTo>
                  <a:cubicBezTo>
                    <a:pt x="1847" y="0"/>
                    <a:pt x="1817" y="1"/>
                    <a:pt x="1787" y="3"/>
                  </a:cubicBezTo>
                  <a:cubicBezTo>
                    <a:pt x="799" y="62"/>
                    <a:pt x="1" y="1086"/>
                    <a:pt x="1" y="2277"/>
                  </a:cubicBezTo>
                  <a:cubicBezTo>
                    <a:pt x="1" y="3443"/>
                    <a:pt x="762" y="4351"/>
                    <a:pt x="1709" y="4351"/>
                  </a:cubicBezTo>
                  <a:cubicBezTo>
                    <a:pt x="1739" y="4351"/>
                    <a:pt x="1769" y="4350"/>
                    <a:pt x="1799" y="4349"/>
                  </a:cubicBezTo>
                  <a:cubicBezTo>
                    <a:pt x="2787" y="4289"/>
                    <a:pt x="3585" y="3265"/>
                    <a:pt x="3585" y="2075"/>
                  </a:cubicBezTo>
                  <a:cubicBezTo>
                    <a:pt x="3585" y="909"/>
                    <a:pt x="2824" y="0"/>
                    <a:pt x="18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55" name="Google Shape;3655;p53"/>
            <p:cNvSpPr/>
            <p:nvPr/>
          </p:nvSpPr>
          <p:spPr>
            <a:xfrm>
              <a:off x="7751409" y="1419619"/>
              <a:ext cx="94093" cy="217044"/>
            </a:xfrm>
            <a:custGeom>
              <a:avLst/>
              <a:gdLst/>
              <a:ahLst/>
              <a:cxnLst/>
              <a:rect l="l" t="t" r="r" b="b"/>
              <a:pathLst>
                <a:path w="1239" h="2858" extrusionOk="0">
                  <a:moveTo>
                    <a:pt x="715" y="0"/>
                  </a:moveTo>
                  <a:cubicBezTo>
                    <a:pt x="191" y="465"/>
                    <a:pt x="0" y="1120"/>
                    <a:pt x="36" y="2084"/>
                  </a:cubicBezTo>
                  <a:cubicBezTo>
                    <a:pt x="36" y="2227"/>
                    <a:pt x="72" y="2394"/>
                    <a:pt x="155" y="2608"/>
                  </a:cubicBezTo>
                  <a:cubicBezTo>
                    <a:pt x="262" y="2858"/>
                    <a:pt x="322" y="2834"/>
                    <a:pt x="393" y="2846"/>
                  </a:cubicBezTo>
                  <a:cubicBezTo>
                    <a:pt x="414" y="2851"/>
                    <a:pt x="434" y="2854"/>
                    <a:pt x="451" y="2854"/>
                  </a:cubicBezTo>
                  <a:cubicBezTo>
                    <a:pt x="551" y="2854"/>
                    <a:pt x="593" y="2776"/>
                    <a:pt x="643" y="2715"/>
                  </a:cubicBezTo>
                  <a:cubicBezTo>
                    <a:pt x="334" y="2334"/>
                    <a:pt x="346" y="1929"/>
                    <a:pt x="441" y="1405"/>
                  </a:cubicBezTo>
                  <a:cubicBezTo>
                    <a:pt x="536" y="870"/>
                    <a:pt x="917" y="286"/>
                    <a:pt x="1238" y="24"/>
                  </a:cubicBezTo>
                  <a:cubicBezTo>
                    <a:pt x="1084" y="24"/>
                    <a:pt x="869" y="0"/>
                    <a:pt x="71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56" name="Google Shape;3656;p53"/>
            <p:cNvSpPr/>
            <p:nvPr/>
          </p:nvSpPr>
          <p:spPr>
            <a:xfrm>
              <a:off x="7788469" y="1643802"/>
              <a:ext cx="32579" cy="32731"/>
            </a:xfrm>
            <a:custGeom>
              <a:avLst/>
              <a:gdLst/>
              <a:ahLst/>
              <a:cxnLst/>
              <a:rect l="l" t="t" r="r" b="b"/>
              <a:pathLst>
                <a:path w="429" h="431" extrusionOk="0">
                  <a:moveTo>
                    <a:pt x="218" y="0"/>
                  </a:moveTo>
                  <a:cubicBezTo>
                    <a:pt x="120" y="0"/>
                    <a:pt x="35" y="80"/>
                    <a:pt x="24" y="192"/>
                  </a:cubicBezTo>
                  <a:cubicBezTo>
                    <a:pt x="0" y="311"/>
                    <a:pt x="84" y="418"/>
                    <a:pt x="191" y="430"/>
                  </a:cubicBezTo>
                  <a:cubicBezTo>
                    <a:pt x="198" y="431"/>
                    <a:pt x="204" y="431"/>
                    <a:pt x="211" y="431"/>
                  </a:cubicBezTo>
                  <a:cubicBezTo>
                    <a:pt x="310" y="431"/>
                    <a:pt x="395" y="351"/>
                    <a:pt x="417" y="239"/>
                  </a:cubicBezTo>
                  <a:cubicBezTo>
                    <a:pt x="429" y="120"/>
                    <a:pt x="358" y="13"/>
                    <a:pt x="239" y="1"/>
                  </a:cubicBezTo>
                  <a:cubicBezTo>
                    <a:pt x="232" y="0"/>
                    <a:pt x="225" y="0"/>
                    <a:pt x="21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57" name="Google Shape;3657;p53"/>
            <p:cNvSpPr/>
            <p:nvPr/>
          </p:nvSpPr>
          <p:spPr>
            <a:xfrm>
              <a:off x="7874360" y="1907854"/>
              <a:ext cx="387990" cy="390344"/>
            </a:xfrm>
            <a:custGeom>
              <a:avLst/>
              <a:gdLst/>
              <a:ahLst/>
              <a:cxnLst/>
              <a:rect l="l" t="t" r="r" b="b"/>
              <a:pathLst>
                <a:path w="5109" h="5140" extrusionOk="0">
                  <a:moveTo>
                    <a:pt x="2900" y="0"/>
                  </a:moveTo>
                  <a:cubicBezTo>
                    <a:pt x="2130" y="0"/>
                    <a:pt x="1322" y="458"/>
                    <a:pt x="798" y="1275"/>
                  </a:cubicBezTo>
                  <a:cubicBezTo>
                    <a:pt x="0" y="2489"/>
                    <a:pt x="155" y="4061"/>
                    <a:pt x="1120" y="4787"/>
                  </a:cubicBezTo>
                  <a:cubicBezTo>
                    <a:pt x="1446" y="5026"/>
                    <a:pt x="1822" y="5139"/>
                    <a:pt x="2208" y="5139"/>
                  </a:cubicBezTo>
                  <a:cubicBezTo>
                    <a:pt x="2979" y="5139"/>
                    <a:pt x="3787" y="4687"/>
                    <a:pt x="4311" y="3870"/>
                  </a:cubicBezTo>
                  <a:cubicBezTo>
                    <a:pt x="5108" y="2644"/>
                    <a:pt x="4953" y="1072"/>
                    <a:pt x="3989" y="358"/>
                  </a:cubicBezTo>
                  <a:cubicBezTo>
                    <a:pt x="3663" y="115"/>
                    <a:pt x="3286" y="0"/>
                    <a:pt x="2900" y="0"/>
                  </a:cubicBezTo>
                  <a:close/>
                </a:path>
              </a:pathLst>
            </a:custGeom>
            <a:solidFill>
              <a:srgbClr val="8E7CC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58" name="Google Shape;3658;p53"/>
            <p:cNvSpPr/>
            <p:nvPr/>
          </p:nvSpPr>
          <p:spPr>
            <a:xfrm>
              <a:off x="7876183" y="1961393"/>
              <a:ext cx="323743" cy="320781"/>
            </a:xfrm>
            <a:custGeom>
              <a:avLst/>
              <a:gdLst/>
              <a:ahLst/>
              <a:cxnLst/>
              <a:rect l="l" t="t" r="r" b="b"/>
              <a:pathLst>
                <a:path w="4263" h="4224" extrusionOk="0">
                  <a:moveTo>
                    <a:pt x="2416" y="0"/>
                  </a:moveTo>
                  <a:cubicBezTo>
                    <a:pt x="1676" y="0"/>
                    <a:pt x="907" y="512"/>
                    <a:pt x="512" y="1356"/>
                  </a:cubicBezTo>
                  <a:cubicBezTo>
                    <a:pt x="0" y="2439"/>
                    <a:pt x="310" y="3665"/>
                    <a:pt x="1203" y="4082"/>
                  </a:cubicBezTo>
                  <a:cubicBezTo>
                    <a:pt x="1408" y="4178"/>
                    <a:pt x="1627" y="4223"/>
                    <a:pt x="1848" y="4223"/>
                  </a:cubicBezTo>
                  <a:cubicBezTo>
                    <a:pt x="2588" y="4223"/>
                    <a:pt x="3357" y="3714"/>
                    <a:pt x="3751" y="2880"/>
                  </a:cubicBezTo>
                  <a:cubicBezTo>
                    <a:pt x="4263" y="1784"/>
                    <a:pt x="3953" y="570"/>
                    <a:pt x="3060" y="141"/>
                  </a:cubicBezTo>
                  <a:cubicBezTo>
                    <a:pt x="2855" y="45"/>
                    <a:pt x="2637" y="0"/>
                    <a:pt x="241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59" name="Google Shape;3659;p53"/>
            <p:cNvSpPr/>
            <p:nvPr/>
          </p:nvSpPr>
          <p:spPr>
            <a:xfrm>
              <a:off x="7915065" y="1932307"/>
              <a:ext cx="174592" cy="171402"/>
            </a:xfrm>
            <a:custGeom>
              <a:avLst/>
              <a:gdLst/>
              <a:ahLst/>
              <a:cxnLst/>
              <a:rect l="l" t="t" r="r" b="b"/>
              <a:pathLst>
                <a:path w="2299" h="2257" extrusionOk="0">
                  <a:moveTo>
                    <a:pt x="1905" y="0"/>
                  </a:moveTo>
                  <a:cubicBezTo>
                    <a:pt x="1250" y="48"/>
                    <a:pt x="750" y="477"/>
                    <a:pt x="238" y="1310"/>
                  </a:cubicBezTo>
                  <a:cubicBezTo>
                    <a:pt x="167" y="1429"/>
                    <a:pt x="107" y="1584"/>
                    <a:pt x="60" y="1822"/>
                  </a:cubicBezTo>
                  <a:cubicBezTo>
                    <a:pt x="0" y="2096"/>
                    <a:pt x="60" y="2120"/>
                    <a:pt x="107" y="2179"/>
                  </a:cubicBezTo>
                  <a:cubicBezTo>
                    <a:pt x="155" y="2239"/>
                    <a:pt x="203" y="2257"/>
                    <a:pt x="249" y="2257"/>
                  </a:cubicBezTo>
                  <a:cubicBezTo>
                    <a:pt x="295" y="2257"/>
                    <a:pt x="340" y="2239"/>
                    <a:pt x="381" y="2227"/>
                  </a:cubicBezTo>
                  <a:cubicBezTo>
                    <a:pt x="334" y="1703"/>
                    <a:pt x="572" y="1381"/>
                    <a:pt x="929" y="1000"/>
                  </a:cubicBezTo>
                  <a:cubicBezTo>
                    <a:pt x="1298" y="619"/>
                    <a:pt x="1905" y="369"/>
                    <a:pt x="2298" y="369"/>
                  </a:cubicBezTo>
                  <a:cubicBezTo>
                    <a:pt x="2179" y="262"/>
                    <a:pt x="2024" y="107"/>
                    <a:pt x="1905" y="0"/>
                  </a:cubicBezTo>
                  <a:close/>
                </a:path>
              </a:pathLst>
            </a:custGeom>
            <a:solidFill>
              <a:srgbClr val="8E7CC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60" name="Google Shape;3660;p53"/>
            <p:cNvSpPr/>
            <p:nvPr/>
          </p:nvSpPr>
          <p:spPr>
            <a:xfrm>
              <a:off x="7911420" y="2116924"/>
              <a:ext cx="33567" cy="32731"/>
            </a:xfrm>
            <a:custGeom>
              <a:avLst/>
              <a:gdLst/>
              <a:ahLst/>
              <a:cxnLst/>
              <a:rect l="l" t="t" r="r" b="b"/>
              <a:pathLst>
                <a:path w="442" h="431" extrusionOk="0">
                  <a:moveTo>
                    <a:pt x="232" y="1"/>
                  </a:moveTo>
                  <a:cubicBezTo>
                    <a:pt x="178" y="1"/>
                    <a:pt x="122" y="25"/>
                    <a:pt x="84" y="70"/>
                  </a:cubicBezTo>
                  <a:cubicBezTo>
                    <a:pt x="1" y="165"/>
                    <a:pt x="13" y="296"/>
                    <a:pt x="84" y="379"/>
                  </a:cubicBezTo>
                  <a:cubicBezTo>
                    <a:pt x="123" y="412"/>
                    <a:pt x="169" y="430"/>
                    <a:pt x="216" y="430"/>
                  </a:cubicBezTo>
                  <a:cubicBezTo>
                    <a:pt x="270" y="430"/>
                    <a:pt x="325" y="406"/>
                    <a:pt x="370" y="355"/>
                  </a:cubicBezTo>
                  <a:cubicBezTo>
                    <a:pt x="441" y="272"/>
                    <a:pt x="441" y="129"/>
                    <a:pt x="358" y="58"/>
                  </a:cubicBezTo>
                  <a:cubicBezTo>
                    <a:pt x="325" y="19"/>
                    <a:pt x="279" y="1"/>
                    <a:pt x="232" y="1"/>
                  </a:cubicBezTo>
                  <a:close/>
                </a:path>
              </a:pathLst>
            </a:custGeom>
            <a:solidFill>
              <a:srgbClr val="8E7CC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61" name="Google Shape;3661;p53"/>
            <p:cNvSpPr/>
            <p:nvPr/>
          </p:nvSpPr>
          <p:spPr>
            <a:xfrm>
              <a:off x="7405111" y="1535963"/>
              <a:ext cx="394293" cy="388522"/>
            </a:xfrm>
            <a:custGeom>
              <a:avLst/>
              <a:gdLst/>
              <a:ahLst/>
              <a:cxnLst/>
              <a:rect l="l" t="t" r="r" b="b"/>
              <a:pathLst>
                <a:path w="5192" h="5116" extrusionOk="0">
                  <a:moveTo>
                    <a:pt x="2884" y="1"/>
                  </a:moveTo>
                  <a:cubicBezTo>
                    <a:pt x="1968" y="1"/>
                    <a:pt x="1029" y="640"/>
                    <a:pt x="584" y="1671"/>
                  </a:cubicBezTo>
                  <a:cubicBezTo>
                    <a:pt x="0" y="2993"/>
                    <a:pt x="429" y="4469"/>
                    <a:pt x="1548" y="4957"/>
                  </a:cubicBezTo>
                  <a:cubicBezTo>
                    <a:pt x="1791" y="5065"/>
                    <a:pt x="2047" y="5116"/>
                    <a:pt x="2305" y="5116"/>
                  </a:cubicBezTo>
                  <a:cubicBezTo>
                    <a:pt x="3219" y="5116"/>
                    <a:pt x="4153" y="4474"/>
                    <a:pt x="4608" y="3433"/>
                  </a:cubicBezTo>
                  <a:cubicBezTo>
                    <a:pt x="5191" y="2112"/>
                    <a:pt x="4751" y="647"/>
                    <a:pt x="3643" y="159"/>
                  </a:cubicBezTo>
                  <a:cubicBezTo>
                    <a:pt x="3400" y="52"/>
                    <a:pt x="3143" y="1"/>
                    <a:pt x="2884" y="1"/>
                  </a:cubicBezTo>
                  <a:close/>
                </a:path>
              </a:pathLst>
            </a:custGeom>
            <a:solidFill>
              <a:srgbClr val="8E7CC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62" name="Google Shape;3662;p53"/>
            <p:cNvSpPr/>
            <p:nvPr/>
          </p:nvSpPr>
          <p:spPr>
            <a:xfrm>
              <a:off x="7425844" y="1601730"/>
              <a:ext cx="309314" cy="319338"/>
            </a:xfrm>
            <a:custGeom>
              <a:avLst/>
              <a:gdLst/>
              <a:ahLst/>
              <a:cxnLst/>
              <a:rect l="l" t="t" r="r" b="b"/>
              <a:pathLst>
                <a:path w="4073" h="4205" extrusionOk="0">
                  <a:moveTo>
                    <a:pt x="2254" y="0"/>
                  </a:moveTo>
                  <a:cubicBezTo>
                    <a:pt x="1298" y="0"/>
                    <a:pt x="407" y="840"/>
                    <a:pt x="203" y="1948"/>
                  </a:cubicBezTo>
                  <a:cubicBezTo>
                    <a:pt x="1" y="3103"/>
                    <a:pt x="656" y="4103"/>
                    <a:pt x="1668" y="4199"/>
                  </a:cubicBezTo>
                  <a:cubicBezTo>
                    <a:pt x="1713" y="4202"/>
                    <a:pt x="1758" y="4204"/>
                    <a:pt x="1803" y="4204"/>
                  </a:cubicBezTo>
                  <a:cubicBezTo>
                    <a:pt x="2766" y="4204"/>
                    <a:pt x="3677" y="3361"/>
                    <a:pt x="3871" y="2246"/>
                  </a:cubicBezTo>
                  <a:cubicBezTo>
                    <a:pt x="4073" y="1091"/>
                    <a:pt x="3418" y="91"/>
                    <a:pt x="2406" y="8"/>
                  </a:cubicBezTo>
                  <a:cubicBezTo>
                    <a:pt x="2355" y="3"/>
                    <a:pt x="2304" y="0"/>
                    <a:pt x="225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63" name="Google Shape;3663;p53"/>
            <p:cNvSpPr/>
            <p:nvPr/>
          </p:nvSpPr>
          <p:spPr>
            <a:xfrm>
              <a:off x="7442171" y="1593224"/>
              <a:ext cx="121204" cy="206412"/>
            </a:xfrm>
            <a:custGeom>
              <a:avLst/>
              <a:gdLst/>
              <a:ahLst/>
              <a:cxnLst/>
              <a:rect l="l" t="t" r="r" b="b"/>
              <a:pathLst>
                <a:path w="1596" h="2718" extrusionOk="0">
                  <a:moveTo>
                    <a:pt x="1060" y="0"/>
                  </a:moveTo>
                  <a:cubicBezTo>
                    <a:pt x="453" y="370"/>
                    <a:pt x="155" y="977"/>
                    <a:pt x="12" y="1917"/>
                  </a:cubicBezTo>
                  <a:cubicBezTo>
                    <a:pt x="0" y="2048"/>
                    <a:pt x="0" y="2215"/>
                    <a:pt x="48" y="2429"/>
                  </a:cubicBezTo>
                  <a:cubicBezTo>
                    <a:pt x="107" y="2691"/>
                    <a:pt x="167" y="2679"/>
                    <a:pt x="250" y="2703"/>
                  </a:cubicBezTo>
                  <a:cubicBezTo>
                    <a:pt x="277" y="2713"/>
                    <a:pt x="302" y="2717"/>
                    <a:pt x="325" y="2717"/>
                  </a:cubicBezTo>
                  <a:cubicBezTo>
                    <a:pt x="411" y="2717"/>
                    <a:pt x="468" y="2655"/>
                    <a:pt x="524" y="2608"/>
                  </a:cubicBezTo>
                  <a:cubicBezTo>
                    <a:pt x="262" y="2203"/>
                    <a:pt x="357" y="1810"/>
                    <a:pt x="548" y="1310"/>
                  </a:cubicBezTo>
                  <a:cubicBezTo>
                    <a:pt x="738" y="822"/>
                    <a:pt x="1215" y="310"/>
                    <a:pt x="1596" y="108"/>
                  </a:cubicBezTo>
                  <a:cubicBezTo>
                    <a:pt x="1441" y="84"/>
                    <a:pt x="1227" y="24"/>
                    <a:pt x="1060" y="0"/>
                  </a:cubicBezTo>
                  <a:close/>
                </a:path>
              </a:pathLst>
            </a:custGeom>
            <a:solidFill>
              <a:srgbClr val="8E7CC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64" name="Google Shape;3664;p53"/>
            <p:cNvSpPr/>
            <p:nvPr/>
          </p:nvSpPr>
          <p:spPr>
            <a:xfrm>
              <a:off x="7462980" y="1808977"/>
              <a:ext cx="35313" cy="32427"/>
            </a:xfrm>
            <a:custGeom>
              <a:avLst/>
              <a:gdLst/>
              <a:ahLst/>
              <a:cxnLst/>
              <a:rect l="l" t="t" r="r" b="b"/>
              <a:pathLst>
                <a:path w="465" h="427" extrusionOk="0">
                  <a:moveTo>
                    <a:pt x="255" y="0"/>
                  </a:moveTo>
                  <a:cubicBezTo>
                    <a:pt x="161" y="0"/>
                    <a:pt x="67" y="67"/>
                    <a:pt x="36" y="160"/>
                  </a:cubicBezTo>
                  <a:cubicBezTo>
                    <a:pt x="0" y="279"/>
                    <a:pt x="60" y="386"/>
                    <a:pt x="167" y="422"/>
                  </a:cubicBezTo>
                  <a:cubicBezTo>
                    <a:pt x="181" y="425"/>
                    <a:pt x="195" y="426"/>
                    <a:pt x="209" y="426"/>
                  </a:cubicBezTo>
                  <a:cubicBezTo>
                    <a:pt x="304" y="426"/>
                    <a:pt x="398" y="360"/>
                    <a:pt x="429" y="267"/>
                  </a:cubicBezTo>
                  <a:cubicBezTo>
                    <a:pt x="464" y="148"/>
                    <a:pt x="405" y="41"/>
                    <a:pt x="298" y="5"/>
                  </a:cubicBezTo>
                  <a:cubicBezTo>
                    <a:pt x="284" y="2"/>
                    <a:pt x="270" y="0"/>
                    <a:pt x="255" y="0"/>
                  </a:cubicBezTo>
                  <a:close/>
                </a:path>
              </a:pathLst>
            </a:custGeom>
            <a:solidFill>
              <a:srgbClr val="8E7CC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65" name="Google Shape;3665;p53"/>
            <p:cNvSpPr/>
            <p:nvPr/>
          </p:nvSpPr>
          <p:spPr>
            <a:xfrm>
              <a:off x="7954859" y="2204182"/>
              <a:ext cx="285772" cy="327768"/>
            </a:xfrm>
            <a:custGeom>
              <a:avLst/>
              <a:gdLst/>
              <a:ahLst/>
              <a:cxnLst/>
              <a:rect l="l" t="t" r="r" b="b"/>
              <a:pathLst>
                <a:path w="3763" h="4316" extrusionOk="0">
                  <a:moveTo>
                    <a:pt x="1745" y="0"/>
                  </a:moveTo>
                  <a:cubicBezTo>
                    <a:pt x="831" y="0"/>
                    <a:pt x="92" y="818"/>
                    <a:pt x="48" y="1921"/>
                  </a:cubicBezTo>
                  <a:cubicBezTo>
                    <a:pt x="0" y="3100"/>
                    <a:pt x="786" y="4171"/>
                    <a:pt x="1798" y="4302"/>
                  </a:cubicBezTo>
                  <a:cubicBezTo>
                    <a:pt x="1867" y="4311"/>
                    <a:pt x="1936" y="4316"/>
                    <a:pt x="2004" y="4316"/>
                  </a:cubicBezTo>
                  <a:cubicBezTo>
                    <a:pt x="2924" y="4316"/>
                    <a:pt x="3671" y="3506"/>
                    <a:pt x="3715" y="2397"/>
                  </a:cubicBezTo>
                  <a:cubicBezTo>
                    <a:pt x="3763" y="1219"/>
                    <a:pt x="2977" y="147"/>
                    <a:pt x="1965" y="16"/>
                  </a:cubicBezTo>
                  <a:cubicBezTo>
                    <a:pt x="1891" y="6"/>
                    <a:pt x="1817" y="0"/>
                    <a:pt x="174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66" name="Google Shape;3666;p53"/>
            <p:cNvSpPr/>
            <p:nvPr/>
          </p:nvSpPr>
          <p:spPr>
            <a:xfrm>
              <a:off x="7966555" y="2258784"/>
              <a:ext cx="235194" cy="269368"/>
            </a:xfrm>
            <a:custGeom>
              <a:avLst/>
              <a:gdLst/>
              <a:ahLst/>
              <a:cxnLst/>
              <a:rect l="l" t="t" r="r" b="b"/>
              <a:pathLst>
                <a:path w="3097" h="3547" extrusionOk="0">
                  <a:moveTo>
                    <a:pt x="1453" y="1"/>
                  </a:moveTo>
                  <a:cubicBezTo>
                    <a:pt x="693" y="1"/>
                    <a:pt x="70" y="672"/>
                    <a:pt x="37" y="1571"/>
                  </a:cubicBezTo>
                  <a:cubicBezTo>
                    <a:pt x="1" y="2547"/>
                    <a:pt x="644" y="3428"/>
                    <a:pt x="1477" y="3536"/>
                  </a:cubicBezTo>
                  <a:cubicBezTo>
                    <a:pt x="1535" y="3543"/>
                    <a:pt x="1591" y="3547"/>
                    <a:pt x="1647" y="3547"/>
                  </a:cubicBezTo>
                  <a:cubicBezTo>
                    <a:pt x="2404" y="3547"/>
                    <a:pt x="3016" y="2885"/>
                    <a:pt x="3049" y="1976"/>
                  </a:cubicBezTo>
                  <a:cubicBezTo>
                    <a:pt x="3097" y="1000"/>
                    <a:pt x="2454" y="119"/>
                    <a:pt x="1620" y="11"/>
                  </a:cubicBezTo>
                  <a:cubicBezTo>
                    <a:pt x="1564" y="4"/>
                    <a:pt x="1508" y="1"/>
                    <a:pt x="145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67" name="Google Shape;3667;p53"/>
            <p:cNvSpPr/>
            <p:nvPr/>
          </p:nvSpPr>
          <p:spPr>
            <a:xfrm>
              <a:off x="7969288" y="2249671"/>
              <a:ext cx="83233" cy="172617"/>
            </a:xfrm>
            <a:custGeom>
              <a:avLst/>
              <a:gdLst/>
              <a:ahLst/>
              <a:cxnLst/>
              <a:rect l="l" t="t" r="r" b="b"/>
              <a:pathLst>
                <a:path w="1096" h="2273" extrusionOk="0">
                  <a:moveTo>
                    <a:pt x="644" y="0"/>
                  </a:moveTo>
                  <a:cubicBezTo>
                    <a:pt x="191" y="286"/>
                    <a:pt x="13" y="786"/>
                    <a:pt x="1" y="1584"/>
                  </a:cubicBezTo>
                  <a:cubicBezTo>
                    <a:pt x="1" y="1691"/>
                    <a:pt x="24" y="1834"/>
                    <a:pt x="96" y="2013"/>
                  </a:cubicBezTo>
                  <a:cubicBezTo>
                    <a:pt x="167" y="2239"/>
                    <a:pt x="215" y="2227"/>
                    <a:pt x="286" y="2263"/>
                  </a:cubicBezTo>
                  <a:cubicBezTo>
                    <a:pt x="309" y="2269"/>
                    <a:pt x="328" y="2272"/>
                    <a:pt x="345" y="2272"/>
                  </a:cubicBezTo>
                  <a:cubicBezTo>
                    <a:pt x="420" y="2272"/>
                    <a:pt x="452" y="2218"/>
                    <a:pt x="501" y="2179"/>
                  </a:cubicBezTo>
                  <a:cubicBezTo>
                    <a:pt x="239" y="1822"/>
                    <a:pt x="274" y="1501"/>
                    <a:pt x="370" y="1084"/>
                  </a:cubicBezTo>
                  <a:cubicBezTo>
                    <a:pt x="477" y="679"/>
                    <a:pt x="810" y="262"/>
                    <a:pt x="1096" y="96"/>
                  </a:cubicBezTo>
                  <a:cubicBezTo>
                    <a:pt x="953" y="72"/>
                    <a:pt x="786" y="24"/>
                    <a:pt x="64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68" name="Google Shape;3668;p53"/>
            <p:cNvSpPr/>
            <p:nvPr/>
          </p:nvSpPr>
          <p:spPr>
            <a:xfrm>
              <a:off x="7995489" y="2430946"/>
              <a:ext cx="28099" cy="26656"/>
            </a:xfrm>
            <a:custGeom>
              <a:avLst/>
              <a:gdLst/>
              <a:ahLst/>
              <a:cxnLst/>
              <a:rect l="l" t="t" r="r" b="b"/>
              <a:pathLst>
                <a:path w="370" h="351" extrusionOk="0">
                  <a:moveTo>
                    <a:pt x="172" y="0"/>
                  </a:moveTo>
                  <a:cubicBezTo>
                    <a:pt x="102" y="0"/>
                    <a:pt x="35" y="47"/>
                    <a:pt x="25" y="126"/>
                  </a:cubicBezTo>
                  <a:cubicBezTo>
                    <a:pt x="1" y="221"/>
                    <a:pt x="60" y="316"/>
                    <a:pt x="156" y="340"/>
                  </a:cubicBezTo>
                  <a:cubicBezTo>
                    <a:pt x="172" y="347"/>
                    <a:pt x="190" y="350"/>
                    <a:pt x="206" y="350"/>
                  </a:cubicBezTo>
                  <a:cubicBezTo>
                    <a:pt x="274" y="350"/>
                    <a:pt x="337" y="297"/>
                    <a:pt x="346" y="221"/>
                  </a:cubicBezTo>
                  <a:cubicBezTo>
                    <a:pt x="370" y="126"/>
                    <a:pt x="310" y="30"/>
                    <a:pt x="215" y="7"/>
                  </a:cubicBezTo>
                  <a:cubicBezTo>
                    <a:pt x="201" y="2"/>
                    <a:pt x="186" y="0"/>
                    <a:pt x="1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69" name="Google Shape;3669;p53"/>
            <p:cNvSpPr/>
            <p:nvPr/>
          </p:nvSpPr>
          <p:spPr>
            <a:xfrm>
              <a:off x="7292944" y="2185196"/>
              <a:ext cx="331945" cy="402040"/>
            </a:xfrm>
            <a:custGeom>
              <a:avLst/>
              <a:gdLst/>
              <a:ahLst/>
              <a:cxnLst/>
              <a:rect l="l" t="t" r="r" b="b"/>
              <a:pathLst>
                <a:path w="4371" h="5294" extrusionOk="0">
                  <a:moveTo>
                    <a:pt x="2287" y="1"/>
                  </a:moveTo>
                  <a:cubicBezTo>
                    <a:pt x="2252" y="1"/>
                    <a:pt x="2216" y="2"/>
                    <a:pt x="2180" y="4"/>
                  </a:cubicBezTo>
                  <a:cubicBezTo>
                    <a:pt x="977" y="75"/>
                    <a:pt x="1" y="1314"/>
                    <a:pt x="13" y="2778"/>
                  </a:cubicBezTo>
                  <a:cubicBezTo>
                    <a:pt x="13" y="4187"/>
                    <a:pt x="931" y="5294"/>
                    <a:pt x="2084" y="5294"/>
                  </a:cubicBezTo>
                  <a:cubicBezTo>
                    <a:pt x="2119" y="5294"/>
                    <a:pt x="2155" y="5293"/>
                    <a:pt x="2192" y="5290"/>
                  </a:cubicBezTo>
                  <a:cubicBezTo>
                    <a:pt x="3394" y="5219"/>
                    <a:pt x="4370" y="3981"/>
                    <a:pt x="4370" y="2516"/>
                  </a:cubicBezTo>
                  <a:cubicBezTo>
                    <a:pt x="4359" y="1107"/>
                    <a:pt x="3440" y="1"/>
                    <a:pt x="228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70" name="Google Shape;3670;p53"/>
            <p:cNvSpPr/>
            <p:nvPr/>
          </p:nvSpPr>
          <p:spPr>
            <a:xfrm>
              <a:off x="7307449" y="2255747"/>
              <a:ext cx="273089" cy="330502"/>
            </a:xfrm>
            <a:custGeom>
              <a:avLst/>
              <a:gdLst/>
              <a:ahLst/>
              <a:cxnLst/>
              <a:rect l="l" t="t" r="r" b="b"/>
              <a:pathLst>
                <a:path w="3596" h="4352" extrusionOk="0">
                  <a:moveTo>
                    <a:pt x="1877" y="1"/>
                  </a:moveTo>
                  <a:cubicBezTo>
                    <a:pt x="1847" y="1"/>
                    <a:pt x="1817" y="2"/>
                    <a:pt x="1786" y="4"/>
                  </a:cubicBezTo>
                  <a:cubicBezTo>
                    <a:pt x="798" y="51"/>
                    <a:pt x="0" y="1075"/>
                    <a:pt x="12" y="2278"/>
                  </a:cubicBezTo>
                  <a:cubicBezTo>
                    <a:pt x="12" y="3450"/>
                    <a:pt x="771" y="4351"/>
                    <a:pt x="1736" y="4351"/>
                  </a:cubicBezTo>
                  <a:cubicBezTo>
                    <a:pt x="1760" y="4351"/>
                    <a:pt x="1785" y="4351"/>
                    <a:pt x="1810" y="4350"/>
                  </a:cubicBezTo>
                  <a:cubicBezTo>
                    <a:pt x="2798" y="4290"/>
                    <a:pt x="3596" y="3266"/>
                    <a:pt x="3584" y="2064"/>
                  </a:cubicBezTo>
                  <a:cubicBezTo>
                    <a:pt x="3584" y="898"/>
                    <a:pt x="2824" y="1"/>
                    <a:pt x="187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71" name="Google Shape;3671;p53"/>
            <p:cNvSpPr/>
            <p:nvPr/>
          </p:nvSpPr>
          <p:spPr>
            <a:xfrm>
              <a:off x="7304715" y="2259620"/>
              <a:ext cx="95004" cy="217044"/>
            </a:xfrm>
            <a:custGeom>
              <a:avLst/>
              <a:gdLst/>
              <a:ahLst/>
              <a:cxnLst/>
              <a:rect l="l" t="t" r="r" b="b"/>
              <a:pathLst>
                <a:path w="1251" h="2858" extrusionOk="0">
                  <a:moveTo>
                    <a:pt x="715" y="0"/>
                  </a:moveTo>
                  <a:cubicBezTo>
                    <a:pt x="191" y="453"/>
                    <a:pt x="1" y="1108"/>
                    <a:pt x="36" y="2084"/>
                  </a:cubicBezTo>
                  <a:cubicBezTo>
                    <a:pt x="48" y="2227"/>
                    <a:pt x="84" y="2382"/>
                    <a:pt x="167" y="2596"/>
                  </a:cubicBezTo>
                  <a:cubicBezTo>
                    <a:pt x="262" y="2858"/>
                    <a:pt x="322" y="2834"/>
                    <a:pt x="405" y="2846"/>
                  </a:cubicBezTo>
                  <a:cubicBezTo>
                    <a:pt x="421" y="2848"/>
                    <a:pt x="435" y="2850"/>
                    <a:pt x="448" y="2850"/>
                  </a:cubicBezTo>
                  <a:cubicBezTo>
                    <a:pt x="559" y="2850"/>
                    <a:pt x="602" y="2767"/>
                    <a:pt x="655" y="2703"/>
                  </a:cubicBezTo>
                  <a:cubicBezTo>
                    <a:pt x="334" y="2334"/>
                    <a:pt x="346" y="1917"/>
                    <a:pt x="453" y="1393"/>
                  </a:cubicBezTo>
                  <a:cubicBezTo>
                    <a:pt x="548" y="870"/>
                    <a:pt x="917" y="286"/>
                    <a:pt x="1251" y="24"/>
                  </a:cubicBezTo>
                  <a:cubicBezTo>
                    <a:pt x="1084" y="24"/>
                    <a:pt x="870" y="0"/>
                    <a:pt x="71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72" name="Google Shape;3672;p53"/>
            <p:cNvSpPr/>
            <p:nvPr/>
          </p:nvSpPr>
          <p:spPr>
            <a:xfrm>
              <a:off x="7342687" y="2483726"/>
              <a:ext cx="31744" cy="32807"/>
            </a:xfrm>
            <a:custGeom>
              <a:avLst/>
              <a:gdLst/>
              <a:ahLst/>
              <a:cxnLst/>
              <a:rect l="l" t="t" r="r" b="b"/>
              <a:pathLst>
                <a:path w="418" h="432" extrusionOk="0">
                  <a:moveTo>
                    <a:pt x="218" y="1"/>
                  </a:moveTo>
                  <a:cubicBezTo>
                    <a:pt x="118" y="1"/>
                    <a:pt x="24" y="81"/>
                    <a:pt x="13" y="193"/>
                  </a:cubicBezTo>
                  <a:cubicBezTo>
                    <a:pt x="1" y="312"/>
                    <a:pt x="72" y="419"/>
                    <a:pt x="179" y="431"/>
                  </a:cubicBezTo>
                  <a:cubicBezTo>
                    <a:pt x="185" y="431"/>
                    <a:pt x="191" y="432"/>
                    <a:pt x="197" y="432"/>
                  </a:cubicBezTo>
                  <a:cubicBezTo>
                    <a:pt x="297" y="432"/>
                    <a:pt x="383" y="341"/>
                    <a:pt x="405" y="228"/>
                  </a:cubicBezTo>
                  <a:cubicBezTo>
                    <a:pt x="417" y="109"/>
                    <a:pt x="346" y="14"/>
                    <a:pt x="239" y="2"/>
                  </a:cubicBezTo>
                  <a:cubicBezTo>
                    <a:pt x="232" y="1"/>
                    <a:pt x="225" y="1"/>
                    <a:pt x="21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73" name="Google Shape;3673;p53"/>
            <p:cNvSpPr/>
            <p:nvPr/>
          </p:nvSpPr>
          <p:spPr>
            <a:xfrm>
              <a:off x="7940354" y="1583883"/>
              <a:ext cx="383434" cy="396724"/>
            </a:xfrm>
            <a:custGeom>
              <a:avLst/>
              <a:gdLst/>
              <a:ahLst/>
              <a:cxnLst/>
              <a:rect l="l" t="t" r="r" b="b"/>
              <a:pathLst>
                <a:path w="5049" h="5224" extrusionOk="0">
                  <a:moveTo>
                    <a:pt x="2804" y="0"/>
                  </a:moveTo>
                  <a:cubicBezTo>
                    <a:pt x="1843" y="0"/>
                    <a:pt x="882" y="754"/>
                    <a:pt x="477" y="1909"/>
                  </a:cubicBezTo>
                  <a:cubicBezTo>
                    <a:pt x="1" y="3302"/>
                    <a:pt x="536" y="4743"/>
                    <a:pt x="1668" y="5124"/>
                  </a:cubicBezTo>
                  <a:cubicBezTo>
                    <a:pt x="1861" y="5191"/>
                    <a:pt x="2059" y="5223"/>
                    <a:pt x="2257" y="5223"/>
                  </a:cubicBezTo>
                  <a:cubicBezTo>
                    <a:pt x="3218" y="5223"/>
                    <a:pt x="4178" y="4469"/>
                    <a:pt x="4573" y="3314"/>
                  </a:cubicBezTo>
                  <a:cubicBezTo>
                    <a:pt x="5049" y="1921"/>
                    <a:pt x="4525" y="481"/>
                    <a:pt x="3394" y="100"/>
                  </a:cubicBezTo>
                  <a:cubicBezTo>
                    <a:pt x="3201" y="33"/>
                    <a:pt x="3002" y="0"/>
                    <a:pt x="280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74" name="Google Shape;3674;p53"/>
            <p:cNvSpPr/>
            <p:nvPr/>
          </p:nvSpPr>
          <p:spPr>
            <a:xfrm>
              <a:off x="7947569" y="1645093"/>
              <a:ext cx="317440" cy="326325"/>
            </a:xfrm>
            <a:custGeom>
              <a:avLst/>
              <a:gdLst/>
              <a:ahLst/>
              <a:cxnLst/>
              <a:rect l="l" t="t" r="r" b="b"/>
              <a:pathLst>
                <a:path w="4180" h="4297" extrusionOk="0">
                  <a:moveTo>
                    <a:pt x="2321" y="0"/>
                  </a:moveTo>
                  <a:cubicBezTo>
                    <a:pt x="1568" y="0"/>
                    <a:pt x="804" y="559"/>
                    <a:pt x="453" y="1449"/>
                  </a:cubicBezTo>
                  <a:cubicBezTo>
                    <a:pt x="1" y="2568"/>
                    <a:pt x="382" y="3794"/>
                    <a:pt x="1287" y="4175"/>
                  </a:cubicBezTo>
                  <a:cubicBezTo>
                    <a:pt x="1476" y="4257"/>
                    <a:pt x="1673" y="4296"/>
                    <a:pt x="1871" y="4296"/>
                  </a:cubicBezTo>
                  <a:cubicBezTo>
                    <a:pt x="2620" y="4296"/>
                    <a:pt x="3379" y="3737"/>
                    <a:pt x="3728" y="2842"/>
                  </a:cubicBezTo>
                  <a:cubicBezTo>
                    <a:pt x="4180" y="1723"/>
                    <a:pt x="3799" y="496"/>
                    <a:pt x="2894" y="115"/>
                  </a:cubicBezTo>
                  <a:cubicBezTo>
                    <a:pt x="2709" y="37"/>
                    <a:pt x="2515" y="0"/>
                    <a:pt x="232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75" name="Google Shape;3675;p53"/>
            <p:cNvSpPr/>
            <p:nvPr/>
          </p:nvSpPr>
          <p:spPr>
            <a:xfrm>
              <a:off x="7979237" y="1619424"/>
              <a:ext cx="147480" cy="195324"/>
            </a:xfrm>
            <a:custGeom>
              <a:avLst/>
              <a:gdLst/>
              <a:ahLst/>
              <a:cxnLst/>
              <a:rect l="l" t="t" r="r" b="b"/>
              <a:pathLst>
                <a:path w="1942" h="2572" extrusionOk="0">
                  <a:moveTo>
                    <a:pt x="1477" y="1"/>
                  </a:moveTo>
                  <a:cubicBezTo>
                    <a:pt x="834" y="203"/>
                    <a:pt x="417" y="727"/>
                    <a:pt x="84" y="1656"/>
                  </a:cubicBezTo>
                  <a:cubicBezTo>
                    <a:pt x="36" y="1787"/>
                    <a:pt x="13" y="1953"/>
                    <a:pt x="1" y="2191"/>
                  </a:cubicBezTo>
                  <a:cubicBezTo>
                    <a:pt x="1" y="2465"/>
                    <a:pt x="60" y="2477"/>
                    <a:pt x="132" y="2525"/>
                  </a:cubicBezTo>
                  <a:cubicBezTo>
                    <a:pt x="170" y="2559"/>
                    <a:pt x="206" y="2572"/>
                    <a:pt x="238" y="2572"/>
                  </a:cubicBezTo>
                  <a:cubicBezTo>
                    <a:pt x="297" y="2572"/>
                    <a:pt x="348" y="2532"/>
                    <a:pt x="394" y="2501"/>
                  </a:cubicBezTo>
                  <a:cubicBezTo>
                    <a:pt x="251" y="2013"/>
                    <a:pt x="417" y="1644"/>
                    <a:pt x="703" y="1191"/>
                  </a:cubicBezTo>
                  <a:cubicBezTo>
                    <a:pt x="989" y="751"/>
                    <a:pt x="1548" y="358"/>
                    <a:pt x="1941" y="263"/>
                  </a:cubicBezTo>
                  <a:cubicBezTo>
                    <a:pt x="1798" y="191"/>
                    <a:pt x="1608" y="72"/>
                    <a:pt x="147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76" name="Google Shape;3676;p53"/>
            <p:cNvSpPr/>
            <p:nvPr/>
          </p:nvSpPr>
          <p:spPr>
            <a:xfrm>
              <a:off x="7982882" y="1827962"/>
              <a:ext cx="34402" cy="32427"/>
            </a:xfrm>
            <a:custGeom>
              <a:avLst/>
              <a:gdLst/>
              <a:ahLst/>
              <a:cxnLst/>
              <a:rect l="l" t="t" r="r" b="b"/>
              <a:pathLst>
                <a:path w="453" h="427" extrusionOk="0">
                  <a:moveTo>
                    <a:pt x="241" y="0"/>
                  </a:moveTo>
                  <a:cubicBezTo>
                    <a:pt x="173" y="0"/>
                    <a:pt x="100" y="40"/>
                    <a:pt x="60" y="112"/>
                  </a:cubicBezTo>
                  <a:cubicBezTo>
                    <a:pt x="0" y="207"/>
                    <a:pt x="36" y="338"/>
                    <a:pt x="131" y="398"/>
                  </a:cubicBezTo>
                  <a:cubicBezTo>
                    <a:pt x="158" y="417"/>
                    <a:pt x="191" y="427"/>
                    <a:pt x="224" y="427"/>
                  </a:cubicBezTo>
                  <a:cubicBezTo>
                    <a:pt x="292" y="427"/>
                    <a:pt x="365" y="387"/>
                    <a:pt x="405" y="315"/>
                  </a:cubicBezTo>
                  <a:cubicBezTo>
                    <a:pt x="453" y="219"/>
                    <a:pt x="429" y="88"/>
                    <a:pt x="334" y="29"/>
                  </a:cubicBezTo>
                  <a:cubicBezTo>
                    <a:pt x="306" y="10"/>
                    <a:pt x="274" y="0"/>
                    <a:pt x="24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77" name="Google Shape;3677;p53"/>
            <p:cNvSpPr/>
            <p:nvPr/>
          </p:nvSpPr>
          <p:spPr>
            <a:xfrm>
              <a:off x="6793850" y="2897081"/>
              <a:ext cx="400597" cy="290556"/>
            </a:xfrm>
            <a:custGeom>
              <a:avLst/>
              <a:gdLst/>
              <a:ahLst/>
              <a:cxnLst/>
              <a:rect l="l" t="t" r="r" b="b"/>
              <a:pathLst>
                <a:path w="5275" h="3826" extrusionOk="0">
                  <a:moveTo>
                    <a:pt x="370" y="0"/>
                  </a:moveTo>
                  <a:cubicBezTo>
                    <a:pt x="382" y="203"/>
                    <a:pt x="155" y="548"/>
                    <a:pt x="1" y="572"/>
                  </a:cubicBezTo>
                  <a:cubicBezTo>
                    <a:pt x="120" y="715"/>
                    <a:pt x="2572" y="2703"/>
                    <a:pt x="3858" y="3001"/>
                  </a:cubicBezTo>
                  <a:cubicBezTo>
                    <a:pt x="3882" y="3084"/>
                    <a:pt x="3953" y="3191"/>
                    <a:pt x="3977" y="3251"/>
                  </a:cubicBezTo>
                  <a:cubicBezTo>
                    <a:pt x="4123" y="3543"/>
                    <a:pt x="4334" y="3825"/>
                    <a:pt x="4658" y="3825"/>
                  </a:cubicBezTo>
                  <a:cubicBezTo>
                    <a:pt x="4676" y="3825"/>
                    <a:pt x="4696" y="3824"/>
                    <a:pt x="4715" y="3822"/>
                  </a:cubicBezTo>
                  <a:cubicBezTo>
                    <a:pt x="4989" y="3798"/>
                    <a:pt x="5275" y="3513"/>
                    <a:pt x="5263" y="3215"/>
                  </a:cubicBezTo>
                  <a:cubicBezTo>
                    <a:pt x="5251" y="2965"/>
                    <a:pt x="4989" y="2882"/>
                    <a:pt x="4799" y="2834"/>
                  </a:cubicBezTo>
                  <a:cubicBezTo>
                    <a:pt x="4906" y="2822"/>
                    <a:pt x="5132" y="2810"/>
                    <a:pt x="4965" y="2715"/>
                  </a:cubicBezTo>
                  <a:cubicBezTo>
                    <a:pt x="4910" y="2683"/>
                    <a:pt x="4836" y="2673"/>
                    <a:pt x="4754" y="2673"/>
                  </a:cubicBezTo>
                  <a:cubicBezTo>
                    <a:pt x="4591" y="2673"/>
                    <a:pt x="4398" y="2715"/>
                    <a:pt x="4263" y="2715"/>
                  </a:cubicBezTo>
                  <a:lnTo>
                    <a:pt x="4251" y="2715"/>
                  </a:lnTo>
                  <a:cubicBezTo>
                    <a:pt x="3918" y="2405"/>
                    <a:pt x="3179" y="1941"/>
                    <a:pt x="2810" y="1691"/>
                  </a:cubicBezTo>
                  <a:cubicBezTo>
                    <a:pt x="2370" y="1393"/>
                    <a:pt x="1906" y="1048"/>
                    <a:pt x="1453" y="762"/>
                  </a:cubicBezTo>
                  <a:cubicBezTo>
                    <a:pt x="1132" y="560"/>
                    <a:pt x="751" y="203"/>
                    <a:pt x="370" y="0"/>
                  </a:cubicBezTo>
                  <a:close/>
                </a:path>
              </a:pathLst>
            </a:custGeom>
            <a:solidFill>
              <a:srgbClr val="FCD1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78" name="Google Shape;3678;p53"/>
            <p:cNvSpPr/>
            <p:nvPr/>
          </p:nvSpPr>
          <p:spPr>
            <a:xfrm>
              <a:off x="6744108" y="2836099"/>
              <a:ext cx="123862" cy="143228"/>
            </a:xfrm>
            <a:custGeom>
              <a:avLst/>
              <a:gdLst/>
              <a:ahLst/>
              <a:cxnLst/>
              <a:rect l="l" t="t" r="r" b="b"/>
              <a:pathLst>
                <a:path w="1631" h="1886" extrusionOk="0">
                  <a:moveTo>
                    <a:pt x="423" y="0"/>
                  </a:moveTo>
                  <a:cubicBezTo>
                    <a:pt x="269" y="0"/>
                    <a:pt x="120" y="27"/>
                    <a:pt x="120" y="125"/>
                  </a:cubicBezTo>
                  <a:cubicBezTo>
                    <a:pt x="1" y="244"/>
                    <a:pt x="36" y="315"/>
                    <a:pt x="96" y="434"/>
                  </a:cubicBezTo>
                  <a:cubicBezTo>
                    <a:pt x="215" y="625"/>
                    <a:pt x="298" y="827"/>
                    <a:pt x="358" y="1041"/>
                  </a:cubicBezTo>
                  <a:cubicBezTo>
                    <a:pt x="394" y="1172"/>
                    <a:pt x="441" y="1291"/>
                    <a:pt x="501" y="1410"/>
                  </a:cubicBezTo>
                  <a:cubicBezTo>
                    <a:pt x="548" y="1506"/>
                    <a:pt x="620" y="1601"/>
                    <a:pt x="679" y="1696"/>
                  </a:cubicBezTo>
                  <a:cubicBezTo>
                    <a:pt x="703" y="1744"/>
                    <a:pt x="715" y="1827"/>
                    <a:pt x="751" y="1863"/>
                  </a:cubicBezTo>
                  <a:cubicBezTo>
                    <a:pt x="773" y="1878"/>
                    <a:pt x="810" y="1886"/>
                    <a:pt x="850" y="1886"/>
                  </a:cubicBezTo>
                  <a:cubicBezTo>
                    <a:pt x="939" y="1886"/>
                    <a:pt x="1045" y="1846"/>
                    <a:pt x="1037" y="1756"/>
                  </a:cubicBezTo>
                  <a:lnTo>
                    <a:pt x="1037" y="1756"/>
                  </a:lnTo>
                  <a:cubicBezTo>
                    <a:pt x="1051" y="1757"/>
                    <a:pt x="1063" y="1758"/>
                    <a:pt x="1075" y="1758"/>
                  </a:cubicBezTo>
                  <a:cubicBezTo>
                    <a:pt x="1163" y="1758"/>
                    <a:pt x="1191" y="1716"/>
                    <a:pt x="1191" y="1601"/>
                  </a:cubicBezTo>
                  <a:cubicBezTo>
                    <a:pt x="1213" y="1615"/>
                    <a:pt x="1233" y="1621"/>
                    <a:pt x="1251" y="1621"/>
                  </a:cubicBezTo>
                  <a:cubicBezTo>
                    <a:pt x="1310" y="1621"/>
                    <a:pt x="1341" y="1552"/>
                    <a:pt x="1322" y="1470"/>
                  </a:cubicBezTo>
                  <a:lnTo>
                    <a:pt x="1322" y="1470"/>
                  </a:lnTo>
                  <a:cubicBezTo>
                    <a:pt x="1336" y="1504"/>
                    <a:pt x="1357" y="1518"/>
                    <a:pt x="1379" y="1518"/>
                  </a:cubicBezTo>
                  <a:cubicBezTo>
                    <a:pt x="1396" y="1518"/>
                    <a:pt x="1414" y="1509"/>
                    <a:pt x="1429" y="1494"/>
                  </a:cubicBezTo>
                  <a:cubicBezTo>
                    <a:pt x="1465" y="1458"/>
                    <a:pt x="1441" y="1375"/>
                    <a:pt x="1429" y="1327"/>
                  </a:cubicBezTo>
                  <a:cubicBezTo>
                    <a:pt x="1537" y="1315"/>
                    <a:pt x="1620" y="1172"/>
                    <a:pt x="1501" y="1125"/>
                  </a:cubicBezTo>
                  <a:lnTo>
                    <a:pt x="1501" y="1125"/>
                  </a:lnTo>
                  <a:cubicBezTo>
                    <a:pt x="1507" y="1126"/>
                    <a:pt x="1513" y="1126"/>
                    <a:pt x="1519" y="1126"/>
                  </a:cubicBezTo>
                  <a:cubicBezTo>
                    <a:pt x="1591" y="1126"/>
                    <a:pt x="1630" y="1060"/>
                    <a:pt x="1608" y="994"/>
                  </a:cubicBezTo>
                  <a:cubicBezTo>
                    <a:pt x="1595" y="955"/>
                    <a:pt x="1585" y="943"/>
                    <a:pt x="1576" y="943"/>
                  </a:cubicBezTo>
                  <a:cubicBezTo>
                    <a:pt x="1559" y="943"/>
                    <a:pt x="1543" y="982"/>
                    <a:pt x="1513" y="982"/>
                  </a:cubicBezTo>
                  <a:cubicBezTo>
                    <a:pt x="1370" y="970"/>
                    <a:pt x="1406" y="875"/>
                    <a:pt x="1370" y="732"/>
                  </a:cubicBezTo>
                  <a:cubicBezTo>
                    <a:pt x="1334" y="553"/>
                    <a:pt x="1287" y="422"/>
                    <a:pt x="1144" y="315"/>
                  </a:cubicBezTo>
                  <a:cubicBezTo>
                    <a:pt x="1013" y="220"/>
                    <a:pt x="894" y="77"/>
                    <a:pt x="727" y="29"/>
                  </a:cubicBezTo>
                  <a:cubicBezTo>
                    <a:pt x="678" y="19"/>
                    <a:pt x="549" y="0"/>
                    <a:pt x="42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79" name="Google Shape;3679;p53"/>
            <p:cNvSpPr/>
            <p:nvPr/>
          </p:nvSpPr>
          <p:spPr>
            <a:xfrm>
              <a:off x="6461449" y="2850149"/>
              <a:ext cx="124546" cy="143379"/>
            </a:xfrm>
            <a:custGeom>
              <a:avLst/>
              <a:gdLst/>
              <a:ahLst/>
              <a:cxnLst/>
              <a:rect l="l" t="t" r="r" b="b"/>
              <a:pathLst>
                <a:path w="1640" h="1888" extrusionOk="0">
                  <a:moveTo>
                    <a:pt x="1211" y="0"/>
                  </a:moveTo>
                  <a:cubicBezTo>
                    <a:pt x="1085" y="0"/>
                    <a:pt x="955" y="19"/>
                    <a:pt x="901" y="35"/>
                  </a:cubicBezTo>
                  <a:cubicBezTo>
                    <a:pt x="746" y="82"/>
                    <a:pt x="615" y="225"/>
                    <a:pt x="484" y="321"/>
                  </a:cubicBezTo>
                  <a:cubicBezTo>
                    <a:pt x="353" y="428"/>
                    <a:pt x="294" y="547"/>
                    <a:pt x="258" y="725"/>
                  </a:cubicBezTo>
                  <a:cubicBezTo>
                    <a:pt x="234" y="868"/>
                    <a:pt x="258" y="975"/>
                    <a:pt x="115" y="975"/>
                  </a:cubicBezTo>
                  <a:cubicBezTo>
                    <a:pt x="112" y="976"/>
                    <a:pt x="109" y="976"/>
                    <a:pt x="107" y="976"/>
                  </a:cubicBezTo>
                  <a:cubicBezTo>
                    <a:pt x="82" y="976"/>
                    <a:pt x="72" y="945"/>
                    <a:pt x="59" y="945"/>
                  </a:cubicBezTo>
                  <a:cubicBezTo>
                    <a:pt x="52" y="945"/>
                    <a:pt x="44" y="955"/>
                    <a:pt x="32" y="987"/>
                  </a:cubicBezTo>
                  <a:cubicBezTo>
                    <a:pt x="1" y="1060"/>
                    <a:pt x="41" y="1123"/>
                    <a:pt x="107" y="1123"/>
                  </a:cubicBezTo>
                  <a:cubicBezTo>
                    <a:pt x="117" y="1123"/>
                    <a:pt x="128" y="1121"/>
                    <a:pt x="139" y="1118"/>
                  </a:cubicBezTo>
                  <a:lnTo>
                    <a:pt x="139" y="1118"/>
                  </a:lnTo>
                  <a:cubicBezTo>
                    <a:pt x="8" y="1166"/>
                    <a:pt x="91" y="1309"/>
                    <a:pt x="198" y="1333"/>
                  </a:cubicBezTo>
                  <a:cubicBezTo>
                    <a:pt x="198" y="1380"/>
                    <a:pt x="175" y="1464"/>
                    <a:pt x="198" y="1499"/>
                  </a:cubicBezTo>
                  <a:cubicBezTo>
                    <a:pt x="214" y="1515"/>
                    <a:pt x="234" y="1524"/>
                    <a:pt x="254" y="1524"/>
                  </a:cubicBezTo>
                  <a:cubicBezTo>
                    <a:pt x="279" y="1524"/>
                    <a:pt x="304" y="1509"/>
                    <a:pt x="317" y="1475"/>
                  </a:cubicBezTo>
                  <a:lnTo>
                    <a:pt x="317" y="1475"/>
                  </a:lnTo>
                  <a:cubicBezTo>
                    <a:pt x="298" y="1552"/>
                    <a:pt x="325" y="1620"/>
                    <a:pt x="391" y="1620"/>
                  </a:cubicBezTo>
                  <a:cubicBezTo>
                    <a:pt x="408" y="1620"/>
                    <a:pt x="427" y="1616"/>
                    <a:pt x="448" y="1606"/>
                  </a:cubicBezTo>
                  <a:lnTo>
                    <a:pt x="448" y="1606"/>
                  </a:lnTo>
                  <a:cubicBezTo>
                    <a:pt x="438" y="1722"/>
                    <a:pt x="464" y="1763"/>
                    <a:pt x="561" y="1763"/>
                  </a:cubicBezTo>
                  <a:cubicBezTo>
                    <a:pt x="574" y="1763"/>
                    <a:pt x="588" y="1763"/>
                    <a:pt x="603" y="1761"/>
                  </a:cubicBezTo>
                  <a:lnTo>
                    <a:pt x="603" y="1761"/>
                  </a:lnTo>
                  <a:cubicBezTo>
                    <a:pt x="588" y="1848"/>
                    <a:pt x="681" y="1887"/>
                    <a:pt x="766" y="1887"/>
                  </a:cubicBezTo>
                  <a:cubicBezTo>
                    <a:pt x="810" y="1887"/>
                    <a:pt x="853" y="1877"/>
                    <a:pt x="877" y="1856"/>
                  </a:cubicBezTo>
                  <a:cubicBezTo>
                    <a:pt x="925" y="1833"/>
                    <a:pt x="937" y="1737"/>
                    <a:pt x="960" y="1690"/>
                  </a:cubicBezTo>
                  <a:cubicBezTo>
                    <a:pt x="1008" y="1595"/>
                    <a:pt x="1091" y="1511"/>
                    <a:pt x="1139" y="1416"/>
                  </a:cubicBezTo>
                  <a:cubicBezTo>
                    <a:pt x="1199" y="1297"/>
                    <a:pt x="1234" y="1178"/>
                    <a:pt x="1282" y="1047"/>
                  </a:cubicBezTo>
                  <a:cubicBezTo>
                    <a:pt x="1341" y="833"/>
                    <a:pt x="1425" y="618"/>
                    <a:pt x="1532" y="428"/>
                  </a:cubicBezTo>
                  <a:cubicBezTo>
                    <a:pt x="1603" y="321"/>
                    <a:pt x="1639" y="249"/>
                    <a:pt x="1508" y="118"/>
                  </a:cubicBezTo>
                  <a:cubicBezTo>
                    <a:pt x="1508" y="27"/>
                    <a:pt x="1362" y="0"/>
                    <a:pt x="121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80" name="Google Shape;3680;p53"/>
            <p:cNvSpPr/>
            <p:nvPr/>
          </p:nvSpPr>
          <p:spPr>
            <a:xfrm>
              <a:off x="6545214" y="3406808"/>
              <a:ext cx="219778" cy="427632"/>
            </a:xfrm>
            <a:custGeom>
              <a:avLst/>
              <a:gdLst/>
              <a:ahLst/>
              <a:cxnLst/>
              <a:rect l="l" t="t" r="r" b="b"/>
              <a:pathLst>
                <a:path w="2894" h="5631" extrusionOk="0">
                  <a:moveTo>
                    <a:pt x="2509" y="0"/>
                  </a:moveTo>
                  <a:cubicBezTo>
                    <a:pt x="2073" y="0"/>
                    <a:pt x="1346" y="330"/>
                    <a:pt x="1227" y="611"/>
                  </a:cubicBezTo>
                  <a:cubicBezTo>
                    <a:pt x="1143" y="1265"/>
                    <a:pt x="917" y="2230"/>
                    <a:pt x="738" y="2849"/>
                  </a:cubicBezTo>
                  <a:cubicBezTo>
                    <a:pt x="536" y="3563"/>
                    <a:pt x="512" y="3659"/>
                    <a:pt x="298" y="4397"/>
                  </a:cubicBezTo>
                  <a:cubicBezTo>
                    <a:pt x="203" y="4742"/>
                    <a:pt x="72" y="5266"/>
                    <a:pt x="0" y="5540"/>
                  </a:cubicBezTo>
                  <a:cubicBezTo>
                    <a:pt x="74" y="5613"/>
                    <a:pt x="125" y="5631"/>
                    <a:pt x="188" y="5631"/>
                  </a:cubicBezTo>
                  <a:cubicBezTo>
                    <a:pt x="217" y="5631"/>
                    <a:pt x="248" y="5627"/>
                    <a:pt x="286" y="5623"/>
                  </a:cubicBezTo>
                  <a:cubicBezTo>
                    <a:pt x="477" y="5599"/>
                    <a:pt x="512" y="5564"/>
                    <a:pt x="619" y="5385"/>
                  </a:cubicBezTo>
                  <a:cubicBezTo>
                    <a:pt x="1084" y="4623"/>
                    <a:pt x="1405" y="3921"/>
                    <a:pt x="1691" y="3170"/>
                  </a:cubicBezTo>
                  <a:cubicBezTo>
                    <a:pt x="1870" y="2670"/>
                    <a:pt x="2096" y="2194"/>
                    <a:pt x="2262" y="1694"/>
                  </a:cubicBezTo>
                  <a:cubicBezTo>
                    <a:pt x="2358" y="1444"/>
                    <a:pt x="2894" y="468"/>
                    <a:pt x="2834" y="182"/>
                  </a:cubicBezTo>
                  <a:cubicBezTo>
                    <a:pt x="2810" y="53"/>
                    <a:pt x="2683" y="0"/>
                    <a:pt x="2509" y="0"/>
                  </a:cubicBezTo>
                  <a:close/>
                </a:path>
              </a:pathLst>
            </a:custGeom>
            <a:solidFill>
              <a:srgbClr val="FFDEC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81" name="Google Shape;3681;p53"/>
            <p:cNvSpPr/>
            <p:nvPr/>
          </p:nvSpPr>
          <p:spPr>
            <a:xfrm>
              <a:off x="6449375" y="3809986"/>
              <a:ext cx="148771" cy="80195"/>
            </a:xfrm>
            <a:custGeom>
              <a:avLst/>
              <a:gdLst/>
              <a:ahLst/>
              <a:cxnLst/>
              <a:rect l="l" t="t" r="r" b="b"/>
              <a:pathLst>
                <a:path w="1959" h="1056" extrusionOk="0">
                  <a:moveTo>
                    <a:pt x="1644" y="1"/>
                  </a:moveTo>
                  <a:cubicBezTo>
                    <a:pt x="1546" y="1"/>
                    <a:pt x="1431" y="20"/>
                    <a:pt x="1311" y="20"/>
                  </a:cubicBezTo>
                  <a:cubicBezTo>
                    <a:pt x="1283" y="20"/>
                    <a:pt x="1255" y="19"/>
                    <a:pt x="1227" y="16"/>
                  </a:cubicBezTo>
                  <a:cubicBezTo>
                    <a:pt x="1072" y="76"/>
                    <a:pt x="774" y="183"/>
                    <a:pt x="619" y="255"/>
                  </a:cubicBezTo>
                  <a:cubicBezTo>
                    <a:pt x="488" y="302"/>
                    <a:pt x="334" y="338"/>
                    <a:pt x="215" y="421"/>
                  </a:cubicBezTo>
                  <a:cubicBezTo>
                    <a:pt x="0" y="564"/>
                    <a:pt x="95" y="862"/>
                    <a:pt x="298" y="969"/>
                  </a:cubicBezTo>
                  <a:cubicBezTo>
                    <a:pt x="426" y="1033"/>
                    <a:pt x="619" y="1056"/>
                    <a:pt x="809" y="1056"/>
                  </a:cubicBezTo>
                  <a:cubicBezTo>
                    <a:pt x="973" y="1056"/>
                    <a:pt x="1135" y="1039"/>
                    <a:pt x="1250" y="1017"/>
                  </a:cubicBezTo>
                  <a:cubicBezTo>
                    <a:pt x="1560" y="957"/>
                    <a:pt x="1905" y="862"/>
                    <a:pt x="1929" y="493"/>
                  </a:cubicBezTo>
                  <a:cubicBezTo>
                    <a:pt x="1958" y="73"/>
                    <a:pt x="1833" y="1"/>
                    <a:pt x="164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82" name="Google Shape;3682;p53"/>
            <p:cNvSpPr/>
            <p:nvPr/>
          </p:nvSpPr>
          <p:spPr>
            <a:xfrm>
              <a:off x="6508154" y="3740651"/>
              <a:ext cx="122116" cy="111939"/>
            </a:xfrm>
            <a:custGeom>
              <a:avLst/>
              <a:gdLst/>
              <a:ahLst/>
              <a:cxnLst/>
              <a:rect l="l" t="t" r="r" b="b"/>
              <a:pathLst>
                <a:path w="1608" h="1474" extrusionOk="0">
                  <a:moveTo>
                    <a:pt x="786" y="1"/>
                  </a:moveTo>
                  <a:cubicBezTo>
                    <a:pt x="762" y="156"/>
                    <a:pt x="619" y="691"/>
                    <a:pt x="512" y="882"/>
                  </a:cubicBezTo>
                  <a:cubicBezTo>
                    <a:pt x="429" y="1025"/>
                    <a:pt x="36" y="1132"/>
                    <a:pt x="12" y="1299"/>
                  </a:cubicBezTo>
                  <a:cubicBezTo>
                    <a:pt x="1" y="1434"/>
                    <a:pt x="94" y="1473"/>
                    <a:pt x="210" y="1473"/>
                  </a:cubicBezTo>
                  <a:cubicBezTo>
                    <a:pt x="339" y="1473"/>
                    <a:pt x="496" y="1425"/>
                    <a:pt x="572" y="1406"/>
                  </a:cubicBezTo>
                  <a:cubicBezTo>
                    <a:pt x="738" y="1358"/>
                    <a:pt x="881" y="1334"/>
                    <a:pt x="988" y="1215"/>
                  </a:cubicBezTo>
                  <a:cubicBezTo>
                    <a:pt x="1048" y="1156"/>
                    <a:pt x="1607" y="287"/>
                    <a:pt x="1596" y="144"/>
                  </a:cubicBezTo>
                  <a:cubicBezTo>
                    <a:pt x="1286" y="132"/>
                    <a:pt x="1060" y="167"/>
                    <a:pt x="78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83" name="Google Shape;3683;p53"/>
            <p:cNvSpPr/>
            <p:nvPr/>
          </p:nvSpPr>
          <p:spPr>
            <a:xfrm>
              <a:off x="6351713" y="3298134"/>
              <a:ext cx="610426" cy="170567"/>
            </a:xfrm>
            <a:custGeom>
              <a:avLst/>
              <a:gdLst/>
              <a:ahLst/>
              <a:cxnLst/>
              <a:rect l="l" t="t" r="r" b="b"/>
              <a:pathLst>
                <a:path w="8038" h="2246" extrusionOk="0">
                  <a:moveTo>
                    <a:pt x="5954" y="1"/>
                  </a:moveTo>
                  <a:cubicBezTo>
                    <a:pt x="5430" y="1"/>
                    <a:pt x="4874" y="138"/>
                    <a:pt x="4358" y="148"/>
                  </a:cubicBezTo>
                  <a:cubicBezTo>
                    <a:pt x="3489" y="148"/>
                    <a:pt x="2644" y="160"/>
                    <a:pt x="1786" y="244"/>
                  </a:cubicBezTo>
                  <a:cubicBezTo>
                    <a:pt x="1512" y="268"/>
                    <a:pt x="810" y="220"/>
                    <a:pt x="667" y="577"/>
                  </a:cubicBezTo>
                  <a:cubicBezTo>
                    <a:pt x="465" y="732"/>
                    <a:pt x="238" y="744"/>
                    <a:pt x="0" y="768"/>
                  </a:cubicBezTo>
                  <a:cubicBezTo>
                    <a:pt x="0" y="928"/>
                    <a:pt x="320" y="1154"/>
                    <a:pt x="536" y="1154"/>
                  </a:cubicBezTo>
                  <a:cubicBezTo>
                    <a:pt x="594" y="1154"/>
                    <a:pt x="644" y="1138"/>
                    <a:pt x="679" y="1101"/>
                  </a:cubicBezTo>
                  <a:cubicBezTo>
                    <a:pt x="697" y="1337"/>
                    <a:pt x="992" y="1531"/>
                    <a:pt x="1247" y="1531"/>
                  </a:cubicBezTo>
                  <a:cubicBezTo>
                    <a:pt x="1327" y="1531"/>
                    <a:pt x="1403" y="1513"/>
                    <a:pt x="1465" y="1470"/>
                  </a:cubicBezTo>
                  <a:cubicBezTo>
                    <a:pt x="1489" y="1637"/>
                    <a:pt x="1572" y="1815"/>
                    <a:pt x="1762" y="1875"/>
                  </a:cubicBezTo>
                  <a:cubicBezTo>
                    <a:pt x="1811" y="1890"/>
                    <a:pt x="1886" y="1902"/>
                    <a:pt x="1960" y="1902"/>
                  </a:cubicBezTo>
                  <a:cubicBezTo>
                    <a:pt x="2068" y="1902"/>
                    <a:pt x="2175" y="1876"/>
                    <a:pt x="2203" y="1792"/>
                  </a:cubicBezTo>
                  <a:cubicBezTo>
                    <a:pt x="2310" y="1946"/>
                    <a:pt x="2429" y="2065"/>
                    <a:pt x="2620" y="2089"/>
                  </a:cubicBezTo>
                  <a:cubicBezTo>
                    <a:pt x="2666" y="2097"/>
                    <a:pt x="2726" y="2103"/>
                    <a:pt x="2788" y="2103"/>
                  </a:cubicBezTo>
                  <a:cubicBezTo>
                    <a:pt x="2918" y="2103"/>
                    <a:pt x="3059" y="2075"/>
                    <a:pt x="3108" y="1970"/>
                  </a:cubicBezTo>
                  <a:cubicBezTo>
                    <a:pt x="3208" y="2160"/>
                    <a:pt x="3319" y="2245"/>
                    <a:pt x="3529" y="2245"/>
                  </a:cubicBezTo>
                  <a:cubicBezTo>
                    <a:pt x="3543" y="2245"/>
                    <a:pt x="3557" y="2245"/>
                    <a:pt x="3572" y="2244"/>
                  </a:cubicBezTo>
                  <a:cubicBezTo>
                    <a:pt x="3715" y="2232"/>
                    <a:pt x="3929" y="2173"/>
                    <a:pt x="3918" y="2006"/>
                  </a:cubicBezTo>
                  <a:lnTo>
                    <a:pt x="3918" y="2006"/>
                  </a:lnTo>
                  <a:cubicBezTo>
                    <a:pt x="4059" y="2080"/>
                    <a:pt x="4304" y="2173"/>
                    <a:pt x="4509" y="2173"/>
                  </a:cubicBezTo>
                  <a:cubicBezTo>
                    <a:pt x="4666" y="2173"/>
                    <a:pt x="4800" y="2118"/>
                    <a:pt x="4846" y="1958"/>
                  </a:cubicBezTo>
                  <a:cubicBezTo>
                    <a:pt x="4984" y="2007"/>
                    <a:pt x="5149" y="2055"/>
                    <a:pt x="5308" y="2055"/>
                  </a:cubicBezTo>
                  <a:cubicBezTo>
                    <a:pt x="5383" y="2055"/>
                    <a:pt x="5456" y="2044"/>
                    <a:pt x="5525" y="2018"/>
                  </a:cubicBezTo>
                  <a:cubicBezTo>
                    <a:pt x="5703" y="1958"/>
                    <a:pt x="5620" y="1815"/>
                    <a:pt x="5715" y="1756"/>
                  </a:cubicBezTo>
                  <a:cubicBezTo>
                    <a:pt x="5722" y="1752"/>
                    <a:pt x="5731" y="1751"/>
                    <a:pt x="5740" y="1751"/>
                  </a:cubicBezTo>
                  <a:cubicBezTo>
                    <a:pt x="5799" y="1751"/>
                    <a:pt x="5902" y="1803"/>
                    <a:pt x="5953" y="1803"/>
                  </a:cubicBezTo>
                  <a:cubicBezTo>
                    <a:pt x="6008" y="1812"/>
                    <a:pt x="6069" y="1816"/>
                    <a:pt x="6132" y="1816"/>
                  </a:cubicBezTo>
                  <a:cubicBezTo>
                    <a:pt x="6246" y="1816"/>
                    <a:pt x="6365" y="1803"/>
                    <a:pt x="6465" y="1780"/>
                  </a:cubicBezTo>
                  <a:cubicBezTo>
                    <a:pt x="6668" y="1744"/>
                    <a:pt x="6870" y="1613"/>
                    <a:pt x="6846" y="1375"/>
                  </a:cubicBezTo>
                  <a:lnTo>
                    <a:pt x="6846" y="1375"/>
                  </a:lnTo>
                  <a:cubicBezTo>
                    <a:pt x="6909" y="1396"/>
                    <a:pt x="6990" y="1407"/>
                    <a:pt x="7076" y="1407"/>
                  </a:cubicBezTo>
                  <a:cubicBezTo>
                    <a:pt x="7381" y="1407"/>
                    <a:pt x="7747" y="1266"/>
                    <a:pt x="7561" y="922"/>
                  </a:cubicBezTo>
                  <a:cubicBezTo>
                    <a:pt x="7775" y="922"/>
                    <a:pt x="8037" y="756"/>
                    <a:pt x="7858" y="518"/>
                  </a:cubicBezTo>
                  <a:cubicBezTo>
                    <a:pt x="7787" y="422"/>
                    <a:pt x="7406" y="315"/>
                    <a:pt x="7323" y="279"/>
                  </a:cubicBezTo>
                  <a:cubicBezTo>
                    <a:pt x="7120" y="208"/>
                    <a:pt x="6894" y="184"/>
                    <a:pt x="6704" y="137"/>
                  </a:cubicBezTo>
                  <a:cubicBezTo>
                    <a:pt x="6513" y="89"/>
                    <a:pt x="6311" y="18"/>
                    <a:pt x="6120" y="6"/>
                  </a:cubicBezTo>
                  <a:cubicBezTo>
                    <a:pt x="6065" y="2"/>
                    <a:pt x="6009" y="1"/>
                    <a:pt x="595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84" name="Google Shape;3684;p53"/>
            <p:cNvSpPr/>
            <p:nvPr/>
          </p:nvSpPr>
          <p:spPr>
            <a:xfrm>
              <a:off x="6381710" y="2841871"/>
              <a:ext cx="537901" cy="557418"/>
            </a:xfrm>
            <a:custGeom>
              <a:avLst/>
              <a:gdLst/>
              <a:ahLst/>
              <a:cxnLst/>
              <a:rect l="l" t="t" r="r" b="b"/>
              <a:pathLst>
                <a:path w="7083" h="7340" extrusionOk="0">
                  <a:moveTo>
                    <a:pt x="4716" y="1"/>
                  </a:moveTo>
                  <a:cubicBezTo>
                    <a:pt x="4327" y="1"/>
                    <a:pt x="3795" y="342"/>
                    <a:pt x="3523" y="430"/>
                  </a:cubicBezTo>
                  <a:cubicBezTo>
                    <a:pt x="3502" y="437"/>
                    <a:pt x="3480" y="440"/>
                    <a:pt x="3455" y="440"/>
                  </a:cubicBezTo>
                  <a:cubicBezTo>
                    <a:pt x="3242" y="440"/>
                    <a:pt x="2874" y="208"/>
                    <a:pt x="2609" y="208"/>
                  </a:cubicBezTo>
                  <a:cubicBezTo>
                    <a:pt x="2486" y="208"/>
                    <a:pt x="2384" y="259"/>
                    <a:pt x="2332" y="406"/>
                  </a:cubicBezTo>
                  <a:cubicBezTo>
                    <a:pt x="2272" y="572"/>
                    <a:pt x="2201" y="787"/>
                    <a:pt x="2141" y="965"/>
                  </a:cubicBezTo>
                  <a:cubicBezTo>
                    <a:pt x="2010" y="1275"/>
                    <a:pt x="1975" y="1620"/>
                    <a:pt x="1879" y="1942"/>
                  </a:cubicBezTo>
                  <a:cubicBezTo>
                    <a:pt x="1760" y="2346"/>
                    <a:pt x="1058" y="5180"/>
                    <a:pt x="951" y="5418"/>
                  </a:cubicBezTo>
                  <a:cubicBezTo>
                    <a:pt x="927" y="5490"/>
                    <a:pt x="879" y="5573"/>
                    <a:pt x="844" y="5645"/>
                  </a:cubicBezTo>
                  <a:lnTo>
                    <a:pt x="832" y="5645"/>
                  </a:lnTo>
                  <a:cubicBezTo>
                    <a:pt x="677" y="5799"/>
                    <a:pt x="522" y="6002"/>
                    <a:pt x="344" y="6145"/>
                  </a:cubicBezTo>
                  <a:cubicBezTo>
                    <a:pt x="284" y="6192"/>
                    <a:pt x="105" y="6252"/>
                    <a:pt x="82" y="6323"/>
                  </a:cubicBezTo>
                  <a:cubicBezTo>
                    <a:pt x="1" y="6593"/>
                    <a:pt x="361" y="6720"/>
                    <a:pt x="629" y="6720"/>
                  </a:cubicBezTo>
                  <a:cubicBezTo>
                    <a:pt x="717" y="6720"/>
                    <a:pt x="794" y="6707"/>
                    <a:pt x="844" y="6680"/>
                  </a:cubicBezTo>
                  <a:cubicBezTo>
                    <a:pt x="844" y="6939"/>
                    <a:pt x="1261" y="7161"/>
                    <a:pt x="1577" y="7161"/>
                  </a:cubicBezTo>
                  <a:cubicBezTo>
                    <a:pt x="1741" y="7161"/>
                    <a:pt x="1878" y="7101"/>
                    <a:pt x="1915" y="6954"/>
                  </a:cubicBezTo>
                  <a:cubicBezTo>
                    <a:pt x="2106" y="7073"/>
                    <a:pt x="2237" y="7192"/>
                    <a:pt x="2475" y="7204"/>
                  </a:cubicBezTo>
                  <a:cubicBezTo>
                    <a:pt x="2489" y="7204"/>
                    <a:pt x="2505" y="7204"/>
                    <a:pt x="2522" y="7204"/>
                  </a:cubicBezTo>
                  <a:cubicBezTo>
                    <a:pt x="2697" y="7204"/>
                    <a:pt x="2975" y="7194"/>
                    <a:pt x="2975" y="6966"/>
                  </a:cubicBezTo>
                  <a:cubicBezTo>
                    <a:pt x="3094" y="7038"/>
                    <a:pt x="3165" y="7180"/>
                    <a:pt x="3308" y="7252"/>
                  </a:cubicBezTo>
                  <a:cubicBezTo>
                    <a:pt x="3417" y="7310"/>
                    <a:pt x="3548" y="7339"/>
                    <a:pt x="3679" y="7339"/>
                  </a:cubicBezTo>
                  <a:cubicBezTo>
                    <a:pt x="3735" y="7339"/>
                    <a:pt x="3790" y="7334"/>
                    <a:pt x="3844" y="7323"/>
                  </a:cubicBezTo>
                  <a:cubicBezTo>
                    <a:pt x="4011" y="7288"/>
                    <a:pt x="4154" y="7192"/>
                    <a:pt x="4177" y="7026"/>
                  </a:cubicBezTo>
                  <a:cubicBezTo>
                    <a:pt x="4280" y="7141"/>
                    <a:pt x="4485" y="7273"/>
                    <a:pt x="4698" y="7273"/>
                  </a:cubicBezTo>
                  <a:cubicBezTo>
                    <a:pt x="4881" y="7273"/>
                    <a:pt x="5069" y="7175"/>
                    <a:pt x="5201" y="6883"/>
                  </a:cubicBezTo>
                  <a:cubicBezTo>
                    <a:pt x="5287" y="6943"/>
                    <a:pt x="5483" y="6990"/>
                    <a:pt x="5640" y="6990"/>
                  </a:cubicBezTo>
                  <a:cubicBezTo>
                    <a:pt x="5701" y="6990"/>
                    <a:pt x="5756" y="6983"/>
                    <a:pt x="5797" y="6966"/>
                  </a:cubicBezTo>
                  <a:cubicBezTo>
                    <a:pt x="6023" y="6883"/>
                    <a:pt x="6082" y="6668"/>
                    <a:pt x="6201" y="6585"/>
                  </a:cubicBezTo>
                  <a:cubicBezTo>
                    <a:pt x="6215" y="6577"/>
                    <a:pt x="6226" y="6574"/>
                    <a:pt x="6237" y="6574"/>
                  </a:cubicBezTo>
                  <a:cubicBezTo>
                    <a:pt x="6275" y="6574"/>
                    <a:pt x="6304" y="6612"/>
                    <a:pt x="6368" y="6621"/>
                  </a:cubicBezTo>
                  <a:cubicBezTo>
                    <a:pt x="6411" y="6621"/>
                    <a:pt x="6454" y="6623"/>
                    <a:pt x="6497" y="6623"/>
                  </a:cubicBezTo>
                  <a:cubicBezTo>
                    <a:pt x="6561" y="6623"/>
                    <a:pt x="6625" y="6618"/>
                    <a:pt x="6690" y="6597"/>
                  </a:cubicBezTo>
                  <a:cubicBezTo>
                    <a:pt x="6904" y="6514"/>
                    <a:pt x="7082" y="6347"/>
                    <a:pt x="7082" y="6121"/>
                  </a:cubicBezTo>
                  <a:cubicBezTo>
                    <a:pt x="7082" y="5906"/>
                    <a:pt x="6940" y="5906"/>
                    <a:pt x="6761" y="5823"/>
                  </a:cubicBezTo>
                  <a:cubicBezTo>
                    <a:pt x="6618" y="5752"/>
                    <a:pt x="6559" y="5502"/>
                    <a:pt x="6463" y="5335"/>
                  </a:cubicBezTo>
                  <a:cubicBezTo>
                    <a:pt x="6309" y="4466"/>
                    <a:pt x="5582" y="1823"/>
                    <a:pt x="5380" y="1168"/>
                  </a:cubicBezTo>
                  <a:cubicBezTo>
                    <a:pt x="5297" y="882"/>
                    <a:pt x="5225" y="501"/>
                    <a:pt x="5058" y="156"/>
                  </a:cubicBezTo>
                  <a:cubicBezTo>
                    <a:pt x="4974" y="44"/>
                    <a:pt x="4854" y="1"/>
                    <a:pt x="471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85" name="Google Shape;3685;p53"/>
            <p:cNvSpPr/>
            <p:nvPr/>
          </p:nvSpPr>
          <p:spPr>
            <a:xfrm>
              <a:off x="6579540" y="2854478"/>
              <a:ext cx="72449" cy="86954"/>
            </a:xfrm>
            <a:custGeom>
              <a:avLst/>
              <a:gdLst/>
              <a:ahLst/>
              <a:cxnLst/>
              <a:rect l="l" t="t" r="r" b="b"/>
              <a:pathLst>
                <a:path w="954" h="1145" extrusionOk="0">
                  <a:moveTo>
                    <a:pt x="305" y="0"/>
                  </a:moveTo>
                  <a:cubicBezTo>
                    <a:pt x="280" y="0"/>
                    <a:pt x="257" y="4"/>
                    <a:pt x="239" y="14"/>
                  </a:cubicBezTo>
                  <a:cubicBezTo>
                    <a:pt x="1" y="121"/>
                    <a:pt x="1" y="764"/>
                    <a:pt x="108" y="978"/>
                  </a:cubicBezTo>
                  <a:cubicBezTo>
                    <a:pt x="167" y="1097"/>
                    <a:pt x="261" y="1145"/>
                    <a:pt x="363" y="1145"/>
                  </a:cubicBezTo>
                  <a:cubicBezTo>
                    <a:pt x="485" y="1145"/>
                    <a:pt x="618" y="1075"/>
                    <a:pt x="715" y="978"/>
                  </a:cubicBezTo>
                  <a:cubicBezTo>
                    <a:pt x="798" y="895"/>
                    <a:pt x="953" y="633"/>
                    <a:pt x="918" y="478"/>
                  </a:cubicBezTo>
                  <a:cubicBezTo>
                    <a:pt x="896" y="277"/>
                    <a:pt x="508" y="0"/>
                    <a:pt x="30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86" name="Google Shape;3686;p53"/>
            <p:cNvSpPr/>
            <p:nvPr/>
          </p:nvSpPr>
          <p:spPr>
            <a:xfrm>
              <a:off x="6648268" y="2852883"/>
              <a:ext cx="71538" cy="87486"/>
            </a:xfrm>
            <a:custGeom>
              <a:avLst/>
              <a:gdLst/>
              <a:ahLst/>
              <a:cxnLst/>
              <a:rect l="l" t="t" r="r" b="b"/>
              <a:pathLst>
                <a:path w="942" h="1152" extrusionOk="0">
                  <a:moveTo>
                    <a:pt x="574" y="1"/>
                  </a:moveTo>
                  <a:cubicBezTo>
                    <a:pt x="454" y="1"/>
                    <a:pt x="323" y="69"/>
                    <a:pt x="227" y="166"/>
                  </a:cubicBezTo>
                  <a:cubicBezTo>
                    <a:pt x="143" y="249"/>
                    <a:pt x="1" y="511"/>
                    <a:pt x="24" y="666"/>
                  </a:cubicBezTo>
                  <a:cubicBezTo>
                    <a:pt x="46" y="870"/>
                    <a:pt x="437" y="1152"/>
                    <a:pt x="644" y="1152"/>
                  </a:cubicBezTo>
                  <a:cubicBezTo>
                    <a:pt x="666" y="1152"/>
                    <a:pt x="686" y="1149"/>
                    <a:pt x="703" y="1142"/>
                  </a:cubicBezTo>
                  <a:cubicBezTo>
                    <a:pt x="941" y="1035"/>
                    <a:pt x="941" y="392"/>
                    <a:pt x="834" y="177"/>
                  </a:cubicBezTo>
                  <a:cubicBezTo>
                    <a:pt x="774" y="51"/>
                    <a:pt x="678" y="1"/>
                    <a:pt x="57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87" name="Google Shape;3687;p53"/>
            <p:cNvSpPr/>
            <p:nvPr/>
          </p:nvSpPr>
          <p:spPr>
            <a:xfrm>
              <a:off x="6635586" y="2873235"/>
              <a:ext cx="30833" cy="47312"/>
            </a:xfrm>
            <a:custGeom>
              <a:avLst/>
              <a:gdLst/>
              <a:ahLst/>
              <a:cxnLst/>
              <a:rect l="l" t="t" r="r" b="b"/>
              <a:pathLst>
                <a:path w="406" h="623" extrusionOk="0">
                  <a:moveTo>
                    <a:pt x="163" y="1"/>
                  </a:moveTo>
                  <a:cubicBezTo>
                    <a:pt x="124" y="1"/>
                    <a:pt x="89" y="21"/>
                    <a:pt x="72" y="76"/>
                  </a:cubicBezTo>
                  <a:cubicBezTo>
                    <a:pt x="1" y="159"/>
                    <a:pt x="37" y="243"/>
                    <a:pt x="49" y="314"/>
                  </a:cubicBezTo>
                  <a:cubicBezTo>
                    <a:pt x="60" y="386"/>
                    <a:pt x="49" y="505"/>
                    <a:pt x="84" y="552"/>
                  </a:cubicBezTo>
                  <a:cubicBezTo>
                    <a:pt x="111" y="601"/>
                    <a:pt x="151" y="623"/>
                    <a:pt x="192" y="623"/>
                  </a:cubicBezTo>
                  <a:cubicBezTo>
                    <a:pt x="240" y="623"/>
                    <a:pt x="290" y="592"/>
                    <a:pt x="322" y="540"/>
                  </a:cubicBezTo>
                  <a:cubicBezTo>
                    <a:pt x="382" y="445"/>
                    <a:pt x="406" y="243"/>
                    <a:pt x="346" y="124"/>
                  </a:cubicBezTo>
                  <a:cubicBezTo>
                    <a:pt x="323" y="70"/>
                    <a:pt x="235" y="1"/>
                    <a:pt x="16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88" name="Google Shape;3688;p53"/>
            <p:cNvSpPr/>
            <p:nvPr/>
          </p:nvSpPr>
          <p:spPr>
            <a:xfrm>
              <a:off x="6649179" y="2832302"/>
              <a:ext cx="85056" cy="65766"/>
            </a:xfrm>
            <a:custGeom>
              <a:avLst/>
              <a:gdLst/>
              <a:ahLst/>
              <a:cxnLst/>
              <a:rect l="l" t="t" r="r" b="b"/>
              <a:pathLst>
                <a:path w="1120" h="866" extrusionOk="0">
                  <a:moveTo>
                    <a:pt x="995" y="0"/>
                  </a:moveTo>
                  <a:cubicBezTo>
                    <a:pt x="974" y="0"/>
                    <a:pt x="950" y="8"/>
                    <a:pt x="929" y="8"/>
                  </a:cubicBezTo>
                  <a:cubicBezTo>
                    <a:pt x="882" y="20"/>
                    <a:pt x="870" y="56"/>
                    <a:pt x="858" y="79"/>
                  </a:cubicBezTo>
                  <a:cubicBezTo>
                    <a:pt x="822" y="139"/>
                    <a:pt x="774" y="187"/>
                    <a:pt x="715" y="222"/>
                  </a:cubicBezTo>
                  <a:cubicBezTo>
                    <a:pt x="524" y="365"/>
                    <a:pt x="346" y="377"/>
                    <a:pt x="131" y="413"/>
                  </a:cubicBezTo>
                  <a:cubicBezTo>
                    <a:pt x="60" y="425"/>
                    <a:pt x="1" y="472"/>
                    <a:pt x="1" y="556"/>
                  </a:cubicBezTo>
                  <a:cubicBezTo>
                    <a:pt x="7" y="615"/>
                    <a:pt x="25" y="630"/>
                    <a:pt x="51" y="630"/>
                  </a:cubicBezTo>
                  <a:cubicBezTo>
                    <a:pt x="72" y="630"/>
                    <a:pt x="100" y="620"/>
                    <a:pt x="131" y="615"/>
                  </a:cubicBezTo>
                  <a:lnTo>
                    <a:pt x="131" y="615"/>
                  </a:lnTo>
                  <a:cubicBezTo>
                    <a:pt x="64" y="666"/>
                    <a:pt x="135" y="741"/>
                    <a:pt x="212" y="741"/>
                  </a:cubicBezTo>
                  <a:cubicBezTo>
                    <a:pt x="243" y="741"/>
                    <a:pt x="274" y="729"/>
                    <a:pt x="298" y="698"/>
                  </a:cubicBezTo>
                  <a:lnTo>
                    <a:pt x="298" y="698"/>
                  </a:lnTo>
                  <a:cubicBezTo>
                    <a:pt x="274" y="734"/>
                    <a:pt x="262" y="806"/>
                    <a:pt x="298" y="841"/>
                  </a:cubicBezTo>
                  <a:cubicBezTo>
                    <a:pt x="312" y="853"/>
                    <a:pt x="328" y="857"/>
                    <a:pt x="345" y="857"/>
                  </a:cubicBezTo>
                  <a:cubicBezTo>
                    <a:pt x="399" y="857"/>
                    <a:pt x="461" y="809"/>
                    <a:pt x="489" y="782"/>
                  </a:cubicBezTo>
                  <a:cubicBezTo>
                    <a:pt x="489" y="841"/>
                    <a:pt x="536" y="865"/>
                    <a:pt x="584" y="865"/>
                  </a:cubicBezTo>
                  <a:cubicBezTo>
                    <a:pt x="655" y="865"/>
                    <a:pt x="667" y="806"/>
                    <a:pt x="715" y="770"/>
                  </a:cubicBezTo>
                  <a:cubicBezTo>
                    <a:pt x="726" y="813"/>
                    <a:pt x="765" y="855"/>
                    <a:pt x="807" y="855"/>
                  </a:cubicBezTo>
                  <a:cubicBezTo>
                    <a:pt x="812" y="855"/>
                    <a:pt x="817" y="855"/>
                    <a:pt x="822" y="853"/>
                  </a:cubicBezTo>
                  <a:cubicBezTo>
                    <a:pt x="882" y="829"/>
                    <a:pt x="893" y="746"/>
                    <a:pt x="905" y="698"/>
                  </a:cubicBezTo>
                  <a:cubicBezTo>
                    <a:pt x="914" y="724"/>
                    <a:pt x="941" y="744"/>
                    <a:pt x="969" y="744"/>
                  </a:cubicBezTo>
                  <a:cubicBezTo>
                    <a:pt x="980" y="744"/>
                    <a:pt x="991" y="741"/>
                    <a:pt x="1001" y="734"/>
                  </a:cubicBezTo>
                  <a:cubicBezTo>
                    <a:pt x="1060" y="675"/>
                    <a:pt x="1001" y="579"/>
                    <a:pt x="977" y="532"/>
                  </a:cubicBezTo>
                  <a:cubicBezTo>
                    <a:pt x="1024" y="520"/>
                    <a:pt x="1096" y="508"/>
                    <a:pt x="1108" y="437"/>
                  </a:cubicBezTo>
                  <a:cubicBezTo>
                    <a:pt x="1120" y="377"/>
                    <a:pt x="1060" y="353"/>
                    <a:pt x="1048" y="306"/>
                  </a:cubicBezTo>
                  <a:cubicBezTo>
                    <a:pt x="1096" y="294"/>
                    <a:pt x="1108" y="270"/>
                    <a:pt x="1096" y="222"/>
                  </a:cubicBezTo>
                  <a:cubicBezTo>
                    <a:pt x="1072" y="139"/>
                    <a:pt x="1036" y="163"/>
                    <a:pt x="989" y="127"/>
                  </a:cubicBezTo>
                  <a:cubicBezTo>
                    <a:pt x="1036" y="127"/>
                    <a:pt x="1072" y="79"/>
                    <a:pt x="1036" y="20"/>
                  </a:cubicBezTo>
                  <a:cubicBezTo>
                    <a:pt x="1026" y="5"/>
                    <a:pt x="1012" y="0"/>
                    <a:pt x="995" y="0"/>
                  </a:cubicBezTo>
                  <a:close/>
                </a:path>
              </a:pathLst>
            </a:custGeom>
            <a:solidFill>
              <a:srgbClr val="FFC9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89" name="Google Shape;3689;p53"/>
            <p:cNvSpPr/>
            <p:nvPr/>
          </p:nvSpPr>
          <p:spPr>
            <a:xfrm>
              <a:off x="6647357" y="2832378"/>
              <a:ext cx="84144" cy="61134"/>
            </a:xfrm>
            <a:custGeom>
              <a:avLst/>
              <a:gdLst/>
              <a:ahLst/>
              <a:cxnLst/>
              <a:rect l="l" t="t" r="r" b="b"/>
              <a:pathLst>
                <a:path w="1108" h="805" extrusionOk="0">
                  <a:moveTo>
                    <a:pt x="848" y="1"/>
                  </a:moveTo>
                  <a:cubicBezTo>
                    <a:pt x="782" y="1"/>
                    <a:pt x="720" y="16"/>
                    <a:pt x="667" y="31"/>
                  </a:cubicBezTo>
                  <a:cubicBezTo>
                    <a:pt x="501" y="114"/>
                    <a:pt x="334" y="245"/>
                    <a:pt x="167" y="352"/>
                  </a:cubicBezTo>
                  <a:cubicBezTo>
                    <a:pt x="144" y="364"/>
                    <a:pt x="72" y="400"/>
                    <a:pt x="60" y="447"/>
                  </a:cubicBezTo>
                  <a:cubicBezTo>
                    <a:pt x="1" y="662"/>
                    <a:pt x="477" y="805"/>
                    <a:pt x="608" y="805"/>
                  </a:cubicBezTo>
                  <a:cubicBezTo>
                    <a:pt x="810" y="793"/>
                    <a:pt x="953" y="721"/>
                    <a:pt x="1025" y="519"/>
                  </a:cubicBezTo>
                  <a:cubicBezTo>
                    <a:pt x="1108" y="316"/>
                    <a:pt x="1048" y="197"/>
                    <a:pt x="965" y="19"/>
                  </a:cubicBezTo>
                  <a:cubicBezTo>
                    <a:pt x="926" y="6"/>
                    <a:pt x="886" y="1"/>
                    <a:pt x="84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90" name="Google Shape;3690;p53"/>
            <p:cNvSpPr/>
            <p:nvPr/>
          </p:nvSpPr>
          <p:spPr>
            <a:xfrm>
              <a:off x="6572326" y="2839973"/>
              <a:ext cx="77841" cy="62729"/>
            </a:xfrm>
            <a:custGeom>
              <a:avLst/>
              <a:gdLst/>
              <a:ahLst/>
              <a:cxnLst/>
              <a:rect l="l" t="t" r="r" b="b"/>
              <a:pathLst>
                <a:path w="1025" h="826" extrusionOk="0">
                  <a:moveTo>
                    <a:pt x="106" y="0"/>
                  </a:moveTo>
                  <a:cubicBezTo>
                    <a:pt x="85" y="0"/>
                    <a:pt x="62" y="5"/>
                    <a:pt x="48" y="26"/>
                  </a:cubicBezTo>
                  <a:cubicBezTo>
                    <a:pt x="16" y="69"/>
                    <a:pt x="52" y="123"/>
                    <a:pt x="95" y="123"/>
                  </a:cubicBezTo>
                  <a:cubicBezTo>
                    <a:pt x="99" y="123"/>
                    <a:pt x="103" y="122"/>
                    <a:pt x="108" y="121"/>
                  </a:cubicBezTo>
                  <a:lnTo>
                    <a:pt x="108" y="121"/>
                  </a:lnTo>
                  <a:cubicBezTo>
                    <a:pt x="60" y="169"/>
                    <a:pt x="24" y="145"/>
                    <a:pt x="12" y="216"/>
                  </a:cubicBezTo>
                  <a:cubicBezTo>
                    <a:pt x="12" y="264"/>
                    <a:pt x="12" y="300"/>
                    <a:pt x="60" y="300"/>
                  </a:cubicBezTo>
                  <a:cubicBezTo>
                    <a:pt x="48" y="347"/>
                    <a:pt x="0" y="383"/>
                    <a:pt x="12" y="443"/>
                  </a:cubicBezTo>
                  <a:cubicBezTo>
                    <a:pt x="24" y="514"/>
                    <a:pt x="96" y="514"/>
                    <a:pt x="143" y="514"/>
                  </a:cubicBezTo>
                  <a:cubicBezTo>
                    <a:pt x="120" y="574"/>
                    <a:pt x="72" y="669"/>
                    <a:pt x="131" y="717"/>
                  </a:cubicBezTo>
                  <a:cubicBezTo>
                    <a:pt x="141" y="723"/>
                    <a:pt x="151" y="726"/>
                    <a:pt x="161" y="726"/>
                  </a:cubicBezTo>
                  <a:cubicBezTo>
                    <a:pt x="185" y="726"/>
                    <a:pt x="206" y="707"/>
                    <a:pt x="215" y="681"/>
                  </a:cubicBezTo>
                  <a:cubicBezTo>
                    <a:pt x="227" y="728"/>
                    <a:pt x="239" y="812"/>
                    <a:pt x="298" y="824"/>
                  </a:cubicBezTo>
                  <a:cubicBezTo>
                    <a:pt x="303" y="825"/>
                    <a:pt x="308" y="826"/>
                    <a:pt x="313" y="826"/>
                  </a:cubicBezTo>
                  <a:cubicBezTo>
                    <a:pt x="353" y="826"/>
                    <a:pt x="383" y="783"/>
                    <a:pt x="393" y="740"/>
                  </a:cubicBezTo>
                  <a:cubicBezTo>
                    <a:pt x="429" y="764"/>
                    <a:pt x="453" y="824"/>
                    <a:pt x="512" y="824"/>
                  </a:cubicBezTo>
                  <a:cubicBezTo>
                    <a:pt x="560" y="824"/>
                    <a:pt x="596" y="800"/>
                    <a:pt x="596" y="728"/>
                  </a:cubicBezTo>
                  <a:cubicBezTo>
                    <a:pt x="621" y="753"/>
                    <a:pt x="668" y="789"/>
                    <a:pt x="715" y="789"/>
                  </a:cubicBezTo>
                  <a:cubicBezTo>
                    <a:pt x="736" y="789"/>
                    <a:pt x="756" y="782"/>
                    <a:pt x="774" y="764"/>
                  </a:cubicBezTo>
                  <a:cubicBezTo>
                    <a:pt x="798" y="728"/>
                    <a:pt x="786" y="669"/>
                    <a:pt x="762" y="633"/>
                  </a:cubicBezTo>
                  <a:lnTo>
                    <a:pt x="762" y="633"/>
                  </a:lnTo>
                  <a:cubicBezTo>
                    <a:pt x="784" y="657"/>
                    <a:pt x="809" y="667"/>
                    <a:pt x="834" y="667"/>
                  </a:cubicBezTo>
                  <a:cubicBezTo>
                    <a:pt x="908" y="667"/>
                    <a:pt x="977" y="582"/>
                    <a:pt x="905" y="538"/>
                  </a:cubicBezTo>
                  <a:cubicBezTo>
                    <a:pt x="929" y="538"/>
                    <a:pt x="953" y="544"/>
                    <a:pt x="973" y="544"/>
                  </a:cubicBezTo>
                  <a:cubicBezTo>
                    <a:pt x="1003" y="544"/>
                    <a:pt x="1024" y="531"/>
                    <a:pt x="1024" y="467"/>
                  </a:cubicBezTo>
                  <a:cubicBezTo>
                    <a:pt x="1013" y="383"/>
                    <a:pt x="965" y="336"/>
                    <a:pt x="905" y="336"/>
                  </a:cubicBezTo>
                  <a:cubicBezTo>
                    <a:pt x="703" y="312"/>
                    <a:pt x="536" y="324"/>
                    <a:pt x="358" y="193"/>
                  </a:cubicBezTo>
                  <a:cubicBezTo>
                    <a:pt x="310" y="157"/>
                    <a:pt x="251" y="121"/>
                    <a:pt x="215" y="62"/>
                  </a:cubicBezTo>
                  <a:cubicBezTo>
                    <a:pt x="203" y="38"/>
                    <a:pt x="191" y="2"/>
                    <a:pt x="143" y="2"/>
                  </a:cubicBezTo>
                  <a:cubicBezTo>
                    <a:pt x="134" y="2"/>
                    <a:pt x="120" y="0"/>
                    <a:pt x="106" y="0"/>
                  </a:cubicBezTo>
                  <a:close/>
                </a:path>
              </a:pathLst>
            </a:custGeom>
            <a:solidFill>
              <a:srgbClr val="FFC9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91" name="Google Shape;3691;p53"/>
            <p:cNvSpPr/>
            <p:nvPr/>
          </p:nvSpPr>
          <p:spPr>
            <a:xfrm>
              <a:off x="6575060" y="2838530"/>
              <a:ext cx="76930" cy="59615"/>
            </a:xfrm>
            <a:custGeom>
              <a:avLst/>
              <a:gdLst/>
              <a:ahLst/>
              <a:cxnLst/>
              <a:rect l="l" t="t" r="r" b="b"/>
              <a:pathLst>
                <a:path w="1013" h="785" extrusionOk="0">
                  <a:moveTo>
                    <a:pt x="237" y="0"/>
                  </a:moveTo>
                  <a:cubicBezTo>
                    <a:pt x="191" y="0"/>
                    <a:pt x="143" y="9"/>
                    <a:pt x="95" y="33"/>
                  </a:cubicBezTo>
                  <a:cubicBezTo>
                    <a:pt x="36" y="212"/>
                    <a:pt x="0" y="343"/>
                    <a:pt x="72" y="533"/>
                  </a:cubicBezTo>
                  <a:cubicBezTo>
                    <a:pt x="148" y="719"/>
                    <a:pt x="265" y="785"/>
                    <a:pt x="432" y="785"/>
                  </a:cubicBezTo>
                  <a:cubicBezTo>
                    <a:pt x="446" y="785"/>
                    <a:pt x="461" y="784"/>
                    <a:pt x="476" y="783"/>
                  </a:cubicBezTo>
                  <a:cubicBezTo>
                    <a:pt x="596" y="771"/>
                    <a:pt x="1012" y="593"/>
                    <a:pt x="953" y="378"/>
                  </a:cubicBezTo>
                  <a:cubicBezTo>
                    <a:pt x="941" y="331"/>
                    <a:pt x="869" y="307"/>
                    <a:pt x="834" y="295"/>
                  </a:cubicBezTo>
                  <a:cubicBezTo>
                    <a:pt x="679" y="200"/>
                    <a:pt x="524" y="93"/>
                    <a:pt x="369" y="21"/>
                  </a:cubicBezTo>
                  <a:cubicBezTo>
                    <a:pt x="328" y="9"/>
                    <a:pt x="283" y="0"/>
                    <a:pt x="23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92" name="Google Shape;3692;p53"/>
            <p:cNvSpPr/>
            <p:nvPr/>
          </p:nvSpPr>
          <p:spPr>
            <a:xfrm>
              <a:off x="6698010" y="2035361"/>
              <a:ext cx="250534" cy="206867"/>
            </a:xfrm>
            <a:custGeom>
              <a:avLst/>
              <a:gdLst/>
              <a:ahLst/>
              <a:cxnLst/>
              <a:rect l="l" t="t" r="r" b="b"/>
              <a:pathLst>
                <a:path w="3299" h="2724" extrusionOk="0">
                  <a:moveTo>
                    <a:pt x="512" y="1"/>
                  </a:moveTo>
                  <a:lnTo>
                    <a:pt x="512" y="1"/>
                  </a:lnTo>
                  <a:cubicBezTo>
                    <a:pt x="227" y="382"/>
                    <a:pt x="24" y="941"/>
                    <a:pt x="0" y="1417"/>
                  </a:cubicBezTo>
                  <a:cubicBezTo>
                    <a:pt x="167" y="2144"/>
                    <a:pt x="1155" y="2465"/>
                    <a:pt x="1644" y="2608"/>
                  </a:cubicBezTo>
                  <a:cubicBezTo>
                    <a:pt x="1852" y="2662"/>
                    <a:pt x="2095" y="2724"/>
                    <a:pt x="2325" y="2724"/>
                  </a:cubicBezTo>
                  <a:cubicBezTo>
                    <a:pt x="2397" y="2724"/>
                    <a:pt x="2468" y="2718"/>
                    <a:pt x="2536" y="2703"/>
                  </a:cubicBezTo>
                  <a:cubicBezTo>
                    <a:pt x="2727" y="2668"/>
                    <a:pt x="2846" y="2620"/>
                    <a:pt x="3013" y="2465"/>
                  </a:cubicBezTo>
                  <a:cubicBezTo>
                    <a:pt x="3144" y="2048"/>
                    <a:pt x="3298" y="1310"/>
                    <a:pt x="3298" y="858"/>
                  </a:cubicBezTo>
                  <a:lnTo>
                    <a:pt x="3298" y="858"/>
                  </a:lnTo>
                  <a:cubicBezTo>
                    <a:pt x="3163" y="951"/>
                    <a:pt x="2859" y="1616"/>
                    <a:pt x="2695" y="1616"/>
                  </a:cubicBezTo>
                  <a:cubicBezTo>
                    <a:pt x="2628" y="1616"/>
                    <a:pt x="2584" y="1506"/>
                    <a:pt x="2584" y="1203"/>
                  </a:cubicBezTo>
                  <a:cubicBezTo>
                    <a:pt x="2465" y="1279"/>
                    <a:pt x="2383" y="1507"/>
                    <a:pt x="2251" y="1507"/>
                  </a:cubicBezTo>
                  <a:cubicBezTo>
                    <a:pt x="2197" y="1507"/>
                    <a:pt x="2136" y="1469"/>
                    <a:pt x="2060" y="1370"/>
                  </a:cubicBezTo>
                  <a:cubicBezTo>
                    <a:pt x="1894" y="1156"/>
                    <a:pt x="1965" y="513"/>
                    <a:pt x="1977" y="179"/>
                  </a:cubicBezTo>
                  <a:lnTo>
                    <a:pt x="1977" y="179"/>
                  </a:lnTo>
                  <a:cubicBezTo>
                    <a:pt x="1821" y="370"/>
                    <a:pt x="1457" y="1097"/>
                    <a:pt x="1219" y="1097"/>
                  </a:cubicBezTo>
                  <a:cubicBezTo>
                    <a:pt x="1131" y="1097"/>
                    <a:pt x="1060" y="996"/>
                    <a:pt x="1024" y="727"/>
                  </a:cubicBezTo>
                  <a:cubicBezTo>
                    <a:pt x="931" y="829"/>
                    <a:pt x="808" y="984"/>
                    <a:pt x="693" y="984"/>
                  </a:cubicBezTo>
                  <a:cubicBezTo>
                    <a:pt x="646" y="984"/>
                    <a:pt x="601" y="959"/>
                    <a:pt x="560" y="894"/>
                  </a:cubicBezTo>
                  <a:cubicBezTo>
                    <a:pt x="441" y="691"/>
                    <a:pt x="512" y="310"/>
                    <a:pt x="51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93" name="Google Shape;3693;p53"/>
            <p:cNvSpPr/>
            <p:nvPr/>
          </p:nvSpPr>
          <p:spPr>
            <a:xfrm>
              <a:off x="6700744" y="2122468"/>
              <a:ext cx="224258" cy="104649"/>
            </a:xfrm>
            <a:custGeom>
              <a:avLst/>
              <a:gdLst/>
              <a:ahLst/>
              <a:cxnLst/>
              <a:rect l="l" t="t" r="r" b="b"/>
              <a:pathLst>
                <a:path w="2953" h="1378" extrusionOk="0">
                  <a:moveTo>
                    <a:pt x="57" y="1"/>
                  </a:moveTo>
                  <a:cubicBezTo>
                    <a:pt x="49" y="1"/>
                    <a:pt x="41" y="3"/>
                    <a:pt x="36" y="9"/>
                  </a:cubicBezTo>
                  <a:cubicBezTo>
                    <a:pt x="12" y="44"/>
                    <a:pt x="0" y="187"/>
                    <a:pt x="24" y="223"/>
                  </a:cubicBezTo>
                  <a:cubicBezTo>
                    <a:pt x="24" y="270"/>
                    <a:pt x="84" y="318"/>
                    <a:pt x="119" y="354"/>
                  </a:cubicBezTo>
                  <a:cubicBezTo>
                    <a:pt x="191" y="413"/>
                    <a:pt x="250" y="461"/>
                    <a:pt x="310" y="532"/>
                  </a:cubicBezTo>
                  <a:cubicBezTo>
                    <a:pt x="453" y="699"/>
                    <a:pt x="643" y="794"/>
                    <a:pt x="810" y="925"/>
                  </a:cubicBezTo>
                  <a:cubicBezTo>
                    <a:pt x="976" y="1044"/>
                    <a:pt x="1179" y="1140"/>
                    <a:pt x="1357" y="1211"/>
                  </a:cubicBezTo>
                  <a:cubicBezTo>
                    <a:pt x="1643" y="1306"/>
                    <a:pt x="1977" y="1378"/>
                    <a:pt x="2262" y="1378"/>
                  </a:cubicBezTo>
                  <a:cubicBezTo>
                    <a:pt x="2417" y="1378"/>
                    <a:pt x="2548" y="1354"/>
                    <a:pt x="2703" y="1342"/>
                  </a:cubicBezTo>
                  <a:cubicBezTo>
                    <a:pt x="2762" y="1330"/>
                    <a:pt x="2846" y="1247"/>
                    <a:pt x="2905" y="1247"/>
                  </a:cubicBezTo>
                  <a:cubicBezTo>
                    <a:pt x="2929" y="1163"/>
                    <a:pt x="2953" y="1092"/>
                    <a:pt x="2953" y="997"/>
                  </a:cubicBezTo>
                  <a:cubicBezTo>
                    <a:pt x="2953" y="936"/>
                    <a:pt x="2953" y="920"/>
                    <a:pt x="2930" y="920"/>
                  </a:cubicBezTo>
                  <a:cubicBezTo>
                    <a:pt x="2922" y="920"/>
                    <a:pt x="2910" y="922"/>
                    <a:pt x="2893" y="925"/>
                  </a:cubicBezTo>
                  <a:cubicBezTo>
                    <a:pt x="2834" y="949"/>
                    <a:pt x="2751" y="973"/>
                    <a:pt x="2679" y="997"/>
                  </a:cubicBezTo>
                  <a:cubicBezTo>
                    <a:pt x="2607" y="1023"/>
                    <a:pt x="2534" y="1031"/>
                    <a:pt x="2460" y="1031"/>
                  </a:cubicBezTo>
                  <a:cubicBezTo>
                    <a:pt x="2400" y="1031"/>
                    <a:pt x="2338" y="1026"/>
                    <a:pt x="2274" y="1021"/>
                  </a:cubicBezTo>
                  <a:cubicBezTo>
                    <a:pt x="2072" y="1009"/>
                    <a:pt x="1881" y="937"/>
                    <a:pt x="1691" y="878"/>
                  </a:cubicBezTo>
                  <a:cubicBezTo>
                    <a:pt x="1524" y="830"/>
                    <a:pt x="1357" y="818"/>
                    <a:pt x="1203" y="735"/>
                  </a:cubicBezTo>
                  <a:cubicBezTo>
                    <a:pt x="893" y="580"/>
                    <a:pt x="595" y="378"/>
                    <a:pt x="310" y="175"/>
                  </a:cubicBezTo>
                  <a:cubicBezTo>
                    <a:pt x="268" y="144"/>
                    <a:pt x="123" y="1"/>
                    <a:pt x="5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94" name="Google Shape;3694;p53"/>
            <p:cNvSpPr/>
            <p:nvPr/>
          </p:nvSpPr>
          <p:spPr>
            <a:xfrm>
              <a:off x="6752233" y="2128391"/>
              <a:ext cx="65994" cy="73740"/>
            </a:xfrm>
            <a:custGeom>
              <a:avLst/>
              <a:gdLst/>
              <a:ahLst/>
              <a:cxnLst/>
              <a:rect l="l" t="t" r="r" b="b"/>
              <a:pathLst>
                <a:path w="869" h="971" extrusionOk="0">
                  <a:moveTo>
                    <a:pt x="420" y="1"/>
                  </a:moveTo>
                  <a:cubicBezTo>
                    <a:pt x="415" y="1"/>
                    <a:pt x="410" y="1"/>
                    <a:pt x="406" y="2"/>
                  </a:cubicBezTo>
                  <a:cubicBezTo>
                    <a:pt x="191" y="14"/>
                    <a:pt x="1" y="538"/>
                    <a:pt x="25" y="740"/>
                  </a:cubicBezTo>
                  <a:cubicBezTo>
                    <a:pt x="48" y="904"/>
                    <a:pt x="168" y="970"/>
                    <a:pt x="302" y="970"/>
                  </a:cubicBezTo>
                  <a:cubicBezTo>
                    <a:pt x="372" y="970"/>
                    <a:pt x="447" y="952"/>
                    <a:pt x="513" y="919"/>
                  </a:cubicBezTo>
                  <a:cubicBezTo>
                    <a:pt x="608" y="871"/>
                    <a:pt x="799" y="704"/>
                    <a:pt x="822" y="573"/>
                  </a:cubicBezTo>
                  <a:cubicBezTo>
                    <a:pt x="869" y="388"/>
                    <a:pt x="589" y="1"/>
                    <a:pt x="42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95" name="Google Shape;3695;p53"/>
            <p:cNvSpPr/>
            <p:nvPr/>
          </p:nvSpPr>
          <p:spPr>
            <a:xfrm>
              <a:off x="6808355" y="2152161"/>
              <a:ext cx="65159" cy="74120"/>
            </a:xfrm>
            <a:custGeom>
              <a:avLst/>
              <a:gdLst/>
              <a:ahLst/>
              <a:cxnLst/>
              <a:rect l="l" t="t" r="r" b="b"/>
              <a:pathLst>
                <a:path w="858" h="976" extrusionOk="0">
                  <a:moveTo>
                    <a:pt x="566" y="0"/>
                  </a:moveTo>
                  <a:cubicBezTo>
                    <a:pt x="496" y="0"/>
                    <a:pt x="422" y="18"/>
                    <a:pt x="357" y="46"/>
                  </a:cubicBezTo>
                  <a:cubicBezTo>
                    <a:pt x="262" y="94"/>
                    <a:pt x="71" y="260"/>
                    <a:pt x="48" y="391"/>
                  </a:cubicBezTo>
                  <a:cubicBezTo>
                    <a:pt x="1" y="579"/>
                    <a:pt x="289" y="975"/>
                    <a:pt x="446" y="975"/>
                  </a:cubicBezTo>
                  <a:cubicBezTo>
                    <a:pt x="448" y="975"/>
                    <a:pt x="450" y="975"/>
                    <a:pt x="452" y="975"/>
                  </a:cubicBezTo>
                  <a:cubicBezTo>
                    <a:pt x="679" y="951"/>
                    <a:pt x="857" y="439"/>
                    <a:pt x="833" y="237"/>
                  </a:cubicBezTo>
                  <a:cubicBezTo>
                    <a:pt x="818" y="64"/>
                    <a:pt x="699" y="0"/>
                    <a:pt x="56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96" name="Google Shape;3696;p53"/>
            <p:cNvSpPr/>
            <p:nvPr/>
          </p:nvSpPr>
          <p:spPr>
            <a:xfrm>
              <a:off x="6800153" y="2156490"/>
              <a:ext cx="28099" cy="40325"/>
            </a:xfrm>
            <a:custGeom>
              <a:avLst/>
              <a:gdLst/>
              <a:ahLst/>
              <a:cxnLst/>
              <a:rect l="l" t="t" r="r" b="b"/>
              <a:pathLst>
                <a:path w="370" h="531" extrusionOk="0">
                  <a:moveTo>
                    <a:pt x="214" y="0"/>
                  </a:moveTo>
                  <a:cubicBezTo>
                    <a:pt x="193" y="0"/>
                    <a:pt x="173" y="11"/>
                    <a:pt x="156" y="37"/>
                  </a:cubicBezTo>
                  <a:cubicBezTo>
                    <a:pt x="72" y="96"/>
                    <a:pt x="72" y="168"/>
                    <a:pt x="60" y="239"/>
                  </a:cubicBezTo>
                  <a:cubicBezTo>
                    <a:pt x="48" y="287"/>
                    <a:pt x="1" y="382"/>
                    <a:pt x="13" y="430"/>
                  </a:cubicBezTo>
                  <a:cubicBezTo>
                    <a:pt x="27" y="496"/>
                    <a:pt x="74" y="530"/>
                    <a:pt x="124" y="530"/>
                  </a:cubicBezTo>
                  <a:cubicBezTo>
                    <a:pt x="155" y="530"/>
                    <a:pt x="188" y="517"/>
                    <a:pt x="215" y="489"/>
                  </a:cubicBezTo>
                  <a:cubicBezTo>
                    <a:pt x="287" y="430"/>
                    <a:pt x="370" y="275"/>
                    <a:pt x="358" y="168"/>
                  </a:cubicBezTo>
                  <a:cubicBezTo>
                    <a:pt x="349" y="105"/>
                    <a:pt x="278" y="0"/>
                    <a:pt x="21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3697" name="Google Shape;3697;p53"/>
            <p:cNvGrpSpPr/>
            <p:nvPr/>
          </p:nvGrpSpPr>
          <p:grpSpPr>
            <a:xfrm>
              <a:off x="7070314" y="1209826"/>
              <a:ext cx="1891742" cy="1637331"/>
              <a:chOff x="6898864" y="1676551"/>
              <a:chExt cx="1891742" cy="1637331"/>
            </a:xfrm>
          </p:grpSpPr>
          <p:sp>
            <p:nvSpPr>
              <p:cNvPr id="3698" name="Google Shape;3698;p53"/>
              <p:cNvSpPr/>
              <p:nvPr/>
            </p:nvSpPr>
            <p:spPr>
              <a:xfrm>
                <a:off x="7746647" y="2666331"/>
                <a:ext cx="54421" cy="53803"/>
              </a:xfrm>
              <a:custGeom>
                <a:avLst/>
                <a:gdLst/>
                <a:ahLst/>
                <a:cxnLst/>
                <a:rect l="l" t="t" r="r" b="b"/>
                <a:pathLst>
                  <a:path w="441" h="436" extrusionOk="0">
                    <a:moveTo>
                      <a:pt x="241" y="1"/>
                    </a:moveTo>
                    <a:cubicBezTo>
                      <a:pt x="152" y="1"/>
                      <a:pt x="57" y="70"/>
                      <a:pt x="24" y="181"/>
                    </a:cubicBezTo>
                    <a:cubicBezTo>
                      <a:pt x="0" y="300"/>
                      <a:pt x="72" y="407"/>
                      <a:pt x="167" y="431"/>
                    </a:cubicBezTo>
                    <a:cubicBezTo>
                      <a:pt x="181" y="434"/>
                      <a:pt x="194" y="435"/>
                      <a:pt x="208" y="435"/>
                    </a:cubicBezTo>
                    <a:cubicBezTo>
                      <a:pt x="300" y="435"/>
                      <a:pt x="386" y="368"/>
                      <a:pt x="417" y="264"/>
                    </a:cubicBezTo>
                    <a:cubicBezTo>
                      <a:pt x="441" y="145"/>
                      <a:pt x="369" y="26"/>
                      <a:pt x="262" y="2"/>
                    </a:cubicBezTo>
                    <a:cubicBezTo>
                      <a:pt x="255" y="1"/>
                      <a:pt x="248" y="1"/>
                      <a:pt x="24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99" name="Google Shape;3699;p53"/>
              <p:cNvSpPr/>
              <p:nvPr/>
            </p:nvSpPr>
            <p:spPr>
              <a:xfrm>
                <a:off x="7230096" y="2764865"/>
                <a:ext cx="53063" cy="53557"/>
              </a:xfrm>
              <a:custGeom>
                <a:avLst/>
                <a:gdLst/>
                <a:ahLst/>
                <a:cxnLst/>
                <a:rect l="l" t="t" r="r" b="b"/>
                <a:pathLst>
                  <a:path w="430" h="434" extrusionOk="0">
                    <a:moveTo>
                      <a:pt x="221" y="0"/>
                    </a:moveTo>
                    <a:cubicBezTo>
                      <a:pt x="121" y="0"/>
                      <a:pt x="35" y="91"/>
                      <a:pt x="12" y="204"/>
                    </a:cubicBezTo>
                    <a:cubicBezTo>
                      <a:pt x="1" y="323"/>
                      <a:pt x="72" y="418"/>
                      <a:pt x="191" y="430"/>
                    </a:cubicBezTo>
                    <a:cubicBezTo>
                      <a:pt x="202" y="432"/>
                      <a:pt x="213" y="434"/>
                      <a:pt x="224" y="434"/>
                    </a:cubicBezTo>
                    <a:cubicBezTo>
                      <a:pt x="317" y="434"/>
                      <a:pt x="395" y="346"/>
                      <a:pt x="405" y="239"/>
                    </a:cubicBezTo>
                    <a:cubicBezTo>
                      <a:pt x="429" y="120"/>
                      <a:pt x="346" y="13"/>
                      <a:pt x="239" y="1"/>
                    </a:cubicBezTo>
                    <a:cubicBezTo>
                      <a:pt x="233" y="1"/>
                      <a:pt x="227" y="0"/>
                      <a:pt x="221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00" name="Google Shape;3700;p53"/>
              <p:cNvSpPr/>
              <p:nvPr/>
            </p:nvSpPr>
            <p:spPr>
              <a:xfrm>
                <a:off x="8714097" y="2403624"/>
                <a:ext cx="76510" cy="111803"/>
              </a:xfrm>
              <a:custGeom>
                <a:avLst/>
                <a:gdLst/>
                <a:ahLst/>
                <a:cxnLst/>
                <a:rect l="l" t="t" r="r" b="b"/>
                <a:pathLst>
                  <a:path w="620" h="906" extrusionOk="0">
                    <a:moveTo>
                      <a:pt x="441" y="0"/>
                    </a:moveTo>
                    <a:lnTo>
                      <a:pt x="1" y="12"/>
                    </a:lnTo>
                    <a:lnTo>
                      <a:pt x="24" y="227"/>
                    </a:lnTo>
                    <a:lnTo>
                      <a:pt x="322" y="905"/>
                    </a:lnTo>
                    <a:lnTo>
                      <a:pt x="620" y="703"/>
                    </a:lnTo>
                    <a:lnTo>
                      <a:pt x="441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01" name="Google Shape;3701;p53"/>
              <p:cNvSpPr/>
              <p:nvPr/>
            </p:nvSpPr>
            <p:spPr>
              <a:xfrm>
                <a:off x="8568604" y="2519747"/>
                <a:ext cx="25174" cy="28012"/>
              </a:xfrm>
              <a:custGeom>
                <a:avLst/>
                <a:gdLst/>
                <a:ahLst/>
                <a:cxnLst/>
                <a:rect l="l" t="t" r="r" b="b"/>
                <a:pathLst>
                  <a:path w="204" h="227" extrusionOk="0">
                    <a:moveTo>
                      <a:pt x="13" y="0"/>
                    </a:moveTo>
                    <a:lnTo>
                      <a:pt x="1" y="83"/>
                    </a:lnTo>
                    <a:lnTo>
                      <a:pt x="132" y="226"/>
                    </a:lnTo>
                    <a:lnTo>
                      <a:pt x="203" y="167"/>
                    </a:lnTo>
                    <a:lnTo>
                      <a:pt x="167" y="119"/>
                    </a:lnTo>
                    <a:lnTo>
                      <a:pt x="13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02" name="Google Shape;3702;p53"/>
              <p:cNvSpPr/>
              <p:nvPr/>
            </p:nvSpPr>
            <p:spPr>
              <a:xfrm>
                <a:off x="7237450" y="1936419"/>
                <a:ext cx="57506" cy="69105"/>
              </a:xfrm>
              <a:custGeom>
                <a:avLst/>
                <a:gdLst/>
                <a:ahLst/>
                <a:cxnLst/>
                <a:rect l="l" t="t" r="r" b="b"/>
                <a:pathLst>
                  <a:path w="466" h="560" extrusionOk="0">
                    <a:moveTo>
                      <a:pt x="275" y="0"/>
                    </a:moveTo>
                    <a:lnTo>
                      <a:pt x="1" y="357"/>
                    </a:lnTo>
                    <a:lnTo>
                      <a:pt x="144" y="560"/>
                    </a:lnTo>
                    <a:lnTo>
                      <a:pt x="227" y="477"/>
                    </a:lnTo>
                    <a:lnTo>
                      <a:pt x="465" y="72"/>
                    </a:lnTo>
                    <a:lnTo>
                      <a:pt x="275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03" name="Google Shape;3703;p53"/>
              <p:cNvSpPr/>
              <p:nvPr/>
            </p:nvSpPr>
            <p:spPr>
              <a:xfrm>
                <a:off x="6940456" y="2833288"/>
                <a:ext cx="60467" cy="38378"/>
              </a:xfrm>
              <a:custGeom>
                <a:avLst/>
                <a:gdLst/>
                <a:ahLst/>
                <a:cxnLst/>
                <a:rect l="l" t="t" r="r" b="b"/>
                <a:pathLst>
                  <a:path w="490" h="311" extrusionOk="0">
                    <a:moveTo>
                      <a:pt x="394" y="1"/>
                    </a:moveTo>
                    <a:lnTo>
                      <a:pt x="1" y="84"/>
                    </a:lnTo>
                    <a:lnTo>
                      <a:pt x="13" y="310"/>
                    </a:lnTo>
                    <a:lnTo>
                      <a:pt x="382" y="298"/>
                    </a:lnTo>
                    <a:lnTo>
                      <a:pt x="489" y="25"/>
                    </a:lnTo>
                    <a:lnTo>
                      <a:pt x="394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04" name="Google Shape;3704;p53"/>
              <p:cNvSpPr/>
              <p:nvPr/>
            </p:nvSpPr>
            <p:spPr>
              <a:xfrm>
                <a:off x="8318885" y="3120514"/>
                <a:ext cx="66144" cy="42697"/>
              </a:xfrm>
              <a:custGeom>
                <a:avLst/>
                <a:gdLst/>
                <a:ahLst/>
                <a:cxnLst/>
                <a:rect l="l" t="t" r="r" b="b"/>
                <a:pathLst>
                  <a:path w="536" h="346" extrusionOk="0">
                    <a:moveTo>
                      <a:pt x="60" y="1"/>
                    </a:moveTo>
                    <a:lnTo>
                      <a:pt x="0" y="203"/>
                    </a:lnTo>
                    <a:lnTo>
                      <a:pt x="333" y="346"/>
                    </a:lnTo>
                    <a:lnTo>
                      <a:pt x="536" y="120"/>
                    </a:lnTo>
                    <a:lnTo>
                      <a:pt x="441" y="72"/>
                    </a:lnTo>
                    <a:lnTo>
                      <a:pt x="6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05" name="Google Shape;3705;p53"/>
              <p:cNvSpPr/>
              <p:nvPr/>
            </p:nvSpPr>
            <p:spPr>
              <a:xfrm>
                <a:off x="8546565" y="2236081"/>
                <a:ext cx="64786" cy="38255"/>
              </a:xfrm>
              <a:custGeom>
                <a:avLst/>
                <a:gdLst/>
                <a:ahLst/>
                <a:cxnLst/>
                <a:rect l="l" t="t" r="r" b="b"/>
                <a:pathLst>
                  <a:path w="525" h="310" extrusionOk="0">
                    <a:moveTo>
                      <a:pt x="36" y="0"/>
                    </a:moveTo>
                    <a:lnTo>
                      <a:pt x="1" y="214"/>
                    </a:lnTo>
                    <a:lnTo>
                      <a:pt x="358" y="310"/>
                    </a:lnTo>
                    <a:lnTo>
                      <a:pt x="524" y="60"/>
                    </a:lnTo>
                    <a:lnTo>
                      <a:pt x="429" y="24"/>
                    </a:lnTo>
                    <a:lnTo>
                      <a:pt x="36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06" name="Google Shape;3706;p53"/>
              <p:cNvSpPr/>
              <p:nvPr/>
            </p:nvSpPr>
            <p:spPr>
              <a:xfrm>
                <a:off x="8137718" y="1995010"/>
                <a:ext cx="64786" cy="38378"/>
              </a:xfrm>
              <a:custGeom>
                <a:avLst/>
                <a:gdLst/>
                <a:ahLst/>
                <a:cxnLst/>
                <a:rect l="l" t="t" r="r" b="b"/>
                <a:pathLst>
                  <a:path w="525" h="311" extrusionOk="0">
                    <a:moveTo>
                      <a:pt x="48" y="1"/>
                    </a:moveTo>
                    <a:lnTo>
                      <a:pt x="0" y="215"/>
                    </a:lnTo>
                    <a:lnTo>
                      <a:pt x="358" y="310"/>
                    </a:lnTo>
                    <a:lnTo>
                      <a:pt x="524" y="60"/>
                    </a:lnTo>
                    <a:lnTo>
                      <a:pt x="441" y="13"/>
                    </a:lnTo>
                    <a:lnTo>
                      <a:pt x="48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07" name="Google Shape;3707;p53"/>
              <p:cNvSpPr/>
              <p:nvPr/>
            </p:nvSpPr>
            <p:spPr>
              <a:xfrm>
                <a:off x="7000936" y="3001553"/>
                <a:ext cx="35293" cy="58863"/>
              </a:xfrm>
              <a:custGeom>
                <a:avLst/>
                <a:gdLst/>
                <a:ahLst/>
                <a:cxnLst/>
                <a:rect l="l" t="t" r="r" b="b"/>
                <a:pathLst>
                  <a:path w="286" h="477" extrusionOk="0">
                    <a:moveTo>
                      <a:pt x="107" y="0"/>
                    </a:moveTo>
                    <a:lnTo>
                      <a:pt x="72" y="95"/>
                    </a:lnTo>
                    <a:lnTo>
                      <a:pt x="0" y="465"/>
                    </a:lnTo>
                    <a:lnTo>
                      <a:pt x="167" y="476"/>
                    </a:lnTo>
                    <a:lnTo>
                      <a:pt x="286" y="131"/>
                    </a:lnTo>
                    <a:lnTo>
                      <a:pt x="107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08" name="Google Shape;3708;p53"/>
              <p:cNvSpPr/>
              <p:nvPr/>
            </p:nvSpPr>
            <p:spPr>
              <a:xfrm>
                <a:off x="8586300" y="2028887"/>
                <a:ext cx="47140" cy="51582"/>
              </a:xfrm>
              <a:custGeom>
                <a:avLst/>
                <a:gdLst/>
                <a:ahLst/>
                <a:cxnLst/>
                <a:rect l="l" t="t" r="r" b="b"/>
                <a:pathLst>
                  <a:path w="382" h="418" extrusionOk="0">
                    <a:moveTo>
                      <a:pt x="143" y="0"/>
                    </a:moveTo>
                    <a:lnTo>
                      <a:pt x="131" y="143"/>
                    </a:lnTo>
                    <a:lnTo>
                      <a:pt x="0" y="215"/>
                    </a:lnTo>
                    <a:lnTo>
                      <a:pt x="131" y="274"/>
                    </a:lnTo>
                    <a:lnTo>
                      <a:pt x="143" y="417"/>
                    </a:lnTo>
                    <a:lnTo>
                      <a:pt x="238" y="310"/>
                    </a:lnTo>
                    <a:lnTo>
                      <a:pt x="369" y="334"/>
                    </a:lnTo>
                    <a:lnTo>
                      <a:pt x="310" y="203"/>
                    </a:lnTo>
                    <a:lnTo>
                      <a:pt x="381" y="72"/>
                    </a:lnTo>
                    <a:lnTo>
                      <a:pt x="238" y="96"/>
                    </a:lnTo>
                    <a:lnTo>
                      <a:pt x="143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09" name="Google Shape;3709;p53"/>
              <p:cNvSpPr/>
              <p:nvPr/>
            </p:nvSpPr>
            <p:spPr>
              <a:xfrm>
                <a:off x="8558288" y="2784116"/>
                <a:ext cx="66267" cy="75029"/>
              </a:xfrm>
              <a:custGeom>
                <a:avLst/>
                <a:gdLst/>
                <a:ahLst/>
                <a:cxnLst/>
                <a:rect l="l" t="t" r="r" b="b"/>
                <a:pathLst>
                  <a:path w="537" h="608" extrusionOk="0">
                    <a:moveTo>
                      <a:pt x="322" y="0"/>
                    </a:moveTo>
                    <a:lnTo>
                      <a:pt x="203" y="167"/>
                    </a:lnTo>
                    <a:lnTo>
                      <a:pt x="1" y="155"/>
                    </a:lnTo>
                    <a:lnTo>
                      <a:pt x="108" y="333"/>
                    </a:lnTo>
                    <a:lnTo>
                      <a:pt x="25" y="524"/>
                    </a:lnTo>
                    <a:lnTo>
                      <a:pt x="215" y="464"/>
                    </a:lnTo>
                    <a:lnTo>
                      <a:pt x="358" y="607"/>
                    </a:lnTo>
                    <a:lnTo>
                      <a:pt x="370" y="393"/>
                    </a:lnTo>
                    <a:lnTo>
                      <a:pt x="537" y="286"/>
                    </a:lnTo>
                    <a:lnTo>
                      <a:pt x="358" y="214"/>
                    </a:lnTo>
                    <a:lnTo>
                      <a:pt x="322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10" name="Google Shape;3710;p53"/>
              <p:cNvSpPr/>
              <p:nvPr/>
            </p:nvSpPr>
            <p:spPr>
              <a:xfrm>
                <a:off x="8061711" y="2199289"/>
                <a:ext cx="98475" cy="111803"/>
              </a:xfrm>
              <a:custGeom>
                <a:avLst/>
                <a:gdLst/>
                <a:ahLst/>
                <a:cxnLst/>
                <a:rect l="l" t="t" r="r" b="b"/>
                <a:pathLst>
                  <a:path w="798" h="906" extrusionOk="0">
                    <a:moveTo>
                      <a:pt x="322" y="0"/>
                    </a:moveTo>
                    <a:lnTo>
                      <a:pt x="262" y="310"/>
                    </a:lnTo>
                    <a:lnTo>
                      <a:pt x="0" y="453"/>
                    </a:lnTo>
                    <a:lnTo>
                      <a:pt x="250" y="596"/>
                    </a:lnTo>
                    <a:lnTo>
                      <a:pt x="286" y="905"/>
                    </a:lnTo>
                    <a:lnTo>
                      <a:pt x="488" y="679"/>
                    </a:lnTo>
                    <a:lnTo>
                      <a:pt x="774" y="727"/>
                    </a:lnTo>
                    <a:lnTo>
                      <a:pt x="655" y="453"/>
                    </a:lnTo>
                    <a:lnTo>
                      <a:pt x="798" y="167"/>
                    </a:lnTo>
                    <a:lnTo>
                      <a:pt x="512" y="227"/>
                    </a:lnTo>
                    <a:lnTo>
                      <a:pt x="322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11" name="Google Shape;3711;p53"/>
              <p:cNvSpPr/>
              <p:nvPr/>
            </p:nvSpPr>
            <p:spPr>
              <a:xfrm>
                <a:off x="8438586" y="2085220"/>
                <a:ext cx="48621" cy="53063"/>
              </a:xfrm>
              <a:custGeom>
                <a:avLst/>
                <a:gdLst/>
                <a:ahLst/>
                <a:cxnLst/>
                <a:rect l="l" t="t" r="r" b="b"/>
                <a:pathLst>
                  <a:path w="394" h="430" extrusionOk="0">
                    <a:moveTo>
                      <a:pt x="179" y="1"/>
                    </a:moveTo>
                    <a:lnTo>
                      <a:pt x="132" y="144"/>
                    </a:lnTo>
                    <a:lnTo>
                      <a:pt x="1" y="203"/>
                    </a:lnTo>
                    <a:lnTo>
                      <a:pt x="120" y="275"/>
                    </a:lnTo>
                    <a:lnTo>
                      <a:pt x="108" y="430"/>
                    </a:lnTo>
                    <a:lnTo>
                      <a:pt x="227" y="334"/>
                    </a:lnTo>
                    <a:lnTo>
                      <a:pt x="358" y="370"/>
                    </a:lnTo>
                    <a:lnTo>
                      <a:pt x="310" y="239"/>
                    </a:lnTo>
                    <a:lnTo>
                      <a:pt x="394" y="108"/>
                    </a:lnTo>
                    <a:lnTo>
                      <a:pt x="251" y="120"/>
                    </a:lnTo>
                    <a:lnTo>
                      <a:pt x="179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12" name="Google Shape;3712;p53"/>
              <p:cNvSpPr/>
              <p:nvPr/>
            </p:nvSpPr>
            <p:spPr>
              <a:xfrm>
                <a:off x="7133902" y="2277910"/>
                <a:ext cx="72067" cy="82309"/>
              </a:xfrm>
              <a:custGeom>
                <a:avLst/>
                <a:gdLst/>
                <a:ahLst/>
                <a:cxnLst/>
                <a:rect l="l" t="t" r="r" b="b"/>
                <a:pathLst>
                  <a:path w="584" h="667" extrusionOk="0">
                    <a:moveTo>
                      <a:pt x="369" y="0"/>
                    </a:moveTo>
                    <a:lnTo>
                      <a:pt x="215" y="179"/>
                    </a:lnTo>
                    <a:lnTo>
                      <a:pt x="12" y="143"/>
                    </a:lnTo>
                    <a:lnTo>
                      <a:pt x="95" y="345"/>
                    </a:lnTo>
                    <a:lnTo>
                      <a:pt x="0" y="548"/>
                    </a:lnTo>
                    <a:lnTo>
                      <a:pt x="203" y="500"/>
                    </a:lnTo>
                    <a:lnTo>
                      <a:pt x="345" y="667"/>
                    </a:lnTo>
                    <a:lnTo>
                      <a:pt x="381" y="441"/>
                    </a:lnTo>
                    <a:lnTo>
                      <a:pt x="584" y="334"/>
                    </a:lnTo>
                    <a:lnTo>
                      <a:pt x="393" y="238"/>
                    </a:lnTo>
                    <a:lnTo>
                      <a:pt x="369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13" name="Google Shape;3713;p53"/>
              <p:cNvSpPr/>
              <p:nvPr/>
            </p:nvSpPr>
            <p:spPr>
              <a:xfrm>
                <a:off x="7495351" y="3050663"/>
                <a:ext cx="89714" cy="91318"/>
              </a:xfrm>
              <a:custGeom>
                <a:avLst/>
                <a:gdLst/>
                <a:ahLst/>
                <a:cxnLst/>
                <a:rect l="l" t="t" r="r" b="b"/>
                <a:pathLst>
                  <a:path w="727" h="740" extrusionOk="0">
                    <a:moveTo>
                      <a:pt x="536" y="1"/>
                    </a:moveTo>
                    <a:lnTo>
                      <a:pt x="393" y="132"/>
                    </a:lnTo>
                    <a:lnTo>
                      <a:pt x="0" y="703"/>
                    </a:lnTo>
                    <a:lnTo>
                      <a:pt x="262" y="739"/>
                    </a:lnTo>
                    <a:lnTo>
                      <a:pt x="726" y="227"/>
                    </a:lnTo>
                    <a:lnTo>
                      <a:pt x="53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14" name="Google Shape;3714;p53"/>
              <p:cNvSpPr/>
              <p:nvPr/>
            </p:nvSpPr>
            <p:spPr>
              <a:xfrm>
                <a:off x="8113856" y="1676551"/>
                <a:ext cx="60467" cy="38378"/>
              </a:xfrm>
              <a:custGeom>
                <a:avLst/>
                <a:gdLst/>
                <a:ahLst/>
                <a:cxnLst/>
                <a:rect l="l" t="t" r="r" b="b"/>
                <a:pathLst>
                  <a:path w="490" h="311" extrusionOk="0">
                    <a:moveTo>
                      <a:pt x="394" y="1"/>
                    </a:moveTo>
                    <a:lnTo>
                      <a:pt x="1" y="84"/>
                    </a:lnTo>
                    <a:lnTo>
                      <a:pt x="13" y="310"/>
                    </a:lnTo>
                    <a:lnTo>
                      <a:pt x="382" y="298"/>
                    </a:lnTo>
                    <a:lnTo>
                      <a:pt x="489" y="25"/>
                    </a:lnTo>
                    <a:lnTo>
                      <a:pt x="394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15" name="Google Shape;3715;p53"/>
              <p:cNvSpPr/>
              <p:nvPr/>
            </p:nvSpPr>
            <p:spPr>
              <a:xfrm>
                <a:off x="7241140" y="2157345"/>
                <a:ext cx="64786" cy="36897"/>
              </a:xfrm>
              <a:custGeom>
                <a:avLst/>
                <a:gdLst/>
                <a:ahLst/>
                <a:cxnLst/>
                <a:rect l="l" t="t" r="r" b="b"/>
                <a:pathLst>
                  <a:path w="525" h="299" extrusionOk="0">
                    <a:moveTo>
                      <a:pt x="36" y="1"/>
                    </a:moveTo>
                    <a:lnTo>
                      <a:pt x="0" y="215"/>
                    </a:lnTo>
                    <a:lnTo>
                      <a:pt x="346" y="299"/>
                    </a:lnTo>
                    <a:lnTo>
                      <a:pt x="524" y="60"/>
                    </a:lnTo>
                    <a:lnTo>
                      <a:pt x="429" y="13"/>
                    </a:lnTo>
                    <a:lnTo>
                      <a:pt x="3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16" name="Google Shape;3716;p53"/>
              <p:cNvSpPr/>
              <p:nvPr/>
            </p:nvSpPr>
            <p:spPr>
              <a:xfrm>
                <a:off x="7000936" y="3001553"/>
                <a:ext cx="35293" cy="58863"/>
              </a:xfrm>
              <a:custGeom>
                <a:avLst/>
                <a:gdLst/>
                <a:ahLst/>
                <a:cxnLst/>
                <a:rect l="l" t="t" r="r" b="b"/>
                <a:pathLst>
                  <a:path w="286" h="477" extrusionOk="0">
                    <a:moveTo>
                      <a:pt x="107" y="0"/>
                    </a:moveTo>
                    <a:lnTo>
                      <a:pt x="72" y="95"/>
                    </a:lnTo>
                    <a:lnTo>
                      <a:pt x="0" y="465"/>
                    </a:lnTo>
                    <a:lnTo>
                      <a:pt x="167" y="476"/>
                    </a:lnTo>
                    <a:lnTo>
                      <a:pt x="286" y="131"/>
                    </a:lnTo>
                    <a:lnTo>
                      <a:pt x="107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17" name="Google Shape;3717;p53"/>
              <p:cNvSpPr/>
              <p:nvPr/>
            </p:nvSpPr>
            <p:spPr>
              <a:xfrm>
                <a:off x="6898864" y="2554897"/>
                <a:ext cx="72067" cy="82309"/>
              </a:xfrm>
              <a:custGeom>
                <a:avLst/>
                <a:gdLst/>
                <a:ahLst/>
                <a:cxnLst/>
                <a:rect l="l" t="t" r="r" b="b"/>
                <a:pathLst>
                  <a:path w="584" h="667" extrusionOk="0">
                    <a:moveTo>
                      <a:pt x="369" y="0"/>
                    </a:moveTo>
                    <a:lnTo>
                      <a:pt x="215" y="179"/>
                    </a:lnTo>
                    <a:lnTo>
                      <a:pt x="12" y="143"/>
                    </a:lnTo>
                    <a:lnTo>
                      <a:pt x="95" y="345"/>
                    </a:lnTo>
                    <a:lnTo>
                      <a:pt x="0" y="548"/>
                    </a:lnTo>
                    <a:lnTo>
                      <a:pt x="203" y="500"/>
                    </a:lnTo>
                    <a:lnTo>
                      <a:pt x="345" y="667"/>
                    </a:lnTo>
                    <a:lnTo>
                      <a:pt x="381" y="441"/>
                    </a:lnTo>
                    <a:lnTo>
                      <a:pt x="584" y="334"/>
                    </a:lnTo>
                    <a:lnTo>
                      <a:pt x="393" y="238"/>
                    </a:lnTo>
                    <a:lnTo>
                      <a:pt x="369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18" name="Google Shape;3718;p53"/>
              <p:cNvSpPr/>
              <p:nvPr/>
            </p:nvSpPr>
            <p:spPr>
              <a:xfrm>
                <a:off x="8399591" y="3205786"/>
                <a:ext cx="28136" cy="30974"/>
              </a:xfrm>
              <a:custGeom>
                <a:avLst/>
                <a:gdLst/>
                <a:ahLst/>
                <a:cxnLst/>
                <a:rect l="l" t="t" r="r" b="b"/>
                <a:pathLst>
                  <a:path w="228" h="251" extrusionOk="0">
                    <a:moveTo>
                      <a:pt x="108" y="0"/>
                    </a:moveTo>
                    <a:lnTo>
                      <a:pt x="84" y="84"/>
                    </a:lnTo>
                    <a:lnTo>
                      <a:pt x="1" y="107"/>
                    </a:lnTo>
                    <a:lnTo>
                      <a:pt x="60" y="167"/>
                    </a:lnTo>
                    <a:lnTo>
                      <a:pt x="49" y="250"/>
                    </a:lnTo>
                    <a:lnTo>
                      <a:pt x="49" y="250"/>
                    </a:lnTo>
                    <a:lnTo>
                      <a:pt x="120" y="203"/>
                    </a:lnTo>
                    <a:lnTo>
                      <a:pt x="191" y="238"/>
                    </a:lnTo>
                    <a:lnTo>
                      <a:pt x="191" y="238"/>
                    </a:lnTo>
                    <a:lnTo>
                      <a:pt x="180" y="155"/>
                    </a:lnTo>
                    <a:lnTo>
                      <a:pt x="227" y="84"/>
                    </a:lnTo>
                    <a:lnTo>
                      <a:pt x="156" y="84"/>
                    </a:lnTo>
                    <a:lnTo>
                      <a:pt x="108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19" name="Google Shape;3719;p53"/>
              <p:cNvSpPr/>
              <p:nvPr/>
            </p:nvSpPr>
            <p:spPr>
              <a:xfrm>
                <a:off x="7854591" y="1773279"/>
                <a:ext cx="86752" cy="83914"/>
              </a:xfrm>
              <a:custGeom>
                <a:avLst/>
                <a:gdLst/>
                <a:ahLst/>
                <a:cxnLst/>
                <a:rect l="l" t="t" r="r" b="b"/>
                <a:pathLst>
                  <a:path w="703" h="680" extrusionOk="0">
                    <a:moveTo>
                      <a:pt x="0" y="1"/>
                    </a:moveTo>
                    <a:lnTo>
                      <a:pt x="0" y="286"/>
                    </a:lnTo>
                    <a:lnTo>
                      <a:pt x="512" y="679"/>
                    </a:lnTo>
                    <a:lnTo>
                      <a:pt x="703" y="441"/>
                    </a:lnTo>
                    <a:lnTo>
                      <a:pt x="560" y="310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20" name="Google Shape;3720;p53"/>
              <p:cNvSpPr/>
              <p:nvPr/>
            </p:nvSpPr>
            <p:spPr>
              <a:xfrm>
                <a:off x="7876607" y="1972985"/>
                <a:ext cx="38255" cy="63305"/>
              </a:xfrm>
              <a:custGeom>
                <a:avLst/>
                <a:gdLst/>
                <a:ahLst/>
                <a:cxnLst/>
                <a:rect l="l" t="t" r="r" b="b"/>
                <a:pathLst>
                  <a:path w="310" h="513" extrusionOk="0">
                    <a:moveTo>
                      <a:pt x="191" y="1"/>
                    </a:moveTo>
                    <a:lnTo>
                      <a:pt x="0" y="49"/>
                    </a:lnTo>
                    <a:lnTo>
                      <a:pt x="36" y="441"/>
                    </a:lnTo>
                    <a:lnTo>
                      <a:pt x="310" y="513"/>
                    </a:lnTo>
                    <a:lnTo>
                      <a:pt x="310" y="394"/>
                    </a:lnTo>
                    <a:lnTo>
                      <a:pt x="191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21" name="Google Shape;3721;p53"/>
              <p:cNvSpPr/>
              <p:nvPr/>
            </p:nvSpPr>
            <p:spPr>
              <a:xfrm>
                <a:off x="7659120" y="1961346"/>
                <a:ext cx="54544" cy="30974"/>
              </a:xfrm>
              <a:custGeom>
                <a:avLst/>
                <a:gdLst/>
                <a:ahLst/>
                <a:cxnLst/>
                <a:rect l="l" t="t" r="r" b="b"/>
                <a:pathLst>
                  <a:path w="442" h="251" extrusionOk="0">
                    <a:moveTo>
                      <a:pt x="1" y="1"/>
                    </a:moveTo>
                    <a:lnTo>
                      <a:pt x="13" y="179"/>
                    </a:lnTo>
                    <a:lnTo>
                      <a:pt x="334" y="251"/>
                    </a:lnTo>
                    <a:lnTo>
                      <a:pt x="441" y="36"/>
                    </a:lnTo>
                    <a:lnTo>
                      <a:pt x="358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22" name="Google Shape;3722;p53"/>
              <p:cNvSpPr/>
              <p:nvPr/>
            </p:nvSpPr>
            <p:spPr>
              <a:xfrm>
                <a:off x="7551882" y="1735148"/>
                <a:ext cx="101560" cy="111679"/>
              </a:xfrm>
              <a:custGeom>
                <a:avLst/>
                <a:gdLst/>
                <a:ahLst/>
                <a:cxnLst/>
                <a:rect l="l" t="t" r="r" b="b"/>
                <a:pathLst>
                  <a:path w="823" h="905" extrusionOk="0">
                    <a:moveTo>
                      <a:pt x="382" y="0"/>
                    </a:moveTo>
                    <a:lnTo>
                      <a:pt x="286" y="310"/>
                    </a:lnTo>
                    <a:lnTo>
                      <a:pt x="1" y="393"/>
                    </a:lnTo>
                    <a:lnTo>
                      <a:pt x="227" y="584"/>
                    </a:lnTo>
                    <a:lnTo>
                      <a:pt x="203" y="905"/>
                    </a:lnTo>
                    <a:lnTo>
                      <a:pt x="453" y="715"/>
                    </a:lnTo>
                    <a:lnTo>
                      <a:pt x="715" y="822"/>
                    </a:lnTo>
                    <a:lnTo>
                      <a:pt x="644" y="512"/>
                    </a:lnTo>
                    <a:lnTo>
                      <a:pt x="822" y="262"/>
                    </a:lnTo>
                    <a:lnTo>
                      <a:pt x="536" y="262"/>
                    </a:lnTo>
                    <a:lnTo>
                      <a:pt x="382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23" name="Google Shape;3723;p53"/>
              <p:cNvSpPr/>
              <p:nvPr/>
            </p:nvSpPr>
            <p:spPr>
              <a:xfrm>
                <a:off x="7854591" y="1773279"/>
                <a:ext cx="86752" cy="83914"/>
              </a:xfrm>
              <a:custGeom>
                <a:avLst/>
                <a:gdLst/>
                <a:ahLst/>
                <a:cxnLst/>
                <a:rect l="l" t="t" r="r" b="b"/>
                <a:pathLst>
                  <a:path w="703" h="680" extrusionOk="0">
                    <a:moveTo>
                      <a:pt x="0" y="1"/>
                    </a:moveTo>
                    <a:lnTo>
                      <a:pt x="0" y="286"/>
                    </a:lnTo>
                    <a:lnTo>
                      <a:pt x="512" y="679"/>
                    </a:lnTo>
                    <a:lnTo>
                      <a:pt x="703" y="441"/>
                    </a:lnTo>
                    <a:lnTo>
                      <a:pt x="560" y="310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24" name="Google Shape;3724;p53"/>
              <p:cNvSpPr/>
              <p:nvPr/>
            </p:nvSpPr>
            <p:spPr>
              <a:xfrm>
                <a:off x="7876607" y="1972985"/>
                <a:ext cx="38255" cy="63305"/>
              </a:xfrm>
              <a:custGeom>
                <a:avLst/>
                <a:gdLst/>
                <a:ahLst/>
                <a:cxnLst/>
                <a:rect l="l" t="t" r="r" b="b"/>
                <a:pathLst>
                  <a:path w="310" h="513" extrusionOk="0">
                    <a:moveTo>
                      <a:pt x="191" y="1"/>
                    </a:moveTo>
                    <a:lnTo>
                      <a:pt x="0" y="49"/>
                    </a:lnTo>
                    <a:lnTo>
                      <a:pt x="36" y="441"/>
                    </a:lnTo>
                    <a:lnTo>
                      <a:pt x="310" y="513"/>
                    </a:lnTo>
                    <a:lnTo>
                      <a:pt x="310" y="394"/>
                    </a:lnTo>
                    <a:lnTo>
                      <a:pt x="191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25" name="Google Shape;3725;p53"/>
              <p:cNvSpPr/>
              <p:nvPr/>
            </p:nvSpPr>
            <p:spPr>
              <a:xfrm>
                <a:off x="7551882" y="1735148"/>
                <a:ext cx="101560" cy="111679"/>
              </a:xfrm>
              <a:custGeom>
                <a:avLst/>
                <a:gdLst/>
                <a:ahLst/>
                <a:cxnLst/>
                <a:rect l="l" t="t" r="r" b="b"/>
                <a:pathLst>
                  <a:path w="823" h="905" extrusionOk="0">
                    <a:moveTo>
                      <a:pt x="382" y="0"/>
                    </a:moveTo>
                    <a:lnTo>
                      <a:pt x="286" y="310"/>
                    </a:lnTo>
                    <a:lnTo>
                      <a:pt x="1" y="393"/>
                    </a:lnTo>
                    <a:lnTo>
                      <a:pt x="227" y="584"/>
                    </a:lnTo>
                    <a:lnTo>
                      <a:pt x="203" y="905"/>
                    </a:lnTo>
                    <a:lnTo>
                      <a:pt x="453" y="715"/>
                    </a:lnTo>
                    <a:lnTo>
                      <a:pt x="715" y="822"/>
                    </a:lnTo>
                    <a:lnTo>
                      <a:pt x="644" y="512"/>
                    </a:lnTo>
                    <a:lnTo>
                      <a:pt x="822" y="262"/>
                    </a:lnTo>
                    <a:lnTo>
                      <a:pt x="536" y="262"/>
                    </a:lnTo>
                    <a:lnTo>
                      <a:pt x="382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26" name="Google Shape;3726;p53"/>
              <p:cNvSpPr/>
              <p:nvPr/>
            </p:nvSpPr>
            <p:spPr>
              <a:xfrm>
                <a:off x="7259540" y="2431514"/>
                <a:ext cx="88233" cy="97118"/>
              </a:xfrm>
              <a:custGeom>
                <a:avLst/>
                <a:gdLst/>
                <a:ahLst/>
                <a:cxnLst/>
                <a:rect l="l" t="t" r="r" b="b"/>
                <a:pathLst>
                  <a:path w="715" h="787" extrusionOk="0">
                    <a:moveTo>
                      <a:pt x="227" y="1"/>
                    </a:moveTo>
                    <a:lnTo>
                      <a:pt x="215" y="275"/>
                    </a:lnTo>
                    <a:lnTo>
                      <a:pt x="0" y="441"/>
                    </a:lnTo>
                    <a:lnTo>
                      <a:pt x="238" y="525"/>
                    </a:lnTo>
                    <a:lnTo>
                      <a:pt x="310" y="786"/>
                    </a:lnTo>
                    <a:lnTo>
                      <a:pt x="465" y="560"/>
                    </a:lnTo>
                    <a:lnTo>
                      <a:pt x="715" y="560"/>
                    </a:lnTo>
                    <a:lnTo>
                      <a:pt x="572" y="334"/>
                    </a:lnTo>
                    <a:lnTo>
                      <a:pt x="667" y="72"/>
                    </a:lnTo>
                    <a:lnTo>
                      <a:pt x="417" y="167"/>
                    </a:lnTo>
                    <a:lnTo>
                      <a:pt x="227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27" name="Google Shape;3727;p53"/>
              <p:cNvSpPr/>
              <p:nvPr/>
            </p:nvSpPr>
            <p:spPr>
              <a:xfrm>
                <a:off x="8282835" y="2312409"/>
                <a:ext cx="64786" cy="97118"/>
              </a:xfrm>
              <a:custGeom>
                <a:avLst/>
                <a:gdLst/>
                <a:ahLst/>
                <a:cxnLst/>
                <a:rect l="l" t="t" r="r" b="b"/>
                <a:pathLst>
                  <a:path w="525" h="787" extrusionOk="0">
                    <a:moveTo>
                      <a:pt x="501" y="1"/>
                    </a:moveTo>
                    <a:lnTo>
                      <a:pt x="382" y="72"/>
                    </a:lnTo>
                    <a:lnTo>
                      <a:pt x="1" y="489"/>
                    </a:lnTo>
                    <a:lnTo>
                      <a:pt x="120" y="786"/>
                    </a:lnTo>
                    <a:lnTo>
                      <a:pt x="525" y="477"/>
                    </a:lnTo>
                    <a:lnTo>
                      <a:pt x="501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28" name="Google Shape;3728;p53"/>
              <p:cNvSpPr/>
              <p:nvPr/>
            </p:nvSpPr>
            <p:spPr>
              <a:xfrm>
                <a:off x="7772281" y="2403624"/>
                <a:ext cx="42697" cy="50101"/>
              </a:xfrm>
              <a:custGeom>
                <a:avLst/>
                <a:gdLst/>
                <a:ahLst/>
                <a:cxnLst/>
                <a:rect l="l" t="t" r="r" b="b"/>
                <a:pathLst>
                  <a:path w="346" h="406" extrusionOk="0">
                    <a:moveTo>
                      <a:pt x="24" y="0"/>
                    </a:moveTo>
                    <a:lnTo>
                      <a:pt x="1" y="143"/>
                    </a:lnTo>
                    <a:lnTo>
                      <a:pt x="227" y="405"/>
                    </a:lnTo>
                    <a:lnTo>
                      <a:pt x="346" y="298"/>
                    </a:lnTo>
                    <a:lnTo>
                      <a:pt x="286" y="215"/>
                    </a:lnTo>
                    <a:lnTo>
                      <a:pt x="24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29" name="Google Shape;3729;p53"/>
              <p:cNvSpPr/>
              <p:nvPr/>
            </p:nvSpPr>
            <p:spPr>
              <a:xfrm>
                <a:off x="7654335" y="2307285"/>
                <a:ext cx="66267" cy="42821"/>
              </a:xfrm>
              <a:custGeom>
                <a:avLst/>
                <a:gdLst/>
                <a:ahLst/>
                <a:cxnLst/>
                <a:rect l="l" t="t" r="r" b="b"/>
                <a:pathLst>
                  <a:path w="537" h="347" extrusionOk="0">
                    <a:moveTo>
                      <a:pt x="72" y="1"/>
                    </a:moveTo>
                    <a:lnTo>
                      <a:pt x="1" y="215"/>
                    </a:lnTo>
                    <a:lnTo>
                      <a:pt x="346" y="346"/>
                    </a:lnTo>
                    <a:lnTo>
                      <a:pt x="536" y="120"/>
                    </a:lnTo>
                    <a:lnTo>
                      <a:pt x="453" y="72"/>
                    </a:lnTo>
                    <a:lnTo>
                      <a:pt x="72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30" name="Google Shape;3730;p53"/>
              <p:cNvSpPr/>
              <p:nvPr/>
            </p:nvSpPr>
            <p:spPr>
              <a:xfrm>
                <a:off x="7776650" y="2541628"/>
                <a:ext cx="53063" cy="58863"/>
              </a:xfrm>
              <a:custGeom>
                <a:avLst/>
                <a:gdLst/>
                <a:ahLst/>
                <a:cxnLst/>
                <a:rect l="l" t="t" r="r" b="b"/>
                <a:pathLst>
                  <a:path w="430" h="477" extrusionOk="0">
                    <a:moveTo>
                      <a:pt x="417" y="1"/>
                    </a:moveTo>
                    <a:lnTo>
                      <a:pt x="322" y="36"/>
                    </a:lnTo>
                    <a:lnTo>
                      <a:pt x="1" y="286"/>
                    </a:lnTo>
                    <a:lnTo>
                      <a:pt x="96" y="477"/>
                    </a:lnTo>
                    <a:lnTo>
                      <a:pt x="429" y="298"/>
                    </a:lnTo>
                    <a:lnTo>
                      <a:pt x="417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31" name="Google Shape;3731;p53"/>
              <p:cNvSpPr/>
              <p:nvPr/>
            </p:nvSpPr>
            <p:spPr>
              <a:xfrm>
                <a:off x="8111693" y="2837668"/>
                <a:ext cx="64786" cy="38378"/>
              </a:xfrm>
              <a:custGeom>
                <a:avLst/>
                <a:gdLst/>
                <a:ahLst/>
                <a:cxnLst/>
                <a:rect l="l" t="t" r="r" b="b"/>
                <a:pathLst>
                  <a:path w="525" h="311" extrusionOk="0">
                    <a:moveTo>
                      <a:pt x="48" y="1"/>
                    </a:moveTo>
                    <a:lnTo>
                      <a:pt x="0" y="227"/>
                    </a:lnTo>
                    <a:lnTo>
                      <a:pt x="358" y="310"/>
                    </a:lnTo>
                    <a:lnTo>
                      <a:pt x="524" y="60"/>
                    </a:lnTo>
                    <a:lnTo>
                      <a:pt x="429" y="25"/>
                    </a:lnTo>
                    <a:lnTo>
                      <a:pt x="48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32" name="Google Shape;3732;p53"/>
              <p:cNvSpPr/>
              <p:nvPr/>
            </p:nvSpPr>
            <p:spPr>
              <a:xfrm>
                <a:off x="7860441" y="2851618"/>
                <a:ext cx="69105" cy="107360"/>
              </a:xfrm>
              <a:custGeom>
                <a:avLst/>
                <a:gdLst/>
                <a:ahLst/>
                <a:cxnLst/>
                <a:rect l="l" t="t" r="r" b="b"/>
                <a:pathLst>
                  <a:path w="560" h="870" extrusionOk="0">
                    <a:moveTo>
                      <a:pt x="119" y="1"/>
                    </a:moveTo>
                    <a:lnTo>
                      <a:pt x="0" y="263"/>
                    </a:lnTo>
                    <a:lnTo>
                      <a:pt x="310" y="870"/>
                    </a:lnTo>
                    <a:lnTo>
                      <a:pt x="560" y="739"/>
                    </a:lnTo>
                    <a:lnTo>
                      <a:pt x="489" y="54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33" name="Google Shape;3733;p53"/>
              <p:cNvSpPr/>
              <p:nvPr/>
            </p:nvSpPr>
            <p:spPr>
              <a:xfrm>
                <a:off x="7212523" y="2903162"/>
                <a:ext cx="58863" cy="61825"/>
              </a:xfrm>
              <a:custGeom>
                <a:avLst/>
                <a:gdLst/>
                <a:ahLst/>
                <a:cxnLst/>
                <a:rect l="l" t="t" r="r" b="b"/>
                <a:pathLst>
                  <a:path w="477" h="501" extrusionOk="0">
                    <a:moveTo>
                      <a:pt x="131" y="1"/>
                    </a:moveTo>
                    <a:lnTo>
                      <a:pt x="143" y="179"/>
                    </a:lnTo>
                    <a:lnTo>
                      <a:pt x="0" y="286"/>
                    </a:lnTo>
                    <a:lnTo>
                      <a:pt x="167" y="334"/>
                    </a:lnTo>
                    <a:lnTo>
                      <a:pt x="215" y="501"/>
                    </a:lnTo>
                    <a:lnTo>
                      <a:pt x="310" y="346"/>
                    </a:lnTo>
                    <a:lnTo>
                      <a:pt x="477" y="334"/>
                    </a:lnTo>
                    <a:lnTo>
                      <a:pt x="369" y="203"/>
                    </a:lnTo>
                    <a:lnTo>
                      <a:pt x="429" y="24"/>
                    </a:lnTo>
                    <a:lnTo>
                      <a:pt x="262" y="96"/>
                    </a:lnTo>
                    <a:lnTo>
                      <a:pt x="131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34" name="Google Shape;3734;p53"/>
              <p:cNvSpPr/>
              <p:nvPr/>
            </p:nvSpPr>
            <p:spPr>
              <a:xfrm>
                <a:off x="8035304" y="2513739"/>
                <a:ext cx="99956" cy="111803"/>
              </a:xfrm>
              <a:custGeom>
                <a:avLst/>
                <a:gdLst/>
                <a:ahLst/>
                <a:cxnLst/>
                <a:rect l="l" t="t" r="r" b="b"/>
                <a:pathLst>
                  <a:path w="810" h="906" extrusionOk="0">
                    <a:moveTo>
                      <a:pt x="476" y="0"/>
                    </a:moveTo>
                    <a:lnTo>
                      <a:pt x="286" y="250"/>
                    </a:lnTo>
                    <a:lnTo>
                      <a:pt x="0" y="238"/>
                    </a:lnTo>
                    <a:lnTo>
                      <a:pt x="155" y="500"/>
                    </a:lnTo>
                    <a:lnTo>
                      <a:pt x="36" y="798"/>
                    </a:lnTo>
                    <a:lnTo>
                      <a:pt x="322" y="703"/>
                    </a:lnTo>
                    <a:lnTo>
                      <a:pt x="536" y="905"/>
                    </a:lnTo>
                    <a:lnTo>
                      <a:pt x="560" y="584"/>
                    </a:lnTo>
                    <a:lnTo>
                      <a:pt x="810" y="417"/>
                    </a:lnTo>
                    <a:lnTo>
                      <a:pt x="536" y="310"/>
                    </a:lnTo>
                    <a:lnTo>
                      <a:pt x="476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35" name="Google Shape;3735;p53"/>
              <p:cNvSpPr/>
              <p:nvPr/>
            </p:nvSpPr>
            <p:spPr>
              <a:xfrm>
                <a:off x="7897939" y="2647450"/>
                <a:ext cx="29493" cy="29493"/>
              </a:xfrm>
              <a:custGeom>
                <a:avLst/>
                <a:gdLst/>
                <a:ahLst/>
                <a:cxnLst/>
                <a:rect l="l" t="t" r="r" b="b"/>
                <a:pathLst>
                  <a:path w="239" h="239" extrusionOk="0">
                    <a:moveTo>
                      <a:pt x="120" y="0"/>
                    </a:moveTo>
                    <a:lnTo>
                      <a:pt x="84" y="84"/>
                    </a:lnTo>
                    <a:lnTo>
                      <a:pt x="0" y="96"/>
                    </a:lnTo>
                    <a:lnTo>
                      <a:pt x="60" y="155"/>
                    </a:lnTo>
                    <a:lnTo>
                      <a:pt x="48" y="238"/>
                    </a:lnTo>
                    <a:lnTo>
                      <a:pt x="120" y="191"/>
                    </a:lnTo>
                    <a:lnTo>
                      <a:pt x="191" y="227"/>
                    </a:lnTo>
                    <a:lnTo>
                      <a:pt x="179" y="143"/>
                    </a:lnTo>
                    <a:lnTo>
                      <a:pt x="239" y="84"/>
                    </a:lnTo>
                    <a:lnTo>
                      <a:pt x="155" y="72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36" name="Google Shape;3736;p53"/>
              <p:cNvSpPr/>
              <p:nvPr/>
            </p:nvSpPr>
            <p:spPr>
              <a:xfrm>
                <a:off x="7737038" y="3026481"/>
                <a:ext cx="51459" cy="57382"/>
              </a:xfrm>
              <a:custGeom>
                <a:avLst/>
                <a:gdLst/>
                <a:ahLst/>
                <a:cxnLst/>
                <a:rect l="l" t="t" r="r" b="b"/>
                <a:pathLst>
                  <a:path w="417" h="465" extrusionOk="0">
                    <a:moveTo>
                      <a:pt x="238" y="1"/>
                    </a:moveTo>
                    <a:lnTo>
                      <a:pt x="143" y="132"/>
                    </a:lnTo>
                    <a:lnTo>
                      <a:pt x="0" y="132"/>
                    </a:lnTo>
                    <a:lnTo>
                      <a:pt x="72" y="263"/>
                    </a:lnTo>
                    <a:lnTo>
                      <a:pt x="12" y="417"/>
                    </a:lnTo>
                    <a:lnTo>
                      <a:pt x="155" y="370"/>
                    </a:lnTo>
                    <a:lnTo>
                      <a:pt x="274" y="465"/>
                    </a:lnTo>
                    <a:lnTo>
                      <a:pt x="286" y="298"/>
                    </a:lnTo>
                    <a:lnTo>
                      <a:pt x="417" y="215"/>
                    </a:lnTo>
                    <a:lnTo>
                      <a:pt x="274" y="155"/>
                    </a:lnTo>
                    <a:lnTo>
                      <a:pt x="238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37" name="Google Shape;3737;p53"/>
              <p:cNvSpPr/>
              <p:nvPr/>
            </p:nvSpPr>
            <p:spPr>
              <a:xfrm>
                <a:off x="8486344" y="2853099"/>
                <a:ext cx="47140" cy="69229"/>
              </a:xfrm>
              <a:custGeom>
                <a:avLst/>
                <a:gdLst/>
                <a:ahLst/>
                <a:cxnLst/>
                <a:rect l="l" t="t" r="r" b="b"/>
                <a:pathLst>
                  <a:path w="382" h="561" extrusionOk="0">
                    <a:moveTo>
                      <a:pt x="370" y="1"/>
                    </a:moveTo>
                    <a:lnTo>
                      <a:pt x="274" y="48"/>
                    </a:lnTo>
                    <a:lnTo>
                      <a:pt x="0" y="358"/>
                    </a:lnTo>
                    <a:lnTo>
                      <a:pt x="84" y="560"/>
                    </a:lnTo>
                    <a:lnTo>
                      <a:pt x="381" y="346"/>
                    </a:lnTo>
                    <a:lnTo>
                      <a:pt x="37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38" name="Google Shape;3738;p53"/>
              <p:cNvSpPr/>
              <p:nvPr/>
            </p:nvSpPr>
            <p:spPr>
              <a:xfrm>
                <a:off x="8351217" y="2062699"/>
                <a:ext cx="30974" cy="36774"/>
              </a:xfrm>
              <a:custGeom>
                <a:avLst/>
                <a:gdLst/>
                <a:ahLst/>
                <a:cxnLst/>
                <a:rect l="l" t="t" r="r" b="b"/>
                <a:pathLst>
                  <a:path w="251" h="298" extrusionOk="0">
                    <a:moveTo>
                      <a:pt x="24" y="0"/>
                    </a:moveTo>
                    <a:lnTo>
                      <a:pt x="0" y="107"/>
                    </a:lnTo>
                    <a:lnTo>
                      <a:pt x="167" y="298"/>
                    </a:lnTo>
                    <a:lnTo>
                      <a:pt x="250" y="214"/>
                    </a:lnTo>
                    <a:lnTo>
                      <a:pt x="214" y="167"/>
                    </a:lnTo>
                    <a:lnTo>
                      <a:pt x="24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39" name="Google Shape;3739;p53"/>
              <p:cNvSpPr/>
              <p:nvPr/>
            </p:nvSpPr>
            <p:spPr>
              <a:xfrm>
                <a:off x="7463699" y="1839339"/>
                <a:ext cx="45659" cy="42697"/>
              </a:xfrm>
              <a:custGeom>
                <a:avLst/>
                <a:gdLst/>
                <a:ahLst/>
                <a:cxnLst/>
                <a:rect l="l" t="t" r="r" b="b"/>
                <a:pathLst>
                  <a:path w="370" h="346" extrusionOk="0">
                    <a:moveTo>
                      <a:pt x="60" y="0"/>
                    </a:moveTo>
                    <a:lnTo>
                      <a:pt x="1" y="143"/>
                    </a:lnTo>
                    <a:lnTo>
                      <a:pt x="227" y="346"/>
                    </a:lnTo>
                    <a:lnTo>
                      <a:pt x="370" y="227"/>
                    </a:lnTo>
                    <a:lnTo>
                      <a:pt x="310" y="167"/>
                    </a:lnTo>
                    <a:lnTo>
                      <a:pt x="60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40" name="Google Shape;3740;p53"/>
              <p:cNvSpPr/>
              <p:nvPr/>
            </p:nvSpPr>
            <p:spPr>
              <a:xfrm>
                <a:off x="7659894" y="2102377"/>
                <a:ext cx="41216" cy="49978"/>
              </a:xfrm>
              <a:custGeom>
                <a:avLst/>
                <a:gdLst/>
                <a:ahLst/>
                <a:cxnLst/>
                <a:rect l="l" t="t" r="r" b="b"/>
                <a:pathLst>
                  <a:path w="334" h="405" extrusionOk="0">
                    <a:moveTo>
                      <a:pt x="203" y="0"/>
                    </a:moveTo>
                    <a:lnTo>
                      <a:pt x="1" y="262"/>
                    </a:lnTo>
                    <a:lnTo>
                      <a:pt x="96" y="405"/>
                    </a:lnTo>
                    <a:lnTo>
                      <a:pt x="167" y="333"/>
                    </a:lnTo>
                    <a:lnTo>
                      <a:pt x="334" y="48"/>
                    </a:lnTo>
                    <a:lnTo>
                      <a:pt x="203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41" name="Google Shape;3741;p53"/>
              <p:cNvSpPr/>
              <p:nvPr/>
            </p:nvSpPr>
            <p:spPr>
              <a:xfrm>
                <a:off x="8379783" y="2562972"/>
                <a:ext cx="30974" cy="35293"/>
              </a:xfrm>
              <a:custGeom>
                <a:avLst/>
                <a:gdLst/>
                <a:ahLst/>
                <a:cxnLst/>
                <a:rect l="l" t="t" r="r" b="b"/>
                <a:pathLst>
                  <a:path w="251" h="286" extrusionOk="0">
                    <a:moveTo>
                      <a:pt x="24" y="0"/>
                    </a:moveTo>
                    <a:lnTo>
                      <a:pt x="0" y="107"/>
                    </a:lnTo>
                    <a:lnTo>
                      <a:pt x="167" y="286"/>
                    </a:lnTo>
                    <a:lnTo>
                      <a:pt x="250" y="214"/>
                    </a:lnTo>
                    <a:lnTo>
                      <a:pt x="202" y="155"/>
                    </a:lnTo>
                    <a:lnTo>
                      <a:pt x="24" y="0"/>
                    </a:lnTo>
                    <a:close/>
                  </a:path>
                </a:pathLst>
              </a:custGeom>
              <a:solidFill>
                <a:srgbClr val="C59AF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42" name="Google Shape;3742;p53"/>
              <p:cNvSpPr/>
              <p:nvPr/>
            </p:nvSpPr>
            <p:spPr>
              <a:xfrm>
                <a:off x="6984770" y="2637143"/>
                <a:ext cx="64786" cy="66267"/>
              </a:xfrm>
              <a:custGeom>
                <a:avLst/>
                <a:gdLst/>
                <a:ahLst/>
                <a:cxnLst/>
                <a:rect l="l" t="t" r="r" b="b"/>
                <a:pathLst>
                  <a:path w="525" h="537" extrusionOk="0">
                    <a:moveTo>
                      <a:pt x="393" y="0"/>
                    </a:moveTo>
                    <a:lnTo>
                      <a:pt x="286" y="108"/>
                    </a:lnTo>
                    <a:lnTo>
                      <a:pt x="0" y="512"/>
                    </a:lnTo>
                    <a:lnTo>
                      <a:pt x="191" y="536"/>
                    </a:lnTo>
                    <a:lnTo>
                      <a:pt x="524" y="167"/>
                    </a:lnTo>
                    <a:lnTo>
                      <a:pt x="393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43" name="Google Shape;3743;p53"/>
              <p:cNvSpPr/>
              <p:nvPr/>
            </p:nvSpPr>
            <p:spPr>
              <a:xfrm>
                <a:off x="7275632" y="2803120"/>
                <a:ext cx="44178" cy="28136"/>
              </a:xfrm>
              <a:custGeom>
                <a:avLst/>
                <a:gdLst/>
                <a:ahLst/>
                <a:cxnLst/>
                <a:rect l="l" t="t" r="r" b="b"/>
                <a:pathLst>
                  <a:path w="358" h="228" extrusionOk="0">
                    <a:moveTo>
                      <a:pt x="286" y="1"/>
                    </a:moveTo>
                    <a:lnTo>
                      <a:pt x="1" y="60"/>
                    </a:lnTo>
                    <a:lnTo>
                      <a:pt x="13" y="227"/>
                    </a:lnTo>
                    <a:lnTo>
                      <a:pt x="275" y="215"/>
                    </a:lnTo>
                    <a:lnTo>
                      <a:pt x="358" y="13"/>
                    </a:lnTo>
                    <a:lnTo>
                      <a:pt x="286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44" name="Google Shape;3744;p53"/>
              <p:cNvSpPr/>
              <p:nvPr/>
            </p:nvSpPr>
            <p:spPr>
              <a:xfrm>
                <a:off x="8198320" y="2950094"/>
                <a:ext cx="48621" cy="32455"/>
              </a:xfrm>
              <a:custGeom>
                <a:avLst/>
                <a:gdLst/>
                <a:ahLst/>
                <a:cxnLst/>
                <a:rect l="l" t="t" r="r" b="b"/>
                <a:pathLst>
                  <a:path w="394" h="263" extrusionOk="0">
                    <a:moveTo>
                      <a:pt x="48" y="1"/>
                    </a:moveTo>
                    <a:lnTo>
                      <a:pt x="1" y="155"/>
                    </a:lnTo>
                    <a:lnTo>
                      <a:pt x="251" y="262"/>
                    </a:lnTo>
                    <a:lnTo>
                      <a:pt x="394" y="96"/>
                    </a:lnTo>
                    <a:lnTo>
                      <a:pt x="322" y="60"/>
                    </a:lnTo>
                    <a:lnTo>
                      <a:pt x="48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45" name="Google Shape;3745;p53"/>
              <p:cNvSpPr/>
              <p:nvPr/>
            </p:nvSpPr>
            <p:spPr>
              <a:xfrm>
                <a:off x="8264464" y="3077940"/>
                <a:ext cx="38378" cy="42697"/>
              </a:xfrm>
              <a:custGeom>
                <a:avLst/>
                <a:gdLst/>
                <a:ahLst/>
                <a:cxnLst/>
                <a:rect l="l" t="t" r="r" b="b"/>
                <a:pathLst>
                  <a:path w="311" h="346" extrusionOk="0">
                    <a:moveTo>
                      <a:pt x="310" y="0"/>
                    </a:moveTo>
                    <a:lnTo>
                      <a:pt x="239" y="24"/>
                    </a:lnTo>
                    <a:lnTo>
                      <a:pt x="1" y="203"/>
                    </a:lnTo>
                    <a:lnTo>
                      <a:pt x="72" y="346"/>
                    </a:lnTo>
                    <a:lnTo>
                      <a:pt x="310" y="215"/>
                    </a:lnTo>
                    <a:lnTo>
                      <a:pt x="310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46" name="Google Shape;3746;p53"/>
              <p:cNvSpPr/>
              <p:nvPr/>
            </p:nvSpPr>
            <p:spPr>
              <a:xfrm>
                <a:off x="7904558" y="3224177"/>
                <a:ext cx="45659" cy="26532"/>
              </a:xfrm>
              <a:custGeom>
                <a:avLst/>
                <a:gdLst/>
                <a:ahLst/>
                <a:cxnLst/>
                <a:rect l="l" t="t" r="r" b="b"/>
                <a:pathLst>
                  <a:path w="370" h="215" extrusionOk="0">
                    <a:moveTo>
                      <a:pt x="25" y="1"/>
                    </a:moveTo>
                    <a:lnTo>
                      <a:pt x="1" y="155"/>
                    </a:lnTo>
                    <a:lnTo>
                      <a:pt x="251" y="215"/>
                    </a:lnTo>
                    <a:lnTo>
                      <a:pt x="370" y="36"/>
                    </a:lnTo>
                    <a:lnTo>
                      <a:pt x="310" y="13"/>
                    </a:lnTo>
                    <a:lnTo>
                      <a:pt x="25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47" name="Google Shape;3747;p53"/>
              <p:cNvSpPr/>
              <p:nvPr/>
            </p:nvSpPr>
            <p:spPr>
              <a:xfrm>
                <a:off x="8362940" y="2315430"/>
                <a:ext cx="45659" cy="26532"/>
              </a:xfrm>
              <a:custGeom>
                <a:avLst/>
                <a:gdLst/>
                <a:ahLst/>
                <a:cxnLst/>
                <a:rect l="l" t="t" r="r" b="b"/>
                <a:pathLst>
                  <a:path w="370" h="215" extrusionOk="0">
                    <a:moveTo>
                      <a:pt x="24" y="0"/>
                    </a:moveTo>
                    <a:lnTo>
                      <a:pt x="0" y="155"/>
                    </a:lnTo>
                    <a:lnTo>
                      <a:pt x="250" y="214"/>
                    </a:lnTo>
                    <a:lnTo>
                      <a:pt x="369" y="36"/>
                    </a:lnTo>
                    <a:lnTo>
                      <a:pt x="310" y="12"/>
                    </a:lnTo>
                    <a:lnTo>
                      <a:pt x="24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48" name="Google Shape;3748;p53"/>
              <p:cNvSpPr/>
              <p:nvPr/>
            </p:nvSpPr>
            <p:spPr>
              <a:xfrm>
                <a:off x="8439327" y="1956819"/>
                <a:ext cx="47140" cy="26655"/>
              </a:xfrm>
              <a:custGeom>
                <a:avLst/>
                <a:gdLst/>
                <a:ahLst/>
                <a:cxnLst/>
                <a:rect l="l" t="t" r="r" b="b"/>
                <a:pathLst>
                  <a:path w="382" h="216" extrusionOk="0">
                    <a:moveTo>
                      <a:pt x="24" y="1"/>
                    </a:moveTo>
                    <a:lnTo>
                      <a:pt x="0" y="156"/>
                    </a:lnTo>
                    <a:lnTo>
                      <a:pt x="250" y="215"/>
                    </a:lnTo>
                    <a:lnTo>
                      <a:pt x="381" y="37"/>
                    </a:lnTo>
                    <a:lnTo>
                      <a:pt x="310" y="13"/>
                    </a:lnTo>
                    <a:lnTo>
                      <a:pt x="24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49" name="Google Shape;3749;p53"/>
              <p:cNvSpPr/>
              <p:nvPr/>
            </p:nvSpPr>
            <p:spPr>
              <a:xfrm>
                <a:off x="7044991" y="2328634"/>
                <a:ext cx="47140" cy="26532"/>
              </a:xfrm>
              <a:custGeom>
                <a:avLst/>
                <a:gdLst/>
                <a:ahLst/>
                <a:cxnLst/>
                <a:rect l="l" t="t" r="r" b="b"/>
                <a:pathLst>
                  <a:path w="382" h="215" extrusionOk="0">
                    <a:moveTo>
                      <a:pt x="24" y="0"/>
                    </a:moveTo>
                    <a:lnTo>
                      <a:pt x="0" y="155"/>
                    </a:lnTo>
                    <a:lnTo>
                      <a:pt x="250" y="214"/>
                    </a:lnTo>
                    <a:lnTo>
                      <a:pt x="381" y="36"/>
                    </a:lnTo>
                    <a:lnTo>
                      <a:pt x="310" y="12"/>
                    </a:lnTo>
                    <a:lnTo>
                      <a:pt x="24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50" name="Google Shape;3750;p53"/>
              <p:cNvSpPr/>
              <p:nvPr/>
            </p:nvSpPr>
            <p:spPr>
              <a:xfrm>
                <a:off x="7703903" y="3252057"/>
                <a:ext cx="35417" cy="61825"/>
              </a:xfrm>
              <a:custGeom>
                <a:avLst/>
                <a:gdLst/>
                <a:ahLst/>
                <a:cxnLst/>
                <a:rect l="l" t="t" r="r" b="b"/>
                <a:pathLst>
                  <a:path w="287" h="501" extrusionOk="0">
                    <a:moveTo>
                      <a:pt x="120" y="0"/>
                    </a:moveTo>
                    <a:lnTo>
                      <a:pt x="72" y="107"/>
                    </a:lnTo>
                    <a:lnTo>
                      <a:pt x="1" y="500"/>
                    </a:lnTo>
                    <a:lnTo>
                      <a:pt x="168" y="488"/>
                    </a:lnTo>
                    <a:lnTo>
                      <a:pt x="287" y="107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51" name="Google Shape;3751;p53"/>
              <p:cNvSpPr/>
              <p:nvPr/>
            </p:nvSpPr>
            <p:spPr>
              <a:xfrm>
                <a:off x="7461229" y="2243322"/>
                <a:ext cx="25051" cy="42821"/>
              </a:xfrm>
              <a:custGeom>
                <a:avLst/>
                <a:gdLst/>
                <a:ahLst/>
                <a:cxnLst/>
                <a:rect l="l" t="t" r="r" b="b"/>
                <a:pathLst>
                  <a:path w="203" h="347" extrusionOk="0">
                    <a:moveTo>
                      <a:pt x="84" y="1"/>
                    </a:moveTo>
                    <a:lnTo>
                      <a:pt x="48" y="72"/>
                    </a:lnTo>
                    <a:lnTo>
                      <a:pt x="0" y="346"/>
                    </a:lnTo>
                    <a:lnTo>
                      <a:pt x="119" y="346"/>
                    </a:lnTo>
                    <a:lnTo>
                      <a:pt x="203" y="96"/>
                    </a:lnTo>
                    <a:lnTo>
                      <a:pt x="84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52" name="Google Shape;3752;p53"/>
              <p:cNvSpPr/>
              <p:nvPr/>
            </p:nvSpPr>
            <p:spPr>
              <a:xfrm>
                <a:off x="8245410" y="2432994"/>
                <a:ext cx="32455" cy="36897"/>
              </a:xfrm>
              <a:custGeom>
                <a:avLst/>
                <a:gdLst/>
                <a:ahLst/>
                <a:cxnLst/>
                <a:rect l="l" t="t" r="r" b="b"/>
                <a:pathLst>
                  <a:path w="263" h="299" extrusionOk="0">
                    <a:moveTo>
                      <a:pt x="96" y="1"/>
                    </a:moveTo>
                    <a:lnTo>
                      <a:pt x="84" y="108"/>
                    </a:lnTo>
                    <a:lnTo>
                      <a:pt x="0" y="155"/>
                    </a:lnTo>
                    <a:lnTo>
                      <a:pt x="84" y="203"/>
                    </a:lnTo>
                    <a:lnTo>
                      <a:pt x="96" y="298"/>
                    </a:lnTo>
                    <a:lnTo>
                      <a:pt x="167" y="227"/>
                    </a:lnTo>
                    <a:lnTo>
                      <a:pt x="262" y="239"/>
                    </a:lnTo>
                    <a:lnTo>
                      <a:pt x="215" y="143"/>
                    </a:lnTo>
                    <a:lnTo>
                      <a:pt x="262" y="48"/>
                    </a:lnTo>
                    <a:lnTo>
                      <a:pt x="262" y="48"/>
                    </a:lnTo>
                    <a:lnTo>
                      <a:pt x="167" y="72"/>
                    </a:lnTo>
                    <a:lnTo>
                      <a:pt x="96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53" name="Google Shape;3753;p53"/>
              <p:cNvSpPr/>
              <p:nvPr/>
            </p:nvSpPr>
            <p:spPr>
              <a:xfrm>
                <a:off x="8542122" y="2497573"/>
                <a:ext cx="47140" cy="51582"/>
              </a:xfrm>
              <a:custGeom>
                <a:avLst/>
                <a:gdLst/>
                <a:ahLst/>
                <a:cxnLst/>
                <a:rect l="l" t="t" r="r" b="b"/>
                <a:pathLst>
                  <a:path w="382" h="418" extrusionOk="0">
                    <a:moveTo>
                      <a:pt x="275" y="0"/>
                    </a:moveTo>
                    <a:lnTo>
                      <a:pt x="168" y="84"/>
                    </a:lnTo>
                    <a:lnTo>
                      <a:pt x="37" y="48"/>
                    </a:lnTo>
                    <a:lnTo>
                      <a:pt x="84" y="179"/>
                    </a:lnTo>
                    <a:lnTo>
                      <a:pt x="1" y="310"/>
                    </a:lnTo>
                    <a:lnTo>
                      <a:pt x="132" y="298"/>
                    </a:lnTo>
                    <a:lnTo>
                      <a:pt x="215" y="417"/>
                    </a:lnTo>
                    <a:lnTo>
                      <a:pt x="251" y="274"/>
                    </a:lnTo>
                    <a:lnTo>
                      <a:pt x="382" y="227"/>
                    </a:lnTo>
                    <a:lnTo>
                      <a:pt x="275" y="143"/>
                    </a:lnTo>
                    <a:lnTo>
                      <a:pt x="275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54" name="Google Shape;3754;p53"/>
              <p:cNvSpPr/>
              <p:nvPr/>
            </p:nvSpPr>
            <p:spPr>
              <a:xfrm>
                <a:off x="7453775" y="2349120"/>
                <a:ext cx="70710" cy="75152"/>
              </a:xfrm>
              <a:custGeom>
                <a:avLst/>
                <a:gdLst/>
                <a:ahLst/>
                <a:cxnLst/>
                <a:rect l="l" t="t" r="r" b="b"/>
                <a:pathLst>
                  <a:path w="573" h="609" extrusionOk="0">
                    <a:moveTo>
                      <a:pt x="310" y="1"/>
                    </a:moveTo>
                    <a:lnTo>
                      <a:pt x="203" y="191"/>
                    </a:lnTo>
                    <a:lnTo>
                      <a:pt x="1" y="203"/>
                    </a:lnTo>
                    <a:lnTo>
                      <a:pt x="132" y="370"/>
                    </a:lnTo>
                    <a:lnTo>
                      <a:pt x="72" y="584"/>
                    </a:lnTo>
                    <a:lnTo>
                      <a:pt x="263" y="501"/>
                    </a:lnTo>
                    <a:lnTo>
                      <a:pt x="430" y="608"/>
                    </a:lnTo>
                    <a:lnTo>
                      <a:pt x="418" y="394"/>
                    </a:lnTo>
                    <a:lnTo>
                      <a:pt x="572" y="251"/>
                    </a:lnTo>
                    <a:lnTo>
                      <a:pt x="382" y="203"/>
                    </a:lnTo>
                    <a:lnTo>
                      <a:pt x="310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55" name="Google Shape;3755;p53"/>
              <p:cNvSpPr/>
              <p:nvPr/>
            </p:nvSpPr>
            <p:spPr>
              <a:xfrm>
                <a:off x="8371702" y="2709087"/>
                <a:ext cx="47140" cy="53063"/>
              </a:xfrm>
              <a:custGeom>
                <a:avLst/>
                <a:gdLst/>
                <a:ahLst/>
                <a:cxnLst/>
                <a:rect l="l" t="t" r="r" b="b"/>
                <a:pathLst>
                  <a:path w="382" h="430" extrusionOk="0">
                    <a:moveTo>
                      <a:pt x="227" y="1"/>
                    </a:moveTo>
                    <a:lnTo>
                      <a:pt x="144" y="120"/>
                    </a:lnTo>
                    <a:lnTo>
                      <a:pt x="1" y="108"/>
                    </a:lnTo>
                    <a:lnTo>
                      <a:pt x="72" y="239"/>
                    </a:lnTo>
                    <a:lnTo>
                      <a:pt x="13" y="382"/>
                    </a:lnTo>
                    <a:lnTo>
                      <a:pt x="156" y="334"/>
                    </a:lnTo>
                    <a:lnTo>
                      <a:pt x="251" y="430"/>
                    </a:lnTo>
                    <a:lnTo>
                      <a:pt x="263" y="287"/>
                    </a:lnTo>
                    <a:lnTo>
                      <a:pt x="382" y="203"/>
                    </a:lnTo>
                    <a:lnTo>
                      <a:pt x="263" y="156"/>
                    </a:lnTo>
                    <a:lnTo>
                      <a:pt x="227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56" name="Google Shape;3756;p53"/>
              <p:cNvSpPr/>
              <p:nvPr/>
            </p:nvSpPr>
            <p:spPr>
              <a:xfrm>
                <a:off x="8362940" y="2935409"/>
                <a:ext cx="41216" cy="44178"/>
              </a:xfrm>
              <a:custGeom>
                <a:avLst/>
                <a:gdLst/>
                <a:ahLst/>
                <a:cxnLst/>
                <a:rect l="l" t="t" r="r" b="b"/>
                <a:pathLst>
                  <a:path w="334" h="358" extrusionOk="0">
                    <a:moveTo>
                      <a:pt x="96" y="0"/>
                    </a:moveTo>
                    <a:lnTo>
                      <a:pt x="96" y="120"/>
                    </a:lnTo>
                    <a:lnTo>
                      <a:pt x="0" y="203"/>
                    </a:lnTo>
                    <a:lnTo>
                      <a:pt x="107" y="239"/>
                    </a:lnTo>
                    <a:lnTo>
                      <a:pt x="143" y="358"/>
                    </a:lnTo>
                    <a:lnTo>
                      <a:pt x="215" y="250"/>
                    </a:lnTo>
                    <a:lnTo>
                      <a:pt x="334" y="239"/>
                    </a:lnTo>
                    <a:lnTo>
                      <a:pt x="262" y="143"/>
                    </a:lnTo>
                    <a:lnTo>
                      <a:pt x="298" y="12"/>
                    </a:lnTo>
                    <a:lnTo>
                      <a:pt x="191" y="72"/>
                    </a:lnTo>
                    <a:lnTo>
                      <a:pt x="96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57" name="Google Shape;3757;p53"/>
              <p:cNvSpPr/>
              <p:nvPr/>
            </p:nvSpPr>
            <p:spPr>
              <a:xfrm>
                <a:off x="8472383" y="3196966"/>
                <a:ext cx="72190" cy="80952"/>
              </a:xfrm>
              <a:custGeom>
                <a:avLst/>
                <a:gdLst/>
                <a:ahLst/>
                <a:cxnLst/>
                <a:rect l="l" t="t" r="r" b="b"/>
                <a:pathLst>
                  <a:path w="585" h="656" extrusionOk="0">
                    <a:moveTo>
                      <a:pt x="346" y="0"/>
                    </a:moveTo>
                    <a:lnTo>
                      <a:pt x="203" y="179"/>
                    </a:lnTo>
                    <a:lnTo>
                      <a:pt x="1" y="167"/>
                    </a:lnTo>
                    <a:lnTo>
                      <a:pt x="108" y="357"/>
                    </a:lnTo>
                    <a:lnTo>
                      <a:pt x="13" y="572"/>
                    </a:lnTo>
                    <a:lnTo>
                      <a:pt x="13" y="572"/>
                    </a:lnTo>
                    <a:lnTo>
                      <a:pt x="227" y="512"/>
                    </a:lnTo>
                    <a:lnTo>
                      <a:pt x="382" y="655"/>
                    </a:lnTo>
                    <a:lnTo>
                      <a:pt x="394" y="429"/>
                    </a:lnTo>
                    <a:lnTo>
                      <a:pt x="584" y="298"/>
                    </a:lnTo>
                    <a:lnTo>
                      <a:pt x="382" y="226"/>
                    </a:lnTo>
                    <a:lnTo>
                      <a:pt x="346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58" name="Google Shape;3758;p53"/>
              <p:cNvSpPr/>
              <p:nvPr/>
            </p:nvSpPr>
            <p:spPr>
              <a:xfrm>
                <a:off x="7093488" y="2898635"/>
                <a:ext cx="72067" cy="79471"/>
              </a:xfrm>
              <a:custGeom>
                <a:avLst/>
                <a:gdLst/>
                <a:ahLst/>
                <a:cxnLst/>
                <a:rect l="l" t="t" r="r" b="b"/>
                <a:pathLst>
                  <a:path w="584" h="644" extrusionOk="0">
                    <a:moveTo>
                      <a:pt x="238" y="1"/>
                    </a:moveTo>
                    <a:lnTo>
                      <a:pt x="191" y="227"/>
                    </a:lnTo>
                    <a:lnTo>
                      <a:pt x="0" y="322"/>
                    </a:lnTo>
                    <a:lnTo>
                      <a:pt x="191" y="429"/>
                    </a:lnTo>
                    <a:lnTo>
                      <a:pt x="203" y="644"/>
                    </a:lnTo>
                    <a:lnTo>
                      <a:pt x="357" y="489"/>
                    </a:lnTo>
                    <a:lnTo>
                      <a:pt x="560" y="525"/>
                    </a:lnTo>
                    <a:lnTo>
                      <a:pt x="477" y="322"/>
                    </a:lnTo>
                    <a:lnTo>
                      <a:pt x="584" y="120"/>
                    </a:lnTo>
                    <a:lnTo>
                      <a:pt x="369" y="156"/>
                    </a:lnTo>
                    <a:lnTo>
                      <a:pt x="238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59" name="Google Shape;3759;p53"/>
              <p:cNvSpPr/>
              <p:nvPr/>
            </p:nvSpPr>
            <p:spPr>
              <a:xfrm>
                <a:off x="7624554" y="3238730"/>
                <a:ext cx="41340" cy="47140"/>
              </a:xfrm>
              <a:custGeom>
                <a:avLst/>
                <a:gdLst/>
                <a:ahLst/>
                <a:cxnLst/>
                <a:rect l="l" t="t" r="r" b="b"/>
                <a:pathLst>
                  <a:path w="335" h="382" extrusionOk="0">
                    <a:moveTo>
                      <a:pt x="227" y="1"/>
                    </a:moveTo>
                    <a:lnTo>
                      <a:pt x="132" y="96"/>
                    </a:lnTo>
                    <a:lnTo>
                      <a:pt x="13" y="72"/>
                    </a:lnTo>
                    <a:lnTo>
                      <a:pt x="13" y="72"/>
                    </a:lnTo>
                    <a:lnTo>
                      <a:pt x="60" y="191"/>
                    </a:lnTo>
                    <a:lnTo>
                      <a:pt x="1" y="299"/>
                    </a:lnTo>
                    <a:lnTo>
                      <a:pt x="1" y="299"/>
                    </a:lnTo>
                    <a:lnTo>
                      <a:pt x="120" y="287"/>
                    </a:lnTo>
                    <a:lnTo>
                      <a:pt x="191" y="382"/>
                    </a:lnTo>
                    <a:lnTo>
                      <a:pt x="227" y="251"/>
                    </a:lnTo>
                    <a:lnTo>
                      <a:pt x="334" y="203"/>
                    </a:lnTo>
                    <a:lnTo>
                      <a:pt x="239" y="144"/>
                    </a:lnTo>
                    <a:lnTo>
                      <a:pt x="227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60" name="Google Shape;3760;p53"/>
              <p:cNvSpPr/>
              <p:nvPr/>
            </p:nvSpPr>
            <p:spPr>
              <a:xfrm>
                <a:off x="8249779" y="2136124"/>
                <a:ext cx="35417" cy="38378"/>
              </a:xfrm>
              <a:custGeom>
                <a:avLst/>
                <a:gdLst/>
                <a:ahLst/>
                <a:cxnLst/>
                <a:rect l="l" t="t" r="r" b="b"/>
                <a:pathLst>
                  <a:path w="287" h="311" extrusionOk="0">
                    <a:moveTo>
                      <a:pt x="120" y="0"/>
                    </a:moveTo>
                    <a:lnTo>
                      <a:pt x="96" y="108"/>
                    </a:lnTo>
                    <a:lnTo>
                      <a:pt x="1" y="143"/>
                    </a:lnTo>
                    <a:lnTo>
                      <a:pt x="84" y="203"/>
                    </a:lnTo>
                    <a:lnTo>
                      <a:pt x="84" y="310"/>
                    </a:lnTo>
                    <a:lnTo>
                      <a:pt x="155" y="239"/>
                    </a:lnTo>
                    <a:lnTo>
                      <a:pt x="251" y="274"/>
                    </a:lnTo>
                    <a:lnTo>
                      <a:pt x="227" y="167"/>
                    </a:lnTo>
                    <a:lnTo>
                      <a:pt x="286" y="84"/>
                    </a:lnTo>
                    <a:lnTo>
                      <a:pt x="179" y="84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61" name="Google Shape;3761;p53"/>
              <p:cNvSpPr/>
              <p:nvPr/>
            </p:nvSpPr>
            <p:spPr>
              <a:xfrm>
                <a:off x="7455661" y="2011181"/>
                <a:ext cx="72190" cy="57506"/>
              </a:xfrm>
              <a:custGeom>
                <a:avLst/>
                <a:gdLst/>
                <a:ahLst/>
                <a:cxnLst/>
                <a:rect l="l" t="t" r="r" b="b"/>
                <a:pathLst>
                  <a:path w="585" h="466" extrusionOk="0">
                    <a:moveTo>
                      <a:pt x="417" y="1"/>
                    </a:moveTo>
                    <a:lnTo>
                      <a:pt x="1" y="263"/>
                    </a:lnTo>
                    <a:lnTo>
                      <a:pt x="84" y="465"/>
                    </a:lnTo>
                    <a:lnTo>
                      <a:pt x="215" y="394"/>
                    </a:lnTo>
                    <a:lnTo>
                      <a:pt x="584" y="84"/>
                    </a:lnTo>
                    <a:lnTo>
                      <a:pt x="417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62" name="Google Shape;3762;p53"/>
              <p:cNvSpPr/>
              <p:nvPr/>
            </p:nvSpPr>
            <p:spPr>
              <a:xfrm>
                <a:off x="7208007" y="2034687"/>
                <a:ext cx="60467" cy="66267"/>
              </a:xfrm>
              <a:custGeom>
                <a:avLst/>
                <a:gdLst/>
                <a:ahLst/>
                <a:cxnLst/>
                <a:rect l="l" t="t" r="r" b="b"/>
                <a:pathLst>
                  <a:path w="490" h="537" extrusionOk="0">
                    <a:moveTo>
                      <a:pt x="203" y="1"/>
                    </a:moveTo>
                    <a:lnTo>
                      <a:pt x="168" y="180"/>
                    </a:lnTo>
                    <a:lnTo>
                      <a:pt x="1" y="263"/>
                    </a:lnTo>
                    <a:lnTo>
                      <a:pt x="144" y="346"/>
                    </a:lnTo>
                    <a:lnTo>
                      <a:pt x="156" y="537"/>
                    </a:lnTo>
                    <a:lnTo>
                      <a:pt x="287" y="418"/>
                    </a:lnTo>
                    <a:lnTo>
                      <a:pt x="453" y="453"/>
                    </a:lnTo>
                    <a:lnTo>
                      <a:pt x="394" y="287"/>
                    </a:lnTo>
                    <a:lnTo>
                      <a:pt x="489" y="120"/>
                    </a:lnTo>
                    <a:lnTo>
                      <a:pt x="311" y="144"/>
                    </a:lnTo>
                    <a:lnTo>
                      <a:pt x="203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63" name="Google Shape;3763;p53"/>
              <p:cNvSpPr/>
              <p:nvPr/>
            </p:nvSpPr>
            <p:spPr>
              <a:xfrm>
                <a:off x="7415201" y="1904002"/>
                <a:ext cx="35417" cy="36774"/>
              </a:xfrm>
              <a:custGeom>
                <a:avLst/>
                <a:gdLst/>
                <a:ahLst/>
                <a:cxnLst/>
                <a:rect l="l" t="t" r="r" b="b"/>
                <a:pathLst>
                  <a:path w="287" h="298" extrusionOk="0">
                    <a:moveTo>
                      <a:pt x="72" y="0"/>
                    </a:moveTo>
                    <a:lnTo>
                      <a:pt x="84" y="107"/>
                    </a:lnTo>
                    <a:lnTo>
                      <a:pt x="1" y="179"/>
                    </a:lnTo>
                    <a:lnTo>
                      <a:pt x="96" y="203"/>
                    </a:lnTo>
                    <a:lnTo>
                      <a:pt x="132" y="298"/>
                    </a:lnTo>
                    <a:lnTo>
                      <a:pt x="179" y="215"/>
                    </a:lnTo>
                    <a:lnTo>
                      <a:pt x="287" y="203"/>
                    </a:lnTo>
                    <a:lnTo>
                      <a:pt x="227" y="119"/>
                    </a:lnTo>
                    <a:lnTo>
                      <a:pt x="251" y="12"/>
                    </a:lnTo>
                    <a:lnTo>
                      <a:pt x="156" y="60"/>
                    </a:lnTo>
                    <a:lnTo>
                      <a:pt x="72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64" name="Google Shape;3764;p53"/>
              <p:cNvSpPr/>
              <p:nvPr/>
            </p:nvSpPr>
            <p:spPr>
              <a:xfrm>
                <a:off x="7081765" y="2403540"/>
                <a:ext cx="51459" cy="58863"/>
              </a:xfrm>
              <a:custGeom>
                <a:avLst/>
                <a:gdLst/>
                <a:ahLst/>
                <a:cxnLst/>
                <a:rect l="l" t="t" r="r" b="b"/>
                <a:pathLst>
                  <a:path w="417" h="477" extrusionOk="0">
                    <a:moveTo>
                      <a:pt x="262" y="0"/>
                    </a:moveTo>
                    <a:lnTo>
                      <a:pt x="155" y="119"/>
                    </a:lnTo>
                    <a:lnTo>
                      <a:pt x="0" y="96"/>
                    </a:lnTo>
                    <a:lnTo>
                      <a:pt x="71" y="250"/>
                    </a:lnTo>
                    <a:lnTo>
                      <a:pt x="0" y="393"/>
                    </a:lnTo>
                    <a:lnTo>
                      <a:pt x="143" y="358"/>
                    </a:lnTo>
                    <a:lnTo>
                      <a:pt x="250" y="477"/>
                    </a:lnTo>
                    <a:lnTo>
                      <a:pt x="274" y="310"/>
                    </a:lnTo>
                    <a:lnTo>
                      <a:pt x="417" y="239"/>
                    </a:lnTo>
                    <a:lnTo>
                      <a:pt x="274" y="167"/>
                    </a:lnTo>
                    <a:lnTo>
                      <a:pt x="262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65" name="Google Shape;3765;p53"/>
              <p:cNvSpPr/>
              <p:nvPr/>
            </p:nvSpPr>
            <p:spPr>
              <a:xfrm>
                <a:off x="6984770" y="2637143"/>
                <a:ext cx="64786" cy="66267"/>
              </a:xfrm>
              <a:custGeom>
                <a:avLst/>
                <a:gdLst/>
                <a:ahLst/>
                <a:cxnLst/>
                <a:rect l="l" t="t" r="r" b="b"/>
                <a:pathLst>
                  <a:path w="525" h="537" extrusionOk="0">
                    <a:moveTo>
                      <a:pt x="393" y="0"/>
                    </a:moveTo>
                    <a:lnTo>
                      <a:pt x="286" y="108"/>
                    </a:lnTo>
                    <a:lnTo>
                      <a:pt x="0" y="512"/>
                    </a:lnTo>
                    <a:lnTo>
                      <a:pt x="191" y="536"/>
                    </a:lnTo>
                    <a:lnTo>
                      <a:pt x="524" y="167"/>
                    </a:lnTo>
                    <a:lnTo>
                      <a:pt x="393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66" name="Google Shape;3766;p53"/>
              <p:cNvSpPr/>
              <p:nvPr/>
            </p:nvSpPr>
            <p:spPr>
              <a:xfrm>
                <a:off x="7408644" y="2998533"/>
                <a:ext cx="44178" cy="28136"/>
              </a:xfrm>
              <a:custGeom>
                <a:avLst/>
                <a:gdLst/>
                <a:ahLst/>
                <a:cxnLst/>
                <a:rect l="l" t="t" r="r" b="b"/>
                <a:pathLst>
                  <a:path w="358" h="228" extrusionOk="0">
                    <a:moveTo>
                      <a:pt x="286" y="1"/>
                    </a:moveTo>
                    <a:lnTo>
                      <a:pt x="1" y="60"/>
                    </a:lnTo>
                    <a:lnTo>
                      <a:pt x="13" y="227"/>
                    </a:lnTo>
                    <a:lnTo>
                      <a:pt x="275" y="215"/>
                    </a:lnTo>
                    <a:lnTo>
                      <a:pt x="358" y="13"/>
                    </a:lnTo>
                    <a:lnTo>
                      <a:pt x="286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67" name="Google Shape;3767;p53"/>
              <p:cNvSpPr/>
              <p:nvPr/>
            </p:nvSpPr>
            <p:spPr>
              <a:xfrm>
                <a:off x="7044991" y="2328634"/>
                <a:ext cx="47140" cy="26532"/>
              </a:xfrm>
              <a:custGeom>
                <a:avLst/>
                <a:gdLst/>
                <a:ahLst/>
                <a:cxnLst/>
                <a:rect l="l" t="t" r="r" b="b"/>
                <a:pathLst>
                  <a:path w="382" h="215" extrusionOk="0">
                    <a:moveTo>
                      <a:pt x="24" y="0"/>
                    </a:moveTo>
                    <a:lnTo>
                      <a:pt x="0" y="155"/>
                    </a:lnTo>
                    <a:lnTo>
                      <a:pt x="250" y="214"/>
                    </a:lnTo>
                    <a:lnTo>
                      <a:pt x="381" y="36"/>
                    </a:lnTo>
                    <a:lnTo>
                      <a:pt x="310" y="12"/>
                    </a:lnTo>
                    <a:lnTo>
                      <a:pt x="24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68" name="Google Shape;3768;p53"/>
              <p:cNvSpPr/>
              <p:nvPr/>
            </p:nvSpPr>
            <p:spPr>
              <a:xfrm>
                <a:off x="7383717" y="3060235"/>
                <a:ext cx="25051" cy="42821"/>
              </a:xfrm>
              <a:custGeom>
                <a:avLst/>
                <a:gdLst/>
                <a:ahLst/>
                <a:cxnLst/>
                <a:rect l="l" t="t" r="r" b="b"/>
                <a:pathLst>
                  <a:path w="203" h="347" extrusionOk="0">
                    <a:moveTo>
                      <a:pt x="84" y="1"/>
                    </a:moveTo>
                    <a:lnTo>
                      <a:pt x="48" y="72"/>
                    </a:lnTo>
                    <a:lnTo>
                      <a:pt x="0" y="346"/>
                    </a:lnTo>
                    <a:lnTo>
                      <a:pt x="119" y="346"/>
                    </a:lnTo>
                    <a:lnTo>
                      <a:pt x="203" y="96"/>
                    </a:lnTo>
                    <a:lnTo>
                      <a:pt x="84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69" name="Google Shape;3769;p53"/>
              <p:cNvSpPr/>
              <p:nvPr/>
            </p:nvSpPr>
            <p:spPr>
              <a:xfrm>
                <a:off x="7226501" y="3094047"/>
                <a:ext cx="72067" cy="79471"/>
              </a:xfrm>
              <a:custGeom>
                <a:avLst/>
                <a:gdLst/>
                <a:ahLst/>
                <a:cxnLst/>
                <a:rect l="l" t="t" r="r" b="b"/>
                <a:pathLst>
                  <a:path w="584" h="644" extrusionOk="0">
                    <a:moveTo>
                      <a:pt x="238" y="1"/>
                    </a:moveTo>
                    <a:lnTo>
                      <a:pt x="191" y="227"/>
                    </a:lnTo>
                    <a:lnTo>
                      <a:pt x="0" y="322"/>
                    </a:lnTo>
                    <a:lnTo>
                      <a:pt x="191" y="429"/>
                    </a:lnTo>
                    <a:lnTo>
                      <a:pt x="203" y="644"/>
                    </a:lnTo>
                    <a:lnTo>
                      <a:pt x="357" y="489"/>
                    </a:lnTo>
                    <a:lnTo>
                      <a:pt x="560" y="525"/>
                    </a:lnTo>
                    <a:lnTo>
                      <a:pt x="477" y="322"/>
                    </a:lnTo>
                    <a:lnTo>
                      <a:pt x="584" y="120"/>
                    </a:lnTo>
                    <a:lnTo>
                      <a:pt x="369" y="156"/>
                    </a:lnTo>
                    <a:lnTo>
                      <a:pt x="238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70" name="Google Shape;3770;p53"/>
              <p:cNvSpPr/>
              <p:nvPr/>
            </p:nvSpPr>
            <p:spPr>
              <a:xfrm>
                <a:off x="7081765" y="2403540"/>
                <a:ext cx="51459" cy="58863"/>
              </a:xfrm>
              <a:custGeom>
                <a:avLst/>
                <a:gdLst/>
                <a:ahLst/>
                <a:cxnLst/>
                <a:rect l="l" t="t" r="r" b="b"/>
                <a:pathLst>
                  <a:path w="417" h="477" extrusionOk="0">
                    <a:moveTo>
                      <a:pt x="262" y="0"/>
                    </a:moveTo>
                    <a:lnTo>
                      <a:pt x="155" y="119"/>
                    </a:lnTo>
                    <a:lnTo>
                      <a:pt x="0" y="96"/>
                    </a:lnTo>
                    <a:lnTo>
                      <a:pt x="71" y="250"/>
                    </a:lnTo>
                    <a:lnTo>
                      <a:pt x="0" y="393"/>
                    </a:lnTo>
                    <a:lnTo>
                      <a:pt x="143" y="358"/>
                    </a:lnTo>
                    <a:lnTo>
                      <a:pt x="250" y="477"/>
                    </a:lnTo>
                    <a:lnTo>
                      <a:pt x="274" y="310"/>
                    </a:lnTo>
                    <a:lnTo>
                      <a:pt x="417" y="239"/>
                    </a:lnTo>
                    <a:lnTo>
                      <a:pt x="274" y="167"/>
                    </a:lnTo>
                    <a:lnTo>
                      <a:pt x="262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71" name="Google Shape;3771;p53"/>
              <p:cNvSpPr/>
              <p:nvPr/>
            </p:nvSpPr>
            <p:spPr>
              <a:xfrm>
                <a:off x="8612709" y="2629738"/>
                <a:ext cx="20732" cy="20732"/>
              </a:xfrm>
              <a:custGeom>
                <a:avLst/>
                <a:gdLst/>
                <a:ahLst/>
                <a:cxnLst/>
                <a:rect l="l" t="t" r="r" b="b"/>
                <a:pathLst>
                  <a:path w="168" h="168" extrusionOk="0">
                    <a:moveTo>
                      <a:pt x="48" y="1"/>
                    </a:moveTo>
                    <a:lnTo>
                      <a:pt x="48" y="60"/>
                    </a:lnTo>
                    <a:lnTo>
                      <a:pt x="0" y="96"/>
                    </a:lnTo>
                    <a:lnTo>
                      <a:pt x="60" y="108"/>
                    </a:lnTo>
                    <a:lnTo>
                      <a:pt x="72" y="168"/>
                    </a:lnTo>
                    <a:lnTo>
                      <a:pt x="108" y="120"/>
                    </a:lnTo>
                    <a:lnTo>
                      <a:pt x="167" y="120"/>
                    </a:lnTo>
                    <a:lnTo>
                      <a:pt x="131" y="72"/>
                    </a:lnTo>
                    <a:lnTo>
                      <a:pt x="143" y="13"/>
                    </a:lnTo>
                    <a:lnTo>
                      <a:pt x="96" y="25"/>
                    </a:lnTo>
                    <a:lnTo>
                      <a:pt x="48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72" name="Google Shape;3772;p53"/>
              <p:cNvSpPr/>
              <p:nvPr/>
            </p:nvSpPr>
            <p:spPr>
              <a:xfrm>
                <a:off x="8257183" y="3013277"/>
                <a:ext cx="20608" cy="22212"/>
              </a:xfrm>
              <a:custGeom>
                <a:avLst/>
                <a:gdLst/>
                <a:ahLst/>
                <a:cxnLst/>
                <a:rect l="l" t="t" r="r" b="b"/>
                <a:pathLst>
                  <a:path w="167" h="180" extrusionOk="0">
                    <a:moveTo>
                      <a:pt x="83" y="0"/>
                    </a:moveTo>
                    <a:lnTo>
                      <a:pt x="60" y="60"/>
                    </a:lnTo>
                    <a:lnTo>
                      <a:pt x="0" y="72"/>
                    </a:lnTo>
                    <a:lnTo>
                      <a:pt x="36" y="108"/>
                    </a:lnTo>
                    <a:lnTo>
                      <a:pt x="36" y="179"/>
                    </a:lnTo>
                    <a:lnTo>
                      <a:pt x="83" y="143"/>
                    </a:lnTo>
                    <a:lnTo>
                      <a:pt x="131" y="167"/>
                    </a:lnTo>
                    <a:lnTo>
                      <a:pt x="119" y="108"/>
                    </a:lnTo>
                    <a:lnTo>
                      <a:pt x="167" y="60"/>
                    </a:lnTo>
                    <a:lnTo>
                      <a:pt x="107" y="48"/>
                    </a:lnTo>
                    <a:lnTo>
                      <a:pt x="83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73" name="Google Shape;3773;p53"/>
              <p:cNvSpPr/>
              <p:nvPr/>
            </p:nvSpPr>
            <p:spPr>
              <a:xfrm>
                <a:off x="7970640" y="1789361"/>
                <a:ext cx="61825" cy="60344"/>
              </a:xfrm>
              <a:custGeom>
                <a:avLst/>
                <a:gdLst/>
                <a:ahLst/>
                <a:cxnLst/>
                <a:rect l="l" t="t" r="r" b="b"/>
                <a:pathLst>
                  <a:path w="501" h="489" extrusionOk="0">
                    <a:moveTo>
                      <a:pt x="0" y="1"/>
                    </a:moveTo>
                    <a:lnTo>
                      <a:pt x="0" y="203"/>
                    </a:lnTo>
                    <a:lnTo>
                      <a:pt x="369" y="489"/>
                    </a:lnTo>
                    <a:lnTo>
                      <a:pt x="500" y="322"/>
                    </a:lnTo>
                    <a:lnTo>
                      <a:pt x="405" y="227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74" name="Google Shape;3774;p53"/>
              <p:cNvSpPr/>
              <p:nvPr/>
            </p:nvSpPr>
            <p:spPr>
              <a:xfrm>
                <a:off x="7881049" y="2124401"/>
                <a:ext cx="26532" cy="45659"/>
              </a:xfrm>
              <a:custGeom>
                <a:avLst/>
                <a:gdLst/>
                <a:ahLst/>
                <a:cxnLst/>
                <a:rect l="l" t="t" r="r" b="b"/>
                <a:pathLst>
                  <a:path w="215" h="370" extrusionOk="0">
                    <a:moveTo>
                      <a:pt x="143" y="0"/>
                    </a:moveTo>
                    <a:lnTo>
                      <a:pt x="0" y="48"/>
                    </a:lnTo>
                    <a:lnTo>
                      <a:pt x="24" y="322"/>
                    </a:lnTo>
                    <a:lnTo>
                      <a:pt x="214" y="369"/>
                    </a:lnTo>
                    <a:lnTo>
                      <a:pt x="214" y="298"/>
                    </a:lnTo>
                    <a:lnTo>
                      <a:pt x="143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75" name="Google Shape;3775;p53"/>
              <p:cNvSpPr/>
              <p:nvPr/>
            </p:nvSpPr>
            <p:spPr>
              <a:xfrm>
                <a:off x="8292353" y="1784918"/>
                <a:ext cx="25174" cy="47140"/>
              </a:xfrm>
              <a:custGeom>
                <a:avLst/>
                <a:gdLst/>
                <a:ahLst/>
                <a:cxnLst/>
                <a:rect l="l" t="t" r="r" b="b"/>
                <a:pathLst>
                  <a:path w="204" h="382" extrusionOk="0">
                    <a:moveTo>
                      <a:pt x="37" y="1"/>
                    </a:moveTo>
                    <a:lnTo>
                      <a:pt x="1" y="287"/>
                    </a:lnTo>
                    <a:lnTo>
                      <a:pt x="179" y="382"/>
                    </a:lnTo>
                    <a:lnTo>
                      <a:pt x="203" y="299"/>
                    </a:lnTo>
                    <a:lnTo>
                      <a:pt x="179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76" name="Google Shape;3776;p53"/>
              <p:cNvSpPr/>
              <p:nvPr/>
            </p:nvSpPr>
            <p:spPr>
              <a:xfrm>
                <a:off x="7831071" y="1924487"/>
                <a:ext cx="38255" cy="22212"/>
              </a:xfrm>
              <a:custGeom>
                <a:avLst/>
                <a:gdLst/>
                <a:ahLst/>
                <a:cxnLst/>
                <a:rect l="l" t="t" r="r" b="b"/>
                <a:pathLst>
                  <a:path w="310" h="180" extrusionOk="0">
                    <a:moveTo>
                      <a:pt x="0" y="1"/>
                    </a:moveTo>
                    <a:lnTo>
                      <a:pt x="0" y="132"/>
                    </a:lnTo>
                    <a:lnTo>
                      <a:pt x="238" y="180"/>
                    </a:lnTo>
                    <a:lnTo>
                      <a:pt x="310" y="25"/>
                    </a:lnTo>
                    <a:lnTo>
                      <a:pt x="25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77" name="Google Shape;3777;p53"/>
              <p:cNvSpPr/>
              <p:nvPr/>
            </p:nvSpPr>
            <p:spPr>
              <a:xfrm>
                <a:off x="7753203" y="1762952"/>
                <a:ext cx="73548" cy="79471"/>
              </a:xfrm>
              <a:custGeom>
                <a:avLst/>
                <a:gdLst/>
                <a:ahLst/>
                <a:cxnLst/>
                <a:rect l="l" t="t" r="r" b="b"/>
                <a:pathLst>
                  <a:path w="596" h="644" extrusionOk="0">
                    <a:moveTo>
                      <a:pt x="274" y="0"/>
                    </a:moveTo>
                    <a:lnTo>
                      <a:pt x="203" y="215"/>
                    </a:lnTo>
                    <a:lnTo>
                      <a:pt x="0" y="274"/>
                    </a:lnTo>
                    <a:lnTo>
                      <a:pt x="155" y="405"/>
                    </a:lnTo>
                    <a:lnTo>
                      <a:pt x="143" y="643"/>
                    </a:lnTo>
                    <a:lnTo>
                      <a:pt x="322" y="500"/>
                    </a:lnTo>
                    <a:lnTo>
                      <a:pt x="512" y="584"/>
                    </a:lnTo>
                    <a:lnTo>
                      <a:pt x="453" y="357"/>
                    </a:lnTo>
                    <a:lnTo>
                      <a:pt x="596" y="179"/>
                    </a:lnTo>
                    <a:lnTo>
                      <a:pt x="381" y="179"/>
                    </a:lnTo>
                    <a:lnTo>
                      <a:pt x="274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78" name="Google Shape;3778;p53"/>
              <p:cNvSpPr/>
              <p:nvPr/>
            </p:nvSpPr>
            <p:spPr>
              <a:xfrm>
                <a:off x="8198320" y="1837858"/>
                <a:ext cx="54544" cy="58863"/>
              </a:xfrm>
              <a:custGeom>
                <a:avLst/>
                <a:gdLst/>
                <a:ahLst/>
                <a:cxnLst/>
                <a:rect l="l" t="t" r="r" b="b"/>
                <a:pathLst>
                  <a:path w="442" h="477" extrusionOk="0">
                    <a:moveTo>
                      <a:pt x="334" y="1"/>
                    </a:moveTo>
                    <a:lnTo>
                      <a:pt x="203" y="108"/>
                    </a:lnTo>
                    <a:lnTo>
                      <a:pt x="60" y="48"/>
                    </a:lnTo>
                    <a:lnTo>
                      <a:pt x="108" y="203"/>
                    </a:lnTo>
                    <a:lnTo>
                      <a:pt x="1" y="346"/>
                    </a:lnTo>
                    <a:lnTo>
                      <a:pt x="1" y="346"/>
                    </a:lnTo>
                    <a:lnTo>
                      <a:pt x="156" y="334"/>
                    </a:lnTo>
                    <a:lnTo>
                      <a:pt x="239" y="477"/>
                    </a:lnTo>
                    <a:lnTo>
                      <a:pt x="298" y="310"/>
                    </a:lnTo>
                    <a:lnTo>
                      <a:pt x="441" y="262"/>
                    </a:lnTo>
                    <a:lnTo>
                      <a:pt x="322" y="167"/>
                    </a:lnTo>
                    <a:lnTo>
                      <a:pt x="334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79" name="Google Shape;3779;p53"/>
              <p:cNvSpPr/>
              <p:nvPr/>
            </p:nvSpPr>
            <p:spPr>
              <a:xfrm>
                <a:off x="7881049" y="2124401"/>
                <a:ext cx="26532" cy="45659"/>
              </a:xfrm>
              <a:custGeom>
                <a:avLst/>
                <a:gdLst/>
                <a:ahLst/>
                <a:cxnLst/>
                <a:rect l="l" t="t" r="r" b="b"/>
                <a:pathLst>
                  <a:path w="215" h="370" extrusionOk="0">
                    <a:moveTo>
                      <a:pt x="143" y="0"/>
                    </a:moveTo>
                    <a:lnTo>
                      <a:pt x="0" y="48"/>
                    </a:lnTo>
                    <a:lnTo>
                      <a:pt x="24" y="322"/>
                    </a:lnTo>
                    <a:lnTo>
                      <a:pt x="214" y="369"/>
                    </a:lnTo>
                    <a:lnTo>
                      <a:pt x="214" y="298"/>
                    </a:lnTo>
                    <a:lnTo>
                      <a:pt x="143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80" name="Google Shape;3780;p53"/>
              <p:cNvSpPr/>
              <p:nvPr/>
            </p:nvSpPr>
            <p:spPr>
              <a:xfrm>
                <a:off x="8610478" y="1946581"/>
                <a:ext cx="25174" cy="47140"/>
              </a:xfrm>
              <a:custGeom>
                <a:avLst/>
                <a:gdLst/>
                <a:ahLst/>
                <a:cxnLst/>
                <a:rect l="l" t="t" r="r" b="b"/>
                <a:pathLst>
                  <a:path w="204" h="382" extrusionOk="0">
                    <a:moveTo>
                      <a:pt x="37" y="1"/>
                    </a:moveTo>
                    <a:lnTo>
                      <a:pt x="1" y="287"/>
                    </a:lnTo>
                    <a:lnTo>
                      <a:pt x="179" y="382"/>
                    </a:lnTo>
                    <a:lnTo>
                      <a:pt x="203" y="299"/>
                    </a:lnTo>
                    <a:lnTo>
                      <a:pt x="179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81" name="Google Shape;3781;p53"/>
              <p:cNvSpPr/>
              <p:nvPr/>
            </p:nvSpPr>
            <p:spPr>
              <a:xfrm>
                <a:off x="8198320" y="1837858"/>
                <a:ext cx="54544" cy="58863"/>
              </a:xfrm>
              <a:custGeom>
                <a:avLst/>
                <a:gdLst/>
                <a:ahLst/>
                <a:cxnLst/>
                <a:rect l="l" t="t" r="r" b="b"/>
                <a:pathLst>
                  <a:path w="442" h="477" extrusionOk="0">
                    <a:moveTo>
                      <a:pt x="334" y="1"/>
                    </a:moveTo>
                    <a:lnTo>
                      <a:pt x="203" y="108"/>
                    </a:lnTo>
                    <a:lnTo>
                      <a:pt x="60" y="48"/>
                    </a:lnTo>
                    <a:lnTo>
                      <a:pt x="108" y="203"/>
                    </a:lnTo>
                    <a:lnTo>
                      <a:pt x="1" y="346"/>
                    </a:lnTo>
                    <a:lnTo>
                      <a:pt x="1" y="346"/>
                    </a:lnTo>
                    <a:lnTo>
                      <a:pt x="156" y="334"/>
                    </a:lnTo>
                    <a:lnTo>
                      <a:pt x="239" y="477"/>
                    </a:lnTo>
                    <a:lnTo>
                      <a:pt x="298" y="310"/>
                    </a:lnTo>
                    <a:lnTo>
                      <a:pt x="441" y="262"/>
                    </a:lnTo>
                    <a:lnTo>
                      <a:pt x="322" y="167"/>
                    </a:lnTo>
                    <a:lnTo>
                      <a:pt x="334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82" name="Google Shape;3782;p53"/>
              <p:cNvSpPr/>
              <p:nvPr/>
            </p:nvSpPr>
            <p:spPr>
              <a:xfrm>
                <a:off x="7676060" y="2457902"/>
                <a:ext cx="63305" cy="70586"/>
              </a:xfrm>
              <a:custGeom>
                <a:avLst/>
                <a:gdLst/>
                <a:ahLst/>
                <a:cxnLst/>
                <a:rect l="l" t="t" r="r" b="b"/>
                <a:pathLst>
                  <a:path w="513" h="572" extrusionOk="0">
                    <a:moveTo>
                      <a:pt x="155" y="0"/>
                    </a:moveTo>
                    <a:lnTo>
                      <a:pt x="155" y="203"/>
                    </a:lnTo>
                    <a:lnTo>
                      <a:pt x="1" y="322"/>
                    </a:lnTo>
                    <a:lnTo>
                      <a:pt x="167" y="381"/>
                    </a:lnTo>
                    <a:lnTo>
                      <a:pt x="215" y="572"/>
                    </a:lnTo>
                    <a:lnTo>
                      <a:pt x="322" y="405"/>
                    </a:lnTo>
                    <a:lnTo>
                      <a:pt x="513" y="405"/>
                    </a:lnTo>
                    <a:lnTo>
                      <a:pt x="405" y="250"/>
                    </a:lnTo>
                    <a:lnTo>
                      <a:pt x="477" y="60"/>
                    </a:lnTo>
                    <a:lnTo>
                      <a:pt x="298" y="119"/>
                    </a:lnTo>
                    <a:lnTo>
                      <a:pt x="155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83" name="Google Shape;3783;p53"/>
              <p:cNvSpPr/>
              <p:nvPr/>
            </p:nvSpPr>
            <p:spPr>
              <a:xfrm>
                <a:off x="8030456" y="3078678"/>
                <a:ext cx="36897" cy="41216"/>
              </a:xfrm>
              <a:custGeom>
                <a:avLst/>
                <a:gdLst/>
                <a:ahLst/>
                <a:cxnLst/>
                <a:rect l="l" t="t" r="r" b="b"/>
                <a:pathLst>
                  <a:path w="299" h="334" extrusionOk="0">
                    <a:moveTo>
                      <a:pt x="167" y="1"/>
                    </a:moveTo>
                    <a:lnTo>
                      <a:pt x="108" y="96"/>
                    </a:lnTo>
                    <a:lnTo>
                      <a:pt x="1" y="96"/>
                    </a:lnTo>
                    <a:lnTo>
                      <a:pt x="48" y="191"/>
                    </a:lnTo>
                    <a:lnTo>
                      <a:pt x="13" y="298"/>
                    </a:lnTo>
                    <a:lnTo>
                      <a:pt x="13" y="298"/>
                    </a:lnTo>
                    <a:lnTo>
                      <a:pt x="108" y="262"/>
                    </a:lnTo>
                    <a:lnTo>
                      <a:pt x="191" y="334"/>
                    </a:lnTo>
                    <a:lnTo>
                      <a:pt x="203" y="215"/>
                    </a:lnTo>
                    <a:lnTo>
                      <a:pt x="298" y="155"/>
                    </a:lnTo>
                    <a:lnTo>
                      <a:pt x="191" y="120"/>
                    </a:lnTo>
                    <a:lnTo>
                      <a:pt x="167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84" name="Google Shape;3784;p53"/>
              <p:cNvSpPr/>
              <p:nvPr/>
            </p:nvSpPr>
            <p:spPr>
              <a:xfrm>
                <a:off x="8200197" y="2561433"/>
                <a:ext cx="47140" cy="69229"/>
              </a:xfrm>
              <a:custGeom>
                <a:avLst/>
                <a:gdLst/>
                <a:ahLst/>
                <a:cxnLst/>
                <a:rect l="l" t="t" r="r" b="b"/>
                <a:pathLst>
                  <a:path w="382" h="561" extrusionOk="0">
                    <a:moveTo>
                      <a:pt x="370" y="0"/>
                    </a:moveTo>
                    <a:lnTo>
                      <a:pt x="286" y="36"/>
                    </a:lnTo>
                    <a:lnTo>
                      <a:pt x="1" y="346"/>
                    </a:lnTo>
                    <a:lnTo>
                      <a:pt x="96" y="560"/>
                    </a:lnTo>
                    <a:lnTo>
                      <a:pt x="382" y="334"/>
                    </a:lnTo>
                    <a:lnTo>
                      <a:pt x="370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85" name="Google Shape;3785;p53"/>
              <p:cNvSpPr/>
              <p:nvPr/>
            </p:nvSpPr>
            <p:spPr>
              <a:xfrm>
                <a:off x="7911900" y="2241881"/>
                <a:ext cx="30974" cy="36897"/>
              </a:xfrm>
              <a:custGeom>
                <a:avLst/>
                <a:gdLst/>
                <a:ahLst/>
                <a:cxnLst/>
                <a:rect l="l" t="t" r="r" b="b"/>
                <a:pathLst>
                  <a:path w="251" h="299" extrusionOk="0">
                    <a:moveTo>
                      <a:pt x="12" y="1"/>
                    </a:moveTo>
                    <a:lnTo>
                      <a:pt x="0" y="120"/>
                    </a:lnTo>
                    <a:lnTo>
                      <a:pt x="167" y="298"/>
                    </a:lnTo>
                    <a:lnTo>
                      <a:pt x="250" y="215"/>
                    </a:lnTo>
                    <a:lnTo>
                      <a:pt x="202" y="167"/>
                    </a:lnTo>
                    <a:lnTo>
                      <a:pt x="12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86" name="Google Shape;3786;p53"/>
              <p:cNvSpPr/>
              <p:nvPr/>
            </p:nvSpPr>
            <p:spPr>
              <a:xfrm>
                <a:off x="7826637" y="2284520"/>
                <a:ext cx="47140" cy="30974"/>
              </a:xfrm>
              <a:custGeom>
                <a:avLst/>
                <a:gdLst/>
                <a:ahLst/>
                <a:cxnLst/>
                <a:rect l="l" t="t" r="r" b="b"/>
                <a:pathLst>
                  <a:path w="382" h="251" extrusionOk="0">
                    <a:moveTo>
                      <a:pt x="48" y="0"/>
                    </a:moveTo>
                    <a:lnTo>
                      <a:pt x="1" y="155"/>
                    </a:lnTo>
                    <a:lnTo>
                      <a:pt x="239" y="250"/>
                    </a:lnTo>
                    <a:lnTo>
                      <a:pt x="382" y="83"/>
                    </a:lnTo>
                    <a:lnTo>
                      <a:pt x="322" y="48"/>
                    </a:lnTo>
                    <a:lnTo>
                      <a:pt x="48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87" name="Google Shape;3787;p53"/>
              <p:cNvSpPr/>
              <p:nvPr/>
            </p:nvSpPr>
            <p:spPr>
              <a:xfrm>
                <a:off x="7808982" y="2534348"/>
                <a:ext cx="38378" cy="42697"/>
              </a:xfrm>
              <a:custGeom>
                <a:avLst/>
                <a:gdLst/>
                <a:ahLst/>
                <a:cxnLst/>
                <a:rect l="l" t="t" r="r" b="b"/>
                <a:pathLst>
                  <a:path w="311" h="346" extrusionOk="0">
                    <a:moveTo>
                      <a:pt x="298" y="0"/>
                    </a:moveTo>
                    <a:lnTo>
                      <a:pt x="227" y="24"/>
                    </a:lnTo>
                    <a:lnTo>
                      <a:pt x="1" y="214"/>
                    </a:lnTo>
                    <a:lnTo>
                      <a:pt x="60" y="345"/>
                    </a:lnTo>
                    <a:lnTo>
                      <a:pt x="310" y="226"/>
                    </a:lnTo>
                    <a:lnTo>
                      <a:pt x="298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88" name="Google Shape;3788;p53"/>
              <p:cNvSpPr/>
              <p:nvPr/>
            </p:nvSpPr>
            <p:spPr>
              <a:xfrm>
                <a:off x="7631157" y="2859022"/>
                <a:ext cx="47140" cy="28012"/>
              </a:xfrm>
              <a:custGeom>
                <a:avLst/>
                <a:gdLst/>
                <a:ahLst/>
                <a:cxnLst/>
                <a:rect l="l" t="t" r="r" b="b"/>
                <a:pathLst>
                  <a:path w="382" h="227" extrusionOk="0">
                    <a:moveTo>
                      <a:pt x="37" y="0"/>
                    </a:moveTo>
                    <a:lnTo>
                      <a:pt x="1" y="167"/>
                    </a:lnTo>
                    <a:lnTo>
                      <a:pt x="263" y="227"/>
                    </a:lnTo>
                    <a:lnTo>
                      <a:pt x="382" y="48"/>
                    </a:lnTo>
                    <a:lnTo>
                      <a:pt x="311" y="12"/>
                    </a:lnTo>
                    <a:lnTo>
                      <a:pt x="37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89" name="Google Shape;3789;p53"/>
              <p:cNvSpPr/>
              <p:nvPr/>
            </p:nvSpPr>
            <p:spPr>
              <a:xfrm>
                <a:off x="7869203" y="2757585"/>
                <a:ext cx="50101" cy="77990"/>
              </a:xfrm>
              <a:custGeom>
                <a:avLst/>
                <a:gdLst/>
                <a:ahLst/>
                <a:cxnLst/>
                <a:rect l="l" t="t" r="r" b="b"/>
                <a:pathLst>
                  <a:path w="406" h="632" extrusionOk="0">
                    <a:moveTo>
                      <a:pt x="84" y="1"/>
                    </a:moveTo>
                    <a:lnTo>
                      <a:pt x="1" y="191"/>
                    </a:lnTo>
                    <a:lnTo>
                      <a:pt x="215" y="632"/>
                    </a:lnTo>
                    <a:lnTo>
                      <a:pt x="406" y="525"/>
                    </a:lnTo>
                    <a:lnTo>
                      <a:pt x="346" y="394"/>
                    </a:lnTo>
                    <a:lnTo>
                      <a:pt x="84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90" name="Google Shape;3790;p53"/>
              <p:cNvSpPr/>
              <p:nvPr/>
            </p:nvSpPr>
            <p:spPr>
              <a:xfrm>
                <a:off x="7453085" y="2647449"/>
                <a:ext cx="41340" cy="45659"/>
              </a:xfrm>
              <a:custGeom>
                <a:avLst/>
                <a:gdLst/>
                <a:ahLst/>
                <a:cxnLst/>
                <a:rect l="l" t="t" r="r" b="b"/>
                <a:pathLst>
                  <a:path w="335" h="370" extrusionOk="0">
                    <a:moveTo>
                      <a:pt x="96" y="1"/>
                    </a:moveTo>
                    <a:lnTo>
                      <a:pt x="96" y="132"/>
                    </a:lnTo>
                    <a:lnTo>
                      <a:pt x="1" y="215"/>
                    </a:lnTo>
                    <a:lnTo>
                      <a:pt x="108" y="239"/>
                    </a:lnTo>
                    <a:lnTo>
                      <a:pt x="144" y="370"/>
                    </a:lnTo>
                    <a:lnTo>
                      <a:pt x="215" y="251"/>
                    </a:lnTo>
                    <a:lnTo>
                      <a:pt x="334" y="251"/>
                    </a:lnTo>
                    <a:lnTo>
                      <a:pt x="263" y="144"/>
                    </a:lnTo>
                    <a:lnTo>
                      <a:pt x="298" y="25"/>
                    </a:lnTo>
                    <a:lnTo>
                      <a:pt x="191" y="72"/>
                    </a:lnTo>
                    <a:lnTo>
                      <a:pt x="96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91" name="Google Shape;3791;p53"/>
              <p:cNvSpPr/>
              <p:nvPr/>
            </p:nvSpPr>
            <p:spPr>
              <a:xfrm>
                <a:off x="8012805" y="2346945"/>
                <a:ext cx="72190" cy="79471"/>
              </a:xfrm>
              <a:custGeom>
                <a:avLst/>
                <a:gdLst/>
                <a:ahLst/>
                <a:cxnLst/>
                <a:rect l="l" t="t" r="r" b="b"/>
                <a:pathLst>
                  <a:path w="585" h="644" extrusionOk="0">
                    <a:moveTo>
                      <a:pt x="346" y="0"/>
                    </a:moveTo>
                    <a:lnTo>
                      <a:pt x="203" y="179"/>
                    </a:lnTo>
                    <a:lnTo>
                      <a:pt x="1" y="167"/>
                    </a:lnTo>
                    <a:lnTo>
                      <a:pt x="108" y="357"/>
                    </a:lnTo>
                    <a:lnTo>
                      <a:pt x="13" y="560"/>
                    </a:lnTo>
                    <a:lnTo>
                      <a:pt x="227" y="500"/>
                    </a:lnTo>
                    <a:lnTo>
                      <a:pt x="382" y="643"/>
                    </a:lnTo>
                    <a:lnTo>
                      <a:pt x="394" y="417"/>
                    </a:lnTo>
                    <a:lnTo>
                      <a:pt x="584" y="298"/>
                    </a:lnTo>
                    <a:lnTo>
                      <a:pt x="382" y="215"/>
                    </a:lnTo>
                    <a:lnTo>
                      <a:pt x="346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92" name="Google Shape;3792;p53"/>
              <p:cNvSpPr/>
              <p:nvPr/>
            </p:nvSpPr>
            <p:spPr>
              <a:xfrm>
                <a:off x="7933233" y="2665097"/>
                <a:ext cx="20608" cy="22089"/>
              </a:xfrm>
              <a:custGeom>
                <a:avLst/>
                <a:gdLst/>
                <a:ahLst/>
                <a:cxnLst/>
                <a:rect l="l" t="t" r="r" b="b"/>
                <a:pathLst>
                  <a:path w="167" h="179" extrusionOk="0">
                    <a:moveTo>
                      <a:pt x="84" y="0"/>
                    </a:moveTo>
                    <a:lnTo>
                      <a:pt x="60" y="60"/>
                    </a:lnTo>
                    <a:lnTo>
                      <a:pt x="0" y="72"/>
                    </a:lnTo>
                    <a:lnTo>
                      <a:pt x="48" y="119"/>
                    </a:lnTo>
                    <a:lnTo>
                      <a:pt x="36" y="179"/>
                    </a:lnTo>
                    <a:lnTo>
                      <a:pt x="95" y="143"/>
                    </a:lnTo>
                    <a:lnTo>
                      <a:pt x="143" y="167"/>
                    </a:lnTo>
                    <a:lnTo>
                      <a:pt x="131" y="107"/>
                    </a:lnTo>
                    <a:lnTo>
                      <a:pt x="167" y="60"/>
                    </a:lnTo>
                    <a:lnTo>
                      <a:pt x="119" y="60"/>
                    </a:lnTo>
                    <a:lnTo>
                      <a:pt x="84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93" name="Google Shape;3793;p53"/>
              <p:cNvSpPr/>
              <p:nvPr/>
            </p:nvSpPr>
            <p:spPr>
              <a:xfrm>
                <a:off x="7779612" y="2883950"/>
                <a:ext cx="36897" cy="41340"/>
              </a:xfrm>
              <a:custGeom>
                <a:avLst/>
                <a:gdLst/>
                <a:ahLst/>
                <a:cxnLst/>
                <a:rect l="l" t="t" r="r" b="b"/>
                <a:pathLst>
                  <a:path w="299" h="335" extrusionOk="0">
                    <a:moveTo>
                      <a:pt x="179" y="1"/>
                    </a:moveTo>
                    <a:lnTo>
                      <a:pt x="108" y="96"/>
                    </a:lnTo>
                    <a:lnTo>
                      <a:pt x="1" y="84"/>
                    </a:lnTo>
                    <a:lnTo>
                      <a:pt x="1" y="84"/>
                    </a:lnTo>
                    <a:lnTo>
                      <a:pt x="60" y="179"/>
                    </a:lnTo>
                    <a:lnTo>
                      <a:pt x="12" y="298"/>
                    </a:lnTo>
                    <a:lnTo>
                      <a:pt x="120" y="263"/>
                    </a:lnTo>
                    <a:lnTo>
                      <a:pt x="203" y="334"/>
                    </a:lnTo>
                    <a:lnTo>
                      <a:pt x="215" y="215"/>
                    </a:lnTo>
                    <a:lnTo>
                      <a:pt x="298" y="156"/>
                    </a:lnTo>
                    <a:lnTo>
                      <a:pt x="203" y="108"/>
                    </a:lnTo>
                    <a:lnTo>
                      <a:pt x="179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3795" name="Google Shape;3795;p53"/>
          <p:cNvGrpSpPr/>
          <p:nvPr/>
        </p:nvGrpSpPr>
        <p:grpSpPr>
          <a:xfrm rot="-302943">
            <a:off x="-360567" y="92566"/>
            <a:ext cx="1034847" cy="2301811"/>
            <a:chOff x="7197105" y="2185196"/>
            <a:chExt cx="427784" cy="951560"/>
          </a:xfrm>
        </p:grpSpPr>
        <p:sp>
          <p:nvSpPr>
            <p:cNvPr id="3796" name="Google Shape;3796;p53"/>
            <p:cNvSpPr/>
            <p:nvPr/>
          </p:nvSpPr>
          <p:spPr>
            <a:xfrm>
              <a:off x="7197105" y="2561643"/>
              <a:ext cx="246965" cy="575113"/>
            </a:xfrm>
            <a:custGeom>
              <a:avLst/>
              <a:gdLst/>
              <a:ahLst/>
              <a:cxnLst/>
              <a:rect l="l" t="t" r="r" b="b"/>
              <a:pathLst>
                <a:path w="3252" h="7573" extrusionOk="0">
                  <a:moveTo>
                    <a:pt x="3084" y="0"/>
                  </a:moveTo>
                  <a:lnTo>
                    <a:pt x="3001" y="36"/>
                  </a:lnTo>
                  <a:cubicBezTo>
                    <a:pt x="3001" y="48"/>
                    <a:pt x="3156" y="1381"/>
                    <a:pt x="2870" y="2953"/>
                  </a:cubicBezTo>
                  <a:cubicBezTo>
                    <a:pt x="2596" y="4405"/>
                    <a:pt x="1882" y="6358"/>
                    <a:pt x="1" y="7453"/>
                  </a:cubicBezTo>
                  <a:lnTo>
                    <a:pt x="25" y="7572"/>
                  </a:lnTo>
                  <a:cubicBezTo>
                    <a:pt x="870" y="7072"/>
                    <a:pt x="1560" y="6370"/>
                    <a:pt x="2072" y="5477"/>
                  </a:cubicBezTo>
                  <a:cubicBezTo>
                    <a:pt x="2489" y="4751"/>
                    <a:pt x="2787" y="3917"/>
                    <a:pt x="2953" y="2977"/>
                  </a:cubicBezTo>
                  <a:cubicBezTo>
                    <a:pt x="3251" y="1369"/>
                    <a:pt x="3096" y="12"/>
                    <a:pt x="308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97" name="Google Shape;3797;p53"/>
            <p:cNvSpPr/>
            <p:nvPr/>
          </p:nvSpPr>
          <p:spPr>
            <a:xfrm>
              <a:off x="7292944" y="2185196"/>
              <a:ext cx="331945" cy="402040"/>
            </a:xfrm>
            <a:custGeom>
              <a:avLst/>
              <a:gdLst/>
              <a:ahLst/>
              <a:cxnLst/>
              <a:rect l="l" t="t" r="r" b="b"/>
              <a:pathLst>
                <a:path w="4371" h="5294" extrusionOk="0">
                  <a:moveTo>
                    <a:pt x="2287" y="1"/>
                  </a:moveTo>
                  <a:cubicBezTo>
                    <a:pt x="2252" y="1"/>
                    <a:pt x="2216" y="2"/>
                    <a:pt x="2180" y="4"/>
                  </a:cubicBezTo>
                  <a:cubicBezTo>
                    <a:pt x="977" y="75"/>
                    <a:pt x="1" y="1314"/>
                    <a:pt x="13" y="2778"/>
                  </a:cubicBezTo>
                  <a:cubicBezTo>
                    <a:pt x="13" y="4187"/>
                    <a:pt x="931" y="5294"/>
                    <a:pt x="2084" y="5294"/>
                  </a:cubicBezTo>
                  <a:cubicBezTo>
                    <a:pt x="2119" y="5294"/>
                    <a:pt x="2155" y="5293"/>
                    <a:pt x="2192" y="5290"/>
                  </a:cubicBezTo>
                  <a:cubicBezTo>
                    <a:pt x="3394" y="5219"/>
                    <a:pt x="4370" y="3981"/>
                    <a:pt x="4370" y="2516"/>
                  </a:cubicBezTo>
                  <a:cubicBezTo>
                    <a:pt x="4359" y="1107"/>
                    <a:pt x="3440" y="1"/>
                    <a:pt x="228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98" name="Google Shape;3798;p53"/>
            <p:cNvSpPr/>
            <p:nvPr/>
          </p:nvSpPr>
          <p:spPr>
            <a:xfrm>
              <a:off x="7307449" y="2255747"/>
              <a:ext cx="273089" cy="330502"/>
            </a:xfrm>
            <a:custGeom>
              <a:avLst/>
              <a:gdLst/>
              <a:ahLst/>
              <a:cxnLst/>
              <a:rect l="l" t="t" r="r" b="b"/>
              <a:pathLst>
                <a:path w="3596" h="4352" extrusionOk="0">
                  <a:moveTo>
                    <a:pt x="1877" y="1"/>
                  </a:moveTo>
                  <a:cubicBezTo>
                    <a:pt x="1847" y="1"/>
                    <a:pt x="1817" y="2"/>
                    <a:pt x="1786" y="4"/>
                  </a:cubicBezTo>
                  <a:cubicBezTo>
                    <a:pt x="798" y="51"/>
                    <a:pt x="0" y="1075"/>
                    <a:pt x="12" y="2278"/>
                  </a:cubicBezTo>
                  <a:cubicBezTo>
                    <a:pt x="12" y="3450"/>
                    <a:pt x="771" y="4351"/>
                    <a:pt x="1736" y="4351"/>
                  </a:cubicBezTo>
                  <a:cubicBezTo>
                    <a:pt x="1760" y="4351"/>
                    <a:pt x="1785" y="4351"/>
                    <a:pt x="1810" y="4350"/>
                  </a:cubicBezTo>
                  <a:cubicBezTo>
                    <a:pt x="2798" y="4290"/>
                    <a:pt x="3596" y="3266"/>
                    <a:pt x="3584" y="2064"/>
                  </a:cubicBezTo>
                  <a:cubicBezTo>
                    <a:pt x="3584" y="898"/>
                    <a:pt x="2824" y="1"/>
                    <a:pt x="187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99" name="Google Shape;3799;p53"/>
            <p:cNvSpPr/>
            <p:nvPr/>
          </p:nvSpPr>
          <p:spPr>
            <a:xfrm>
              <a:off x="7328678" y="2295687"/>
              <a:ext cx="95004" cy="217044"/>
            </a:xfrm>
            <a:custGeom>
              <a:avLst/>
              <a:gdLst/>
              <a:ahLst/>
              <a:cxnLst/>
              <a:rect l="l" t="t" r="r" b="b"/>
              <a:pathLst>
                <a:path w="1251" h="2858" extrusionOk="0">
                  <a:moveTo>
                    <a:pt x="715" y="0"/>
                  </a:moveTo>
                  <a:cubicBezTo>
                    <a:pt x="191" y="453"/>
                    <a:pt x="1" y="1108"/>
                    <a:pt x="36" y="2084"/>
                  </a:cubicBezTo>
                  <a:cubicBezTo>
                    <a:pt x="48" y="2227"/>
                    <a:pt x="84" y="2382"/>
                    <a:pt x="167" y="2596"/>
                  </a:cubicBezTo>
                  <a:cubicBezTo>
                    <a:pt x="262" y="2858"/>
                    <a:pt x="322" y="2834"/>
                    <a:pt x="405" y="2846"/>
                  </a:cubicBezTo>
                  <a:cubicBezTo>
                    <a:pt x="421" y="2848"/>
                    <a:pt x="435" y="2850"/>
                    <a:pt x="448" y="2850"/>
                  </a:cubicBezTo>
                  <a:cubicBezTo>
                    <a:pt x="559" y="2850"/>
                    <a:pt x="602" y="2767"/>
                    <a:pt x="655" y="2703"/>
                  </a:cubicBezTo>
                  <a:cubicBezTo>
                    <a:pt x="334" y="2334"/>
                    <a:pt x="346" y="1917"/>
                    <a:pt x="453" y="1393"/>
                  </a:cubicBezTo>
                  <a:cubicBezTo>
                    <a:pt x="548" y="870"/>
                    <a:pt x="917" y="286"/>
                    <a:pt x="1251" y="24"/>
                  </a:cubicBezTo>
                  <a:cubicBezTo>
                    <a:pt x="1084" y="24"/>
                    <a:pt x="870" y="0"/>
                    <a:pt x="715" y="0"/>
                  </a:cubicBezTo>
                  <a:close/>
                </a:path>
              </a:pathLst>
            </a:custGeom>
            <a:solidFill>
              <a:srgbClr val="7FBFDA">
                <a:alpha val="5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00" name="Google Shape;3800;p53"/>
            <p:cNvSpPr/>
            <p:nvPr/>
          </p:nvSpPr>
          <p:spPr>
            <a:xfrm>
              <a:off x="7366649" y="2519793"/>
              <a:ext cx="31744" cy="32807"/>
            </a:xfrm>
            <a:custGeom>
              <a:avLst/>
              <a:gdLst/>
              <a:ahLst/>
              <a:cxnLst/>
              <a:rect l="l" t="t" r="r" b="b"/>
              <a:pathLst>
                <a:path w="418" h="432" extrusionOk="0">
                  <a:moveTo>
                    <a:pt x="218" y="1"/>
                  </a:moveTo>
                  <a:cubicBezTo>
                    <a:pt x="118" y="1"/>
                    <a:pt x="24" y="81"/>
                    <a:pt x="13" y="193"/>
                  </a:cubicBezTo>
                  <a:cubicBezTo>
                    <a:pt x="1" y="312"/>
                    <a:pt x="72" y="419"/>
                    <a:pt x="179" y="431"/>
                  </a:cubicBezTo>
                  <a:cubicBezTo>
                    <a:pt x="185" y="431"/>
                    <a:pt x="191" y="432"/>
                    <a:pt x="197" y="432"/>
                  </a:cubicBezTo>
                  <a:cubicBezTo>
                    <a:pt x="297" y="432"/>
                    <a:pt x="383" y="341"/>
                    <a:pt x="405" y="228"/>
                  </a:cubicBezTo>
                  <a:cubicBezTo>
                    <a:pt x="417" y="109"/>
                    <a:pt x="346" y="14"/>
                    <a:pt x="239" y="2"/>
                  </a:cubicBezTo>
                  <a:cubicBezTo>
                    <a:pt x="232" y="1"/>
                    <a:pt x="225" y="1"/>
                    <a:pt x="218" y="1"/>
                  </a:cubicBezTo>
                  <a:close/>
                </a:path>
              </a:pathLst>
            </a:custGeom>
            <a:solidFill>
              <a:srgbClr val="7FBFDA">
                <a:alpha val="5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801" name="Google Shape;3801;p53"/>
          <p:cNvGrpSpPr/>
          <p:nvPr/>
        </p:nvGrpSpPr>
        <p:grpSpPr>
          <a:xfrm rot="940620">
            <a:off x="-18957" y="294602"/>
            <a:ext cx="1034893" cy="2301915"/>
            <a:chOff x="7197105" y="2185196"/>
            <a:chExt cx="427784" cy="951560"/>
          </a:xfrm>
        </p:grpSpPr>
        <p:sp>
          <p:nvSpPr>
            <p:cNvPr id="3802" name="Google Shape;3802;p53"/>
            <p:cNvSpPr/>
            <p:nvPr/>
          </p:nvSpPr>
          <p:spPr>
            <a:xfrm>
              <a:off x="7197105" y="2561643"/>
              <a:ext cx="246965" cy="575113"/>
            </a:xfrm>
            <a:custGeom>
              <a:avLst/>
              <a:gdLst/>
              <a:ahLst/>
              <a:cxnLst/>
              <a:rect l="l" t="t" r="r" b="b"/>
              <a:pathLst>
                <a:path w="3252" h="7573" extrusionOk="0">
                  <a:moveTo>
                    <a:pt x="3084" y="0"/>
                  </a:moveTo>
                  <a:lnTo>
                    <a:pt x="3001" y="36"/>
                  </a:lnTo>
                  <a:cubicBezTo>
                    <a:pt x="3001" y="48"/>
                    <a:pt x="3156" y="1381"/>
                    <a:pt x="2870" y="2953"/>
                  </a:cubicBezTo>
                  <a:cubicBezTo>
                    <a:pt x="2596" y="4405"/>
                    <a:pt x="1882" y="6358"/>
                    <a:pt x="1" y="7453"/>
                  </a:cubicBezTo>
                  <a:lnTo>
                    <a:pt x="25" y="7572"/>
                  </a:lnTo>
                  <a:cubicBezTo>
                    <a:pt x="870" y="7072"/>
                    <a:pt x="1560" y="6370"/>
                    <a:pt x="2072" y="5477"/>
                  </a:cubicBezTo>
                  <a:cubicBezTo>
                    <a:pt x="2489" y="4751"/>
                    <a:pt x="2787" y="3917"/>
                    <a:pt x="2953" y="2977"/>
                  </a:cubicBezTo>
                  <a:cubicBezTo>
                    <a:pt x="3251" y="1369"/>
                    <a:pt x="3096" y="12"/>
                    <a:pt x="308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03" name="Google Shape;3803;p53"/>
            <p:cNvSpPr/>
            <p:nvPr/>
          </p:nvSpPr>
          <p:spPr>
            <a:xfrm>
              <a:off x="7292944" y="2185196"/>
              <a:ext cx="331945" cy="402040"/>
            </a:xfrm>
            <a:custGeom>
              <a:avLst/>
              <a:gdLst/>
              <a:ahLst/>
              <a:cxnLst/>
              <a:rect l="l" t="t" r="r" b="b"/>
              <a:pathLst>
                <a:path w="4371" h="5294" extrusionOk="0">
                  <a:moveTo>
                    <a:pt x="2287" y="1"/>
                  </a:moveTo>
                  <a:cubicBezTo>
                    <a:pt x="2252" y="1"/>
                    <a:pt x="2216" y="2"/>
                    <a:pt x="2180" y="4"/>
                  </a:cubicBezTo>
                  <a:cubicBezTo>
                    <a:pt x="977" y="75"/>
                    <a:pt x="1" y="1314"/>
                    <a:pt x="13" y="2778"/>
                  </a:cubicBezTo>
                  <a:cubicBezTo>
                    <a:pt x="13" y="4187"/>
                    <a:pt x="931" y="5294"/>
                    <a:pt x="2084" y="5294"/>
                  </a:cubicBezTo>
                  <a:cubicBezTo>
                    <a:pt x="2119" y="5294"/>
                    <a:pt x="2155" y="5293"/>
                    <a:pt x="2192" y="5290"/>
                  </a:cubicBezTo>
                  <a:cubicBezTo>
                    <a:pt x="3394" y="5219"/>
                    <a:pt x="4370" y="3981"/>
                    <a:pt x="4370" y="2516"/>
                  </a:cubicBezTo>
                  <a:cubicBezTo>
                    <a:pt x="4359" y="1107"/>
                    <a:pt x="3440" y="1"/>
                    <a:pt x="228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04" name="Google Shape;3804;p53"/>
            <p:cNvSpPr/>
            <p:nvPr/>
          </p:nvSpPr>
          <p:spPr>
            <a:xfrm>
              <a:off x="7307449" y="2255747"/>
              <a:ext cx="273089" cy="330502"/>
            </a:xfrm>
            <a:custGeom>
              <a:avLst/>
              <a:gdLst/>
              <a:ahLst/>
              <a:cxnLst/>
              <a:rect l="l" t="t" r="r" b="b"/>
              <a:pathLst>
                <a:path w="3596" h="4352" extrusionOk="0">
                  <a:moveTo>
                    <a:pt x="1877" y="1"/>
                  </a:moveTo>
                  <a:cubicBezTo>
                    <a:pt x="1847" y="1"/>
                    <a:pt x="1817" y="2"/>
                    <a:pt x="1786" y="4"/>
                  </a:cubicBezTo>
                  <a:cubicBezTo>
                    <a:pt x="798" y="51"/>
                    <a:pt x="0" y="1075"/>
                    <a:pt x="12" y="2278"/>
                  </a:cubicBezTo>
                  <a:cubicBezTo>
                    <a:pt x="12" y="3450"/>
                    <a:pt x="771" y="4351"/>
                    <a:pt x="1736" y="4351"/>
                  </a:cubicBezTo>
                  <a:cubicBezTo>
                    <a:pt x="1760" y="4351"/>
                    <a:pt x="1785" y="4351"/>
                    <a:pt x="1810" y="4350"/>
                  </a:cubicBezTo>
                  <a:cubicBezTo>
                    <a:pt x="2798" y="4290"/>
                    <a:pt x="3596" y="3266"/>
                    <a:pt x="3584" y="2064"/>
                  </a:cubicBezTo>
                  <a:cubicBezTo>
                    <a:pt x="3584" y="898"/>
                    <a:pt x="2824" y="1"/>
                    <a:pt x="187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05" name="Google Shape;3805;p53"/>
            <p:cNvSpPr/>
            <p:nvPr/>
          </p:nvSpPr>
          <p:spPr>
            <a:xfrm>
              <a:off x="7328678" y="2295687"/>
              <a:ext cx="95004" cy="217044"/>
            </a:xfrm>
            <a:custGeom>
              <a:avLst/>
              <a:gdLst/>
              <a:ahLst/>
              <a:cxnLst/>
              <a:rect l="l" t="t" r="r" b="b"/>
              <a:pathLst>
                <a:path w="1251" h="2858" extrusionOk="0">
                  <a:moveTo>
                    <a:pt x="715" y="0"/>
                  </a:moveTo>
                  <a:cubicBezTo>
                    <a:pt x="191" y="453"/>
                    <a:pt x="1" y="1108"/>
                    <a:pt x="36" y="2084"/>
                  </a:cubicBezTo>
                  <a:cubicBezTo>
                    <a:pt x="48" y="2227"/>
                    <a:pt x="84" y="2382"/>
                    <a:pt x="167" y="2596"/>
                  </a:cubicBezTo>
                  <a:cubicBezTo>
                    <a:pt x="262" y="2858"/>
                    <a:pt x="322" y="2834"/>
                    <a:pt x="405" y="2846"/>
                  </a:cubicBezTo>
                  <a:cubicBezTo>
                    <a:pt x="421" y="2848"/>
                    <a:pt x="435" y="2850"/>
                    <a:pt x="448" y="2850"/>
                  </a:cubicBezTo>
                  <a:cubicBezTo>
                    <a:pt x="559" y="2850"/>
                    <a:pt x="602" y="2767"/>
                    <a:pt x="655" y="2703"/>
                  </a:cubicBezTo>
                  <a:cubicBezTo>
                    <a:pt x="334" y="2334"/>
                    <a:pt x="346" y="1917"/>
                    <a:pt x="453" y="1393"/>
                  </a:cubicBezTo>
                  <a:cubicBezTo>
                    <a:pt x="548" y="870"/>
                    <a:pt x="917" y="286"/>
                    <a:pt x="1251" y="24"/>
                  </a:cubicBezTo>
                  <a:cubicBezTo>
                    <a:pt x="1084" y="24"/>
                    <a:pt x="870" y="0"/>
                    <a:pt x="715" y="0"/>
                  </a:cubicBezTo>
                  <a:close/>
                </a:path>
              </a:pathLst>
            </a:custGeom>
            <a:solidFill>
              <a:srgbClr val="FFFFFF">
                <a:alpha val="45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06" name="Google Shape;3806;p53"/>
            <p:cNvSpPr/>
            <p:nvPr/>
          </p:nvSpPr>
          <p:spPr>
            <a:xfrm>
              <a:off x="7366649" y="2519793"/>
              <a:ext cx="31744" cy="32807"/>
            </a:xfrm>
            <a:custGeom>
              <a:avLst/>
              <a:gdLst/>
              <a:ahLst/>
              <a:cxnLst/>
              <a:rect l="l" t="t" r="r" b="b"/>
              <a:pathLst>
                <a:path w="418" h="432" extrusionOk="0">
                  <a:moveTo>
                    <a:pt x="218" y="1"/>
                  </a:moveTo>
                  <a:cubicBezTo>
                    <a:pt x="118" y="1"/>
                    <a:pt x="24" y="81"/>
                    <a:pt x="13" y="193"/>
                  </a:cubicBezTo>
                  <a:cubicBezTo>
                    <a:pt x="1" y="312"/>
                    <a:pt x="72" y="419"/>
                    <a:pt x="179" y="431"/>
                  </a:cubicBezTo>
                  <a:cubicBezTo>
                    <a:pt x="185" y="431"/>
                    <a:pt x="191" y="432"/>
                    <a:pt x="197" y="432"/>
                  </a:cubicBezTo>
                  <a:cubicBezTo>
                    <a:pt x="297" y="432"/>
                    <a:pt x="383" y="341"/>
                    <a:pt x="405" y="228"/>
                  </a:cubicBezTo>
                  <a:cubicBezTo>
                    <a:pt x="417" y="109"/>
                    <a:pt x="346" y="14"/>
                    <a:pt x="239" y="2"/>
                  </a:cubicBezTo>
                  <a:cubicBezTo>
                    <a:pt x="232" y="1"/>
                    <a:pt x="225" y="1"/>
                    <a:pt x="218" y="1"/>
                  </a:cubicBezTo>
                  <a:close/>
                </a:path>
              </a:pathLst>
            </a:custGeom>
            <a:solidFill>
              <a:srgbClr val="FFFFFF">
                <a:alpha val="45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807" name="Google Shape;3807;p53"/>
          <p:cNvGrpSpPr/>
          <p:nvPr/>
        </p:nvGrpSpPr>
        <p:grpSpPr>
          <a:xfrm rot="-302943">
            <a:off x="-286004" y="447716"/>
            <a:ext cx="1034847" cy="2301811"/>
            <a:chOff x="7197105" y="2185196"/>
            <a:chExt cx="427784" cy="951560"/>
          </a:xfrm>
        </p:grpSpPr>
        <p:sp>
          <p:nvSpPr>
            <p:cNvPr id="3808" name="Google Shape;3808;p53"/>
            <p:cNvSpPr/>
            <p:nvPr/>
          </p:nvSpPr>
          <p:spPr>
            <a:xfrm>
              <a:off x="7197105" y="2561643"/>
              <a:ext cx="246965" cy="575113"/>
            </a:xfrm>
            <a:custGeom>
              <a:avLst/>
              <a:gdLst/>
              <a:ahLst/>
              <a:cxnLst/>
              <a:rect l="l" t="t" r="r" b="b"/>
              <a:pathLst>
                <a:path w="3252" h="7573" extrusionOk="0">
                  <a:moveTo>
                    <a:pt x="3084" y="0"/>
                  </a:moveTo>
                  <a:lnTo>
                    <a:pt x="3001" y="36"/>
                  </a:lnTo>
                  <a:cubicBezTo>
                    <a:pt x="3001" y="48"/>
                    <a:pt x="3156" y="1381"/>
                    <a:pt x="2870" y="2953"/>
                  </a:cubicBezTo>
                  <a:cubicBezTo>
                    <a:pt x="2596" y="4405"/>
                    <a:pt x="1882" y="6358"/>
                    <a:pt x="1" y="7453"/>
                  </a:cubicBezTo>
                  <a:lnTo>
                    <a:pt x="25" y="7572"/>
                  </a:lnTo>
                  <a:cubicBezTo>
                    <a:pt x="870" y="7072"/>
                    <a:pt x="1560" y="6370"/>
                    <a:pt x="2072" y="5477"/>
                  </a:cubicBezTo>
                  <a:cubicBezTo>
                    <a:pt x="2489" y="4751"/>
                    <a:pt x="2787" y="3917"/>
                    <a:pt x="2953" y="2977"/>
                  </a:cubicBezTo>
                  <a:cubicBezTo>
                    <a:pt x="3251" y="1369"/>
                    <a:pt x="3096" y="12"/>
                    <a:pt x="308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09" name="Google Shape;3809;p53"/>
            <p:cNvSpPr/>
            <p:nvPr/>
          </p:nvSpPr>
          <p:spPr>
            <a:xfrm>
              <a:off x="7292944" y="2185196"/>
              <a:ext cx="331945" cy="402040"/>
            </a:xfrm>
            <a:custGeom>
              <a:avLst/>
              <a:gdLst/>
              <a:ahLst/>
              <a:cxnLst/>
              <a:rect l="l" t="t" r="r" b="b"/>
              <a:pathLst>
                <a:path w="4371" h="5294" extrusionOk="0">
                  <a:moveTo>
                    <a:pt x="2287" y="1"/>
                  </a:moveTo>
                  <a:cubicBezTo>
                    <a:pt x="2252" y="1"/>
                    <a:pt x="2216" y="2"/>
                    <a:pt x="2180" y="4"/>
                  </a:cubicBezTo>
                  <a:cubicBezTo>
                    <a:pt x="977" y="75"/>
                    <a:pt x="1" y="1314"/>
                    <a:pt x="13" y="2778"/>
                  </a:cubicBezTo>
                  <a:cubicBezTo>
                    <a:pt x="13" y="4187"/>
                    <a:pt x="931" y="5294"/>
                    <a:pt x="2084" y="5294"/>
                  </a:cubicBezTo>
                  <a:cubicBezTo>
                    <a:pt x="2119" y="5294"/>
                    <a:pt x="2155" y="5293"/>
                    <a:pt x="2192" y="5290"/>
                  </a:cubicBezTo>
                  <a:cubicBezTo>
                    <a:pt x="3394" y="5219"/>
                    <a:pt x="4370" y="3981"/>
                    <a:pt x="4370" y="2516"/>
                  </a:cubicBezTo>
                  <a:cubicBezTo>
                    <a:pt x="4359" y="1107"/>
                    <a:pt x="3440" y="1"/>
                    <a:pt x="22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10" name="Google Shape;3810;p53"/>
            <p:cNvSpPr/>
            <p:nvPr/>
          </p:nvSpPr>
          <p:spPr>
            <a:xfrm>
              <a:off x="7307449" y="2255747"/>
              <a:ext cx="273089" cy="330502"/>
            </a:xfrm>
            <a:custGeom>
              <a:avLst/>
              <a:gdLst/>
              <a:ahLst/>
              <a:cxnLst/>
              <a:rect l="l" t="t" r="r" b="b"/>
              <a:pathLst>
                <a:path w="3596" h="4352" extrusionOk="0">
                  <a:moveTo>
                    <a:pt x="1877" y="1"/>
                  </a:moveTo>
                  <a:cubicBezTo>
                    <a:pt x="1847" y="1"/>
                    <a:pt x="1817" y="2"/>
                    <a:pt x="1786" y="4"/>
                  </a:cubicBezTo>
                  <a:cubicBezTo>
                    <a:pt x="798" y="51"/>
                    <a:pt x="0" y="1075"/>
                    <a:pt x="12" y="2278"/>
                  </a:cubicBezTo>
                  <a:cubicBezTo>
                    <a:pt x="12" y="3450"/>
                    <a:pt x="771" y="4351"/>
                    <a:pt x="1736" y="4351"/>
                  </a:cubicBezTo>
                  <a:cubicBezTo>
                    <a:pt x="1760" y="4351"/>
                    <a:pt x="1785" y="4351"/>
                    <a:pt x="1810" y="4350"/>
                  </a:cubicBezTo>
                  <a:cubicBezTo>
                    <a:pt x="2798" y="4290"/>
                    <a:pt x="3596" y="3266"/>
                    <a:pt x="3584" y="2064"/>
                  </a:cubicBezTo>
                  <a:cubicBezTo>
                    <a:pt x="3584" y="898"/>
                    <a:pt x="2824" y="1"/>
                    <a:pt x="1877" y="1"/>
                  </a:cubicBezTo>
                  <a:close/>
                </a:path>
              </a:pathLst>
            </a:custGeom>
            <a:solidFill>
              <a:srgbClr val="C7FAE1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11" name="Google Shape;3811;p53"/>
            <p:cNvSpPr/>
            <p:nvPr/>
          </p:nvSpPr>
          <p:spPr>
            <a:xfrm>
              <a:off x="7328678" y="2295687"/>
              <a:ext cx="95004" cy="217044"/>
            </a:xfrm>
            <a:custGeom>
              <a:avLst/>
              <a:gdLst/>
              <a:ahLst/>
              <a:cxnLst/>
              <a:rect l="l" t="t" r="r" b="b"/>
              <a:pathLst>
                <a:path w="1251" h="2858" extrusionOk="0">
                  <a:moveTo>
                    <a:pt x="715" y="0"/>
                  </a:moveTo>
                  <a:cubicBezTo>
                    <a:pt x="191" y="453"/>
                    <a:pt x="1" y="1108"/>
                    <a:pt x="36" y="2084"/>
                  </a:cubicBezTo>
                  <a:cubicBezTo>
                    <a:pt x="48" y="2227"/>
                    <a:pt x="84" y="2382"/>
                    <a:pt x="167" y="2596"/>
                  </a:cubicBezTo>
                  <a:cubicBezTo>
                    <a:pt x="262" y="2858"/>
                    <a:pt x="322" y="2834"/>
                    <a:pt x="405" y="2846"/>
                  </a:cubicBezTo>
                  <a:cubicBezTo>
                    <a:pt x="421" y="2848"/>
                    <a:pt x="435" y="2850"/>
                    <a:pt x="448" y="2850"/>
                  </a:cubicBezTo>
                  <a:cubicBezTo>
                    <a:pt x="559" y="2850"/>
                    <a:pt x="602" y="2767"/>
                    <a:pt x="655" y="2703"/>
                  </a:cubicBezTo>
                  <a:cubicBezTo>
                    <a:pt x="334" y="2334"/>
                    <a:pt x="346" y="1917"/>
                    <a:pt x="453" y="1393"/>
                  </a:cubicBezTo>
                  <a:cubicBezTo>
                    <a:pt x="548" y="870"/>
                    <a:pt x="917" y="286"/>
                    <a:pt x="1251" y="24"/>
                  </a:cubicBezTo>
                  <a:cubicBezTo>
                    <a:pt x="1084" y="24"/>
                    <a:pt x="870" y="0"/>
                    <a:pt x="71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12" name="Google Shape;3812;p53"/>
            <p:cNvSpPr/>
            <p:nvPr/>
          </p:nvSpPr>
          <p:spPr>
            <a:xfrm>
              <a:off x="7366649" y="2519793"/>
              <a:ext cx="31744" cy="32807"/>
            </a:xfrm>
            <a:custGeom>
              <a:avLst/>
              <a:gdLst/>
              <a:ahLst/>
              <a:cxnLst/>
              <a:rect l="l" t="t" r="r" b="b"/>
              <a:pathLst>
                <a:path w="418" h="432" extrusionOk="0">
                  <a:moveTo>
                    <a:pt x="218" y="1"/>
                  </a:moveTo>
                  <a:cubicBezTo>
                    <a:pt x="118" y="1"/>
                    <a:pt x="24" y="81"/>
                    <a:pt x="13" y="193"/>
                  </a:cubicBezTo>
                  <a:cubicBezTo>
                    <a:pt x="1" y="312"/>
                    <a:pt x="72" y="419"/>
                    <a:pt x="179" y="431"/>
                  </a:cubicBezTo>
                  <a:cubicBezTo>
                    <a:pt x="185" y="431"/>
                    <a:pt x="191" y="432"/>
                    <a:pt x="197" y="432"/>
                  </a:cubicBezTo>
                  <a:cubicBezTo>
                    <a:pt x="297" y="432"/>
                    <a:pt x="383" y="341"/>
                    <a:pt x="405" y="228"/>
                  </a:cubicBezTo>
                  <a:cubicBezTo>
                    <a:pt x="417" y="109"/>
                    <a:pt x="346" y="14"/>
                    <a:pt x="239" y="2"/>
                  </a:cubicBezTo>
                  <a:cubicBezTo>
                    <a:pt x="232" y="1"/>
                    <a:pt x="225" y="1"/>
                    <a:pt x="21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47" name="TextBox 246">
            <a:extLst>
              <a:ext uri="{FF2B5EF4-FFF2-40B4-BE49-F238E27FC236}">
                <a16:creationId xmlns:a16="http://schemas.microsoft.com/office/drawing/2014/main" id="{F36F6DCF-ACBA-428F-A856-C28DFA66C145}"/>
              </a:ext>
            </a:extLst>
          </p:cNvPr>
          <p:cNvSpPr txBox="1"/>
          <p:nvPr/>
        </p:nvSpPr>
        <p:spPr>
          <a:xfrm>
            <a:off x="1726662" y="1501149"/>
            <a:ext cx="3957144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dirty="0" err="1">
                <a:solidFill>
                  <a:schemeClr val="accent4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800" dirty="0">
                <a:solidFill>
                  <a:schemeClr val="accent4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4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2800" dirty="0">
                <a:solidFill>
                  <a:schemeClr val="accent4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4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800" dirty="0">
                <a:solidFill>
                  <a:schemeClr val="accent4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4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800" dirty="0">
                <a:solidFill>
                  <a:schemeClr val="accent4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Ê-</a:t>
            </a:r>
            <a:r>
              <a:rPr lang="en-US" sz="2800" dirty="0" err="1">
                <a:solidFill>
                  <a:schemeClr val="accent4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2800" dirty="0">
                <a:solidFill>
                  <a:schemeClr val="accent4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2800" dirty="0" err="1">
                <a:solidFill>
                  <a:schemeClr val="accent4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xơn</a:t>
            </a:r>
            <a:r>
              <a:rPr lang="en-US" sz="2800" dirty="0">
                <a:solidFill>
                  <a:schemeClr val="accent4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2800" dirty="0"/>
          </a:p>
        </p:txBody>
      </p:sp>
      <p:sp>
        <p:nvSpPr>
          <p:cNvPr id="249" name="TextBox 248">
            <a:extLst>
              <a:ext uri="{FF2B5EF4-FFF2-40B4-BE49-F238E27FC236}">
                <a16:creationId xmlns:a16="http://schemas.microsoft.com/office/drawing/2014/main" id="{5C80D826-A38C-4F32-8136-E3A5BEC39CBE}"/>
              </a:ext>
            </a:extLst>
          </p:cNvPr>
          <p:cNvSpPr txBox="1"/>
          <p:nvPr/>
        </p:nvSpPr>
        <p:spPr>
          <a:xfrm>
            <a:off x="1673039" y="1541470"/>
            <a:ext cx="4130772" cy="18158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hangingPunct="1">
              <a:defRPr/>
            </a:pPr>
            <a:r>
              <a:rPr lang="en-US" sz="2800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Ê-</a:t>
            </a:r>
            <a:r>
              <a:rPr lang="en-US" sz="2800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2800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2800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xơn</a:t>
            </a:r>
            <a:r>
              <a:rPr lang="en-US" sz="2800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800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giàu</a:t>
            </a:r>
            <a:r>
              <a:rPr lang="en-US" sz="2800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sáng</a:t>
            </a:r>
            <a:r>
              <a:rPr lang="en-US" sz="2800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kiến</a:t>
            </a:r>
            <a:r>
              <a:rPr lang="en-US" sz="2800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luôn</a:t>
            </a:r>
            <a:r>
              <a:rPr lang="en-US" sz="2800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mong</a:t>
            </a:r>
            <a:r>
              <a:rPr lang="en-US" sz="2800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muốn</a:t>
            </a:r>
            <a:r>
              <a:rPr lang="en-US" sz="2800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mang</a:t>
            </a:r>
            <a:r>
              <a:rPr lang="en-US" sz="2800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2800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lang="en-US" sz="2800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tốt</a:t>
            </a:r>
            <a:r>
              <a:rPr lang="en-US" sz="2800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800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2800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800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" dur="500"/>
                                        <p:tgtEl>
                                          <p:spTgt spid="2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7" grpId="0"/>
      <p:bldP spid="24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81" name="Google Shape;4181;p58"/>
          <p:cNvSpPr/>
          <p:nvPr/>
        </p:nvSpPr>
        <p:spPr>
          <a:xfrm>
            <a:off x="4991111" y="3235752"/>
            <a:ext cx="64165" cy="53061"/>
          </a:xfrm>
          <a:custGeom>
            <a:avLst/>
            <a:gdLst/>
            <a:ahLst/>
            <a:cxnLst/>
            <a:rect l="l" t="t" r="r" b="b"/>
            <a:pathLst>
              <a:path w="965" h="798" extrusionOk="0">
                <a:moveTo>
                  <a:pt x="84" y="0"/>
                </a:moveTo>
                <a:lnTo>
                  <a:pt x="0" y="703"/>
                </a:lnTo>
                <a:lnTo>
                  <a:pt x="882" y="798"/>
                </a:lnTo>
                <a:lnTo>
                  <a:pt x="965" y="95"/>
                </a:lnTo>
                <a:lnTo>
                  <a:pt x="84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82" name="Google Shape;4182;p58"/>
          <p:cNvSpPr/>
          <p:nvPr/>
        </p:nvSpPr>
        <p:spPr>
          <a:xfrm>
            <a:off x="4973690" y="3144190"/>
            <a:ext cx="113303" cy="106986"/>
          </a:xfrm>
          <a:custGeom>
            <a:avLst/>
            <a:gdLst/>
            <a:ahLst/>
            <a:cxnLst/>
            <a:rect l="l" t="t" r="r" b="b"/>
            <a:pathLst>
              <a:path w="1704" h="1609" extrusionOk="0">
                <a:moveTo>
                  <a:pt x="836" y="1"/>
                </a:moveTo>
                <a:cubicBezTo>
                  <a:pt x="440" y="1"/>
                  <a:pt x="103" y="305"/>
                  <a:pt x="48" y="710"/>
                </a:cubicBezTo>
                <a:cubicBezTo>
                  <a:pt x="1" y="1151"/>
                  <a:pt x="322" y="1556"/>
                  <a:pt x="763" y="1603"/>
                </a:cubicBezTo>
                <a:cubicBezTo>
                  <a:pt x="792" y="1607"/>
                  <a:pt x="822" y="1608"/>
                  <a:pt x="852" y="1608"/>
                </a:cubicBezTo>
                <a:cubicBezTo>
                  <a:pt x="1255" y="1608"/>
                  <a:pt x="1599" y="1311"/>
                  <a:pt x="1644" y="889"/>
                </a:cubicBezTo>
                <a:cubicBezTo>
                  <a:pt x="1703" y="448"/>
                  <a:pt x="1382" y="55"/>
                  <a:pt x="941" y="8"/>
                </a:cubicBezTo>
                <a:cubicBezTo>
                  <a:pt x="906" y="3"/>
                  <a:pt x="871" y="1"/>
                  <a:pt x="836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183" name="Google Shape;4183;p58"/>
          <p:cNvGrpSpPr/>
          <p:nvPr/>
        </p:nvGrpSpPr>
        <p:grpSpPr>
          <a:xfrm>
            <a:off x="4998708" y="917687"/>
            <a:ext cx="3368562" cy="3655139"/>
            <a:chOff x="4438650" y="692163"/>
            <a:chExt cx="3743920" cy="3937871"/>
          </a:xfrm>
        </p:grpSpPr>
        <p:sp>
          <p:nvSpPr>
            <p:cNvPr id="4184" name="Google Shape;4184;p58"/>
            <p:cNvSpPr/>
            <p:nvPr/>
          </p:nvSpPr>
          <p:spPr>
            <a:xfrm>
              <a:off x="4555812" y="4371910"/>
              <a:ext cx="3508743" cy="258124"/>
            </a:xfrm>
            <a:custGeom>
              <a:avLst/>
              <a:gdLst/>
              <a:ahLst/>
              <a:cxnLst/>
              <a:rect l="l" t="t" r="r" b="b"/>
              <a:pathLst>
                <a:path w="52769" h="3882" extrusionOk="0">
                  <a:moveTo>
                    <a:pt x="26385" y="0"/>
                  </a:moveTo>
                  <a:cubicBezTo>
                    <a:pt x="11811" y="0"/>
                    <a:pt x="0" y="869"/>
                    <a:pt x="0" y="1941"/>
                  </a:cubicBezTo>
                  <a:cubicBezTo>
                    <a:pt x="0" y="3013"/>
                    <a:pt x="11811" y="3882"/>
                    <a:pt x="26385" y="3882"/>
                  </a:cubicBezTo>
                  <a:cubicBezTo>
                    <a:pt x="40958" y="3882"/>
                    <a:pt x="52769" y="3013"/>
                    <a:pt x="52769" y="1941"/>
                  </a:cubicBezTo>
                  <a:cubicBezTo>
                    <a:pt x="52769" y="869"/>
                    <a:pt x="40958" y="0"/>
                    <a:pt x="2638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85" name="Google Shape;4185;p58"/>
            <p:cNvSpPr/>
            <p:nvPr/>
          </p:nvSpPr>
          <p:spPr>
            <a:xfrm>
              <a:off x="5528813" y="2072832"/>
              <a:ext cx="896186" cy="1106568"/>
            </a:xfrm>
            <a:custGeom>
              <a:avLst/>
              <a:gdLst/>
              <a:ahLst/>
              <a:cxnLst/>
              <a:rect l="l" t="t" r="r" b="b"/>
              <a:pathLst>
                <a:path w="13478" h="16642" extrusionOk="0">
                  <a:moveTo>
                    <a:pt x="10668" y="1"/>
                  </a:moveTo>
                  <a:cubicBezTo>
                    <a:pt x="10668" y="1"/>
                    <a:pt x="0" y="8168"/>
                    <a:pt x="786" y="13919"/>
                  </a:cubicBezTo>
                  <a:cubicBezTo>
                    <a:pt x="1029" y="15705"/>
                    <a:pt x="2005" y="16641"/>
                    <a:pt x="3284" y="16641"/>
                  </a:cubicBezTo>
                  <a:cubicBezTo>
                    <a:pt x="4758" y="16641"/>
                    <a:pt x="6637" y="15397"/>
                    <a:pt x="8263" y="12776"/>
                  </a:cubicBezTo>
                  <a:cubicBezTo>
                    <a:pt x="11311" y="7894"/>
                    <a:pt x="13478" y="1894"/>
                    <a:pt x="13478" y="1894"/>
                  </a:cubicBezTo>
                  <a:lnTo>
                    <a:pt x="1066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86" name="Google Shape;4186;p58"/>
            <p:cNvSpPr/>
            <p:nvPr/>
          </p:nvSpPr>
          <p:spPr>
            <a:xfrm>
              <a:off x="7039350" y="2072832"/>
              <a:ext cx="896252" cy="1106568"/>
            </a:xfrm>
            <a:custGeom>
              <a:avLst/>
              <a:gdLst/>
              <a:ahLst/>
              <a:cxnLst/>
              <a:rect l="l" t="t" r="r" b="b"/>
              <a:pathLst>
                <a:path w="13479" h="16642" extrusionOk="0">
                  <a:moveTo>
                    <a:pt x="2798" y="1"/>
                  </a:moveTo>
                  <a:lnTo>
                    <a:pt x="0" y="1894"/>
                  </a:lnTo>
                  <a:cubicBezTo>
                    <a:pt x="0" y="1894"/>
                    <a:pt x="2155" y="7894"/>
                    <a:pt x="5203" y="12776"/>
                  </a:cubicBezTo>
                  <a:cubicBezTo>
                    <a:pt x="6829" y="15397"/>
                    <a:pt x="8708" y="16641"/>
                    <a:pt x="10183" y="16641"/>
                  </a:cubicBezTo>
                  <a:cubicBezTo>
                    <a:pt x="11462" y="16641"/>
                    <a:pt x="12437" y="15705"/>
                    <a:pt x="12680" y="13919"/>
                  </a:cubicBezTo>
                  <a:cubicBezTo>
                    <a:pt x="13478" y="8168"/>
                    <a:pt x="2798" y="1"/>
                    <a:pt x="279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87" name="Google Shape;4187;p58"/>
            <p:cNvSpPr/>
            <p:nvPr/>
          </p:nvSpPr>
          <p:spPr>
            <a:xfrm>
              <a:off x="7109766" y="1118053"/>
              <a:ext cx="368235" cy="368235"/>
            </a:xfrm>
            <a:custGeom>
              <a:avLst/>
              <a:gdLst/>
              <a:ahLst/>
              <a:cxnLst/>
              <a:rect l="l" t="t" r="r" b="b"/>
              <a:pathLst>
                <a:path w="5538" h="5538" extrusionOk="0">
                  <a:moveTo>
                    <a:pt x="2775" y="1"/>
                  </a:moveTo>
                  <a:cubicBezTo>
                    <a:pt x="1239" y="1"/>
                    <a:pt x="1" y="1239"/>
                    <a:pt x="1" y="2775"/>
                  </a:cubicBezTo>
                  <a:cubicBezTo>
                    <a:pt x="1" y="4299"/>
                    <a:pt x="1239" y="5537"/>
                    <a:pt x="2775" y="5537"/>
                  </a:cubicBezTo>
                  <a:cubicBezTo>
                    <a:pt x="4299" y="5537"/>
                    <a:pt x="5537" y="4299"/>
                    <a:pt x="5537" y="2775"/>
                  </a:cubicBezTo>
                  <a:cubicBezTo>
                    <a:pt x="5537" y="1239"/>
                    <a:pt x="4299" y="1"/>
                    <a:pt x="2775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88" name="Google Shape;4188;p58"/>
            <p:cNvSpPr/>
            <p:nvPr/>
          </p:nvSpPr>
          <p:spPr>
            <a:xfrm>
              <a:off x="7173135" y="1181421"/>
              <a:ext cx="241501" cy="241501"/>
            </a:xfrm>
            <a:custGeom>
              <a:avLst/>
              <a:gdLst/>
              <a:ahLst/>
              <a:cxnLst/>
              <a:rect l="l" t="t" r="r" b="b"/>
              <a:pathLst>
                <a:path w="3632" h="3632" extrusionOk="0">
                  <a:moveTo>
                    <a:pt x="1822" y="0"/>
                  </a:moveTo>
                  <a:cubicBezTo>
                    <a:pt x="810" y="0"/>
                    <a:pt x="0" y="822"/>
                    <a:pt x="0" y="1822"/>
                  </a:cubicBezTo>
                  <a:cubicBezTo>
                    <a:pt x="0" y="2822"/>
                    <a:pt x="810" y="3632"/>
                    <a:pt x="1822" y="3632"/>
                  </a:cubicBezTo>
                  <a:cubicBezTo>
                    <a:pt x="2822" y="3632"/>
                    <a:pt x="3632" y="2822"/>
                    <a:pt x="3632" y="1822"/>
                  </a:cubicBezTo>
                  <a:cubicBezTo>
                    <a:pt x="3632" y="810"/>
                    <a:pt x="2822" y="0"/>
                    <a:pt x="182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89" name="Google Shape;4189;p58"/>
            <p:cNvSpPr/>
            <p:nvPr/>
          </p:nvSpPr>
          <p:spPr>
            <a:xfrm>
              <a:off x="5948388" y="1118053"/>
              <a:ext cx="368169" cy="368235"/>
            </a:xfrm>
            <a:custGeom>
              <a:avLst/>
              <a:gdLst/>
              <a:ahLst/>
              <a:cxnLst/>
              <a:rect l="l" t="t" r="r" b="b"/>
              <a:pathLst>
                <a:path w="5537" h="5538" extrusionOk="0">
                  <a:moveTo>
                    <a:pt x="2763" y="1"/>
                  </a:moveTo>
                  <a:cubicBezTo>
                    <a:pt x="1239" y="1"/>
                    <a:pt x="0" y="1239"/>
                    <a:pt x="0" y="2775"/>
                  </a:cubicBezTo>
                  <a:cubicBezTo>
                    <a:pt x="0" y="4299"/>
                    <a:pt x="1239" y="5537"/>
                    <a:pt x="2763" y="5537"/>
                  </a:cubicBezTo>
                  <a:cubicBezTo>
                    <a:pt x="4299" y="5537"/>
                    <a:pt x="5537" y="4299"/>
                    <a:pt x="5537" y="2775"/>
                  </a:cubicBezTo>
                  <a:cubicBezTo>
                    <a:pt x="5537" y="1239"/>
                    <a:pt x="4299" y="1"/>
                    <a:pt x="276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90" name="Google Shape;4190;p58"/>
            <p:cNvSpPr/>
            <p:nvPr/>
          </p:nvSpPr>
          <p:spPr>
            <a:xfrm>
              <a:off x="6011690" y="1181421"/>
              <a:ext cx="241567" cy="241501"/>
            </a:xfrm>
            <a:custGeom>
              <a:avLst/>
              <a:gdLst/>
              <a:ahLst/>
              <a:cxnLst/>
              <a:rect l="l" t="t" r="r" b="b"/>
              <a:pathLst>
                <a:path w="3633" h="3632" extrusionOk="0">
                  <a:moveTo>
                    <a:pt x="1811" y="0"/>
                  </a:moveTo>
                  <a:cubicBezTo>
                    <a:pt x="811" y="0"/>
                    <a:pt x="1" y="822"/>
                    <a:pt x="1" y="1822"/>
                  </a:cubicBezTo>
                  <a:cubicBezTo>
                    <a:pt x="1" y="2822"/>
                    <a:pt x="811" y="3632"/>
                    <a:pt x="1811" y="3632"/>
                  </a:cubicBezTo>
                  <a:cubicBezTo>
                    <a:pt x="2823" y="3632"/>
                    <a:pt x="3632" y="2822"/>
                    <a:pt x="3632" y="1822"/>
                  </a:cubicBezTo>
                  <a:cubicBezTo>
                    <a:pt x="3632" y="810"/>
                    <a:pt x="2823" y="0"/>
                    <a:pt x="181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91" name="Google Shape;4191;p58"/>
            <p:cNvSpPr/>
            <p:nvPr/>
          </p:nvSpPr>
          <p:spPr>
            <a:xfrm>
              <a:off x="6018872" y="1110140"/>
              <a:ext cx="1384706" cy="1160693"/>
            </a:xfrm>
            <a:custGeom>
              <a:avLst/>
              <a:gdLst/>
              <a:ahLst/>
              <a:cxnLst/>
              <a:rect l="l" t="t" r="r" b="b"/>
              <a:pathLst>
                <a:path w="20825" h="17456" extrusionOk="0">
                  <a:moveTo>
                    <a:pt x="10406" y="1"/>
                  </a:moveTo>
                  <a:cubicBezTo>
                    <a:pt x="4655" y="1"/>
                    <a:pt x="0" y="3906"/>
                    <a:pt x="0" y="8728"/>
                  </a:cubicBezTo>
                  <a:cubicBezTo>
                    <a:pt x="0" y="13538"/>
                    <a:pt x="4655" y="17455"/>
                    <a:pt x="10406" y="17455"/>
                  </a:cubicBezTo>
                  <a:cubicBezTo>
                    <a:pt x="16169" y="17455"/>
                    <a:pt x="20824" y="13538"/>
                    <a:pt x="20824" y="8728"/>
                  </a:cubicBezTo>
                  <a:cubicBezTo>
                    <a:pt x="20824" y="3906"/>
                    <a:pt x="16169" y="1"/>
                    <a:pt x="1040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92" name="Google Shape;4192;p58"/>
            <p:cNvSpPr/>
            <p:nvPr/>
          </p:nvSpPr>
          <p:spPr>
            <a:xfrm>
              <a:off x="5854965" y="2094975"/>
              <a:ext cx="1712448" cy="2387546"/>
            </a:xfrm>
            <a:custGeom>
              <a:avLst/>
              <a:gdLst/>
              <a:ahLst/>
              <a:cxnLst/>
              <a:rect l="l" t="t" r="r" b="b"/>
              <a:pathLst>
                <a:path w="25754" h="35907" extrusionOk="0">
                  <a:moveTo>
                    <a:pt x="5739" y="1"/>
                  </a:moveTo>
                  <a:cubicBezTo>
                    <a:pt x="5739" y="1"/>
                    <a:pt x="0" y="7204"/>
                    <a:pt x="560" y="15312"/>
                  </a:cubicBezTo>
                  <a:cubicBezTo>
                    <a:pt x="1120" y="23421"/>
                    <a:pt x="3489" y="32434"/>
                    <a:pt x="2584" y="35255"/>
                  </a:cubicBezTo>
                  <a:cubicBezTo>
                    <a:pt x="2584" y="35255"/>
                    <a:pt x="4987" y="35906"/>
                    <a:pt x="6990" y="35906"/>
                  </a:cubicBezTo>
                  <a:cubicBezTo>
                    <a:pt x="7992" y="35906"/>
                    <a:pt x="8894" y="35743"/>
                    <a:pt x="9347" y="35255"/>
                  </a:cubicBezTo>
                  <a:cubicBezTo>
                    <a:pt x="10680" y="33815"/>
                    <a:pt x="8835" y="25159"/>
                    <a:pt x="12871" y="24361"/>
                  </a:cubicBezTo>
                  <a:cubicBezTo>
                    <a:pt x="16907" y="25159"/>
                    <a:pt x="15074" y="33815"/>
                    <a:pt x="16407" y="35255"/>
                  </a:cubicBezTo>
                  <a:cubicBezTo>
                    <a:pt x="16856" y="35743"/>
                    <a:pt x="17755" y="35906"/>
                    <a:pt x="18755" y="35906"/>
                  </a:cubicBezTo>
                  <a:cubicBezTo>
                    <a:pt x="20756" y="35906"/>
                    <a:pt x="23158" y="35255"/>
                    <a:pt x="23158" y="35255"/>
                  </a:cubicBezTo>
                  <a:cubicBezTo>
                    <a:pt x="22265" y="32434"/>
                    <a:pt x="24623" y="23432"/>
                    <a:pt x="25194" y="15312"/>
                  </a:cubicBezTo>
                  <a:cubicBezTo>
                    <a:pt x="25754" y="7204"/>
                    <a:pt x="20015" y="1"/>
                    <a:pt x="20015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93" name="Google Shape;4193;p58"/>
            <p:cNvSpPr/>
            <p:nvPr/>
          </p:nvSpPr>
          <p:spPr>
            <a:xfrm>
              <a:off x="6376674" y="1604120"/>
              <a:ext cx="101401" cy="100670"/>
            </a:xfrm>
            <a:custGeom>
              <a:avLst/>
              <a:gdLst/>
              <a:ahLst/>
              <a:cxnLst/>
              <a:rect l="l" t="t" r="r" b="b"/>
              <a:pathLst>
                <a:path w="1525" h="1514" extrusionOk="0">
                  <a:moveTo>
                    <a:pt x="742" y="1"/>
                  </a:moveTo>
                  <a:cubicBezTo>
                    <a:pt x="334" y="1"/>
                    <a:pt x="1" y="342"/>
                    <a:pt x="1" y="751"/>
                  </a:cubicBezTo>
                  <a:cubicBezTo>
                    <a:pt x="1" y="1180"/>
                    <a:pt x="346" y="1513"/>
                    <a:pt x="763" y="1513"/>
                  </a:cubicBezTo>
                  <a:cubicBezTo>
                    <a:pt x="1179" y="1513"/>
                    <a:pt x="1525" y="1180"/>
                    <a:pt x="1525" y="763"/>
                  </a:cubicBezTo>
                  <a:cubicBezTo>
                    <a:pt x="1525" y="335"/>
                    <a:pt x="1179" y="1"/>
                    <a:pt x="763" y="1"/>
                  </a:cubicBezTo>
                  <a:cubicBezTo>
                    <a:pt x="756" y="1"/>
                    <a:pt x="749" y="1"/>
                    <a:pt x="742" y="1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94" name="Google Shape;4194;p58"/>
            <p:cNvSpPr/>
            <p:nvPr/>
          </p:nvSpPr>
          <p:spPr>
            <a:xfrm>
              <a:off x="6953839" y="1604187"/>
              <a:ext cx="101401" cy="101401"/>
            </a:xfrm>
            <a:custGeom>
              <a:avLst/>
              <a:gdLst/>
              <a:ahLst/>
              <a:cxnLst/>
              <a:rect l="l" t="t" r="r" b="b"/>
              <a:pathLst>
                <a:path w="1525" h="1525" extrusionOk="0">
                  <a:moveTo>
                    <a:pt x="762" y="0"/>
                  </a:moveTo>
                  <a:cubicBezTo>
                    <a:pt x="346" y="0"/>
                    <a:pt x="0" y="334"/>
                    <a:pt x="0" y="762"/>
                  </a:cubicBezTo>
                  <a:cubicBezTo>
                    <a:pt x="0" y="1179"/>
                    <a:pt x="346" y="1524"/>
                    <a:pt x="762" y="1524"/>
                  </a:cubicBezTo>
                  <a:cubicBezTo>
                    <a:pt x="1179" y="1524"/>
                    <a:pt x="1524" y="1179"/>
                    <a:pt x="1524" y="762"/>
                  </a:cubicBezTo>
                  <a:cubicBezTo>
                    <a:pt x="1524" y="345"/>
                    <a:pt x="1179" y="0"/>
                    <a:pt x="762" y="0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95" name="Google Shape;4195;p58"/>
            <p:cNvSpPr/>
            <p:nvPr/>
          </p:nvSpPr>
          <p:spPr>
            <a:xfrm>
              <a:off x="6262704" y="1720484"/>
              <a:ext cx="167096" cy="59511"/>
            </a:xfrm>
            <a:custGeom>
              <a:avLst/>
              <a:gdLst/>
              <a:ahLst/>
              <a:cxnLst/>
              <a:rect l="l" t="t" r="r" b="b"/>
              <a:pathLst>
                <a:path w="2513" h="895" extrusionOk="0">
                  <a:moveTo>
                    <a:pt x="1192" y="1"/>
                  </a:moveTo>
                  <a:cubicBezTo>
                    <a:pt x="529" y="1"/>
                    <a:pt x="0" y="199"/>
                    <a:pt x="0" y="442"/>
                  </a:cubicBezTo>
                  <a:cubicBezTo>
                    <a:pt x="0" y="692"/>
                    <a:pt x="560" y="894"/>
                    <a:pt x="1250" y="894"/>
                  </a:cubicBezTo>
                  <a:cubicBezTo>
                    <a:pt x="1953" y="894"/>
                    <a:pt x="2512" y="692"/>
                    <a:pt x="2512" y="442"/>
                  </a:cubicBezTo>
                  <a:cubicBezTo>
                    <a:pt x="2512" y="210"/>
                    <a:pt x="1982" y="1"/>
                    <a:pt x="1306" y="1"/>
                  </a:cubicBezTo>
                  <a:cubicBezTo>
                    <a:pt x="1288" y="1"/>
                    <a:pt x="1269" y="1"/>
                    <a:pt x="1250" y="1"/>
                  </a:cubicBezTo>
                  <a:cubicBezTo>
                    <a:pt x="1231" y="1"/>
                    <a:pt x="1212" y="1"/>
                    <a:pt x="1192" y="1"/>
                  </a:cubicBezTo>
                  <a:close/>
                </a:path>
              </a:pathLst>
            </a:custGeom>
            <a:solidFill>
              <a:srgbClr val="EF83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96" name="Google Shape;4196;p58"/>
            <p:cNvSpPr/>
            <p:nvPr/>
          </p:nvSpPr>
          <p:spPr>
            <a:xfrm>
              <a:off x="6992605" y="1720550"/>
              <a:ext cx="167096" cy="60242"/>
            </a:xfrm>
            <a:custGeom>
              <a:avLst/>
              <a:gdLst/>
              <a:ahLst/>
              <a:cxnLst/>
              <a:rect l="l" t="t" r="r" b="b"/>
              <a:pathLst>
                <a:path w="2513" h="906" extrusionOk="0">
                  <a:moveTo>
                    <a:pt x="1263" y="0"/>
                  </a:moveTo>
                  <a:cubicBezTo>
                    <a:pt x="560" y="0"/>
                    <a:pt x="1" y="203"/>
                    <a:pt x="1" y="453"/>
                  </a:cubicBezTo>
                  <a:cubicBezTo>
                    <a:pt x="1" y="703"/>
                    <a:pt x="560" y="905"/>
                    <a:pt x="1263" y="905"/>
                  </a:cubicBezTo>
                  <a:cubicBezTo>
                    <a:pt x="1953" y="905"/>
                    <a:pt x="2513" y="703"/>
                    <a:pt x="2513" y="453"/>
                  </a:cubicBezTo>
                  <a:cubicBezTo>
                    <a:pt x="2513" y="203"/>
                    <a:pt x="1953" y="0"/>
                    <a:pt x="1263" y="0"/>
                  </a:cubicBezTo>
                  <a:close/>
                </a:path>
              </a:pathLst>
            </a:custGeom>
            <a:solidFill>
              <a:srgbClr val="EF83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97" name="Google Shape;4197;p58"/>
            <p:cNvSpPr/>
            <p:nvPr/>
          </p:nvSpPr>
          <p:spPr>
            <a:xfrm>
              <a:off x="6478010" y="1654855"/>
              <a:ext cx="508335" cy="524160"/>
            </a:xfrm>
            <a:custGeom>
              <a:avLst/>
              <a:gdLst/>
              <a:ahLst/>
              <a:cxnLst/>
              <a:rect l="l" t="t" r="r" b="b"/>
              <a:pathLst>
                <a:path w="7645" h="7883" extrusionOk="0">
                  <a:moveTo>
                    <a:pt x="3823" y="0"/>
                  </a:moveTo>
                  <a:cubicBezTo>
                    <a:pt x="1703" y="0"/>
                    <a:pt x="1" y="1762"/>
                    <a:pt x="1" y="3941"/>
                  </a:cubicBezTo>
                  <a:cubicBezTo>
                    <a:pt x="1" y="6120"/>
                    <a:pt x="1703" y="7882"/>
                    <a:pt x="3823" y="7882"/>
                  </a:cubicBezTo>
                  <a:cubicBezTo>
                    <a:pt x="5930" y="7882"/>
                    <a:pt x="7644" y="6120"/>
                    <a:pt x="7644" y="3941"/>
                  </a:cubicBezTo>
                  <a:cubicBezTo>
                    <a:pt x="7644" y="1762"/>
                    <a:pt x="5930" y="0"/>
                    <a:pt x="3823" y="0"/>
                  </a:cubicBezTo>
                  <a:close/>
                </a:path>
              </a:pathLst>
            </a:custGeom>
            <a:solidFill>
              <a:srgbClr val="EFEDE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98" name="Google Shape;4198;p58"/>
            <p:cNvSpPr/>
            <p:nvPr/>
          </p:nvSpPr>
          <p:spPr>
            <a:xfrm>
              <a:off x="6625294" y="1629521"/>
              <a:ext cx="212975" cy="121947"/>
            </a:xfrm>
            <a:custGeom>
              <a:avLst/>
              <a:gdLst/>
              <a:ahLst/>
              <a:cxnLst/>
              <a:rect l="l" t="t" r="r" b="b"/>
              <a:pathLst>
                <a:path w="3203" h="1834" extrusionOk="0">
                  <a:moveTo>
                    <a:pt x="1608" y="0"/>
                  </a:moveTo>
                  <a:cubicBezTo>
                    <a:pt x="715" y="0"/>
                    <a:pt x="0" y="405"/>
                    <a:pt x="0" y="917"/>
                  </a:cubicBezTo>
                  <a:cubicBezTo>
                    <a:pt x="0" y="1417"/>
                    <a:pt x="715" y="1834"/>
                    <a:pt x="1608" y="1834"/>
                  </a:cubicBezTo>
                  <a:cubicBezTo>
                    <a:pt x="2489" y="1834"/>
                    <a:pt x="3203" y="1417"/>
                    <a:pt x="3203" y="917"/>
                  </a:cubicBezTo>
                  <a:cubicBezTo>
                    <a:pt x="3203" y="405"/>
                    <a:pt x="2489" y="0"/>
                    <a:pt x="1608" y="0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99" name="Google Shape;4199;p58"/>
            <p:cNvSpPr/>
            <p:nvPr/>
          </p:nvSpPr>
          <p:spPr>
            <a:xfrm>
              <a:off x="6714728" y="1690429"/>
              <a:ext cx="34111" cy="204331"/>
            </a:xfrm>
            <a:custGeom>
              <a:avLst/>
              <a:gdLst/>
              <a:ahLst/>
              <a:cxnLst/>
              <a:rect l="l" t="t" r="r" b="b"/>
              <a:pathLst>
                <a:path w="513" h="3073" extrusionOk="0">
                  <a:moveTo>
                    <a:pt x="1" y="1"/>
                  </a:moveTo>
                  <a:lnTo>
                    <a:pt x="1" y="3073"/>
                  </a:lnTo>
                  <a:lnTo>
                    <a:pt x="513" y="3073"/>
                  </a:lnTo>
                  <a:lnTo>
                    <a:pt x="513" y="1"/>
                  </a:ln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00" name="Google Shape;4200;p58"/>
            <p:cNvSpPr/>
            <p:nvPr/>
          </p:nvSpPr>
          <p:spPr>
            <a:xfrm>
              <a:off x="6533134" y="1778665"/>
              <a:ext cx="401282" cy="135778"/>
            </a:xfrm>
            <a:custGeom>
              <a:avLst/>
              <a:gdLst/>
              <a:ahLst/>
              <a:cxnLst/>
              <a:rect l="l" t="t" r="r" b="b"/>
              <a:pathLst>
                <a:path w="6035" h="2042" extrusionOk="0">
                  <a:moveTo>
                    <a:pt x="258" y="0"/>
                  </a:moveTo>
                  <a:cubicBezTo>
                    <a:pt x="135" y="0"/>
                    <a:pt x="0" y="105"/>
                    <a:pt x="29" y="269"/>
                  </a:cubicBezTo>
                  <a:cubicBezTo>
                    <a:pt x="206" y="1458"/>
                    <a:pt x="1577" y="2042"/>
                    <a:pt x="2964" y="2042"/>
                  </a:cubicBezTo>
                  <a:cubicBezTo>
                    <a:pt x="4369" y="2042"/>
                    <a:pt x="5790" y="1444"/>
                    <a:pt x="6006" y="269"/>
                  </a:cubicBezTo>
                  <a:cubicBezTo>
                    <a:pt x="6035" y="105"/>
                    <a:pt x="5899" y="0"/>
                    <a:pt x="5777" y="0"/>
                  </a:cubicBezTo>
                  <a:cubicBezTo>
                    <a:pt x="5696" y="0"/>
                    <a:pt x="5620" y="46"/>
                    <a:pt x="5601" y="150"/>
                  </a:cubicBezTo>
                  <a:cubicBezTo>
                    <a:pt x="5422" y="1125"/>
                    <a:pt x="4194" y="1619"/>
                    <a:pt x="2979" y="1619"/>
                  </a:cubicBezTo>
                  <a:cubicBezTo>
                    <a:pt x="1774" y="1619"/>
                    <a:pt x="582" y="1134"/>
                    <a:pt x="434" y="150"/>
                  </a:cubicBezTo>
                  <a:cubicBezTo>
                    <a:pt x="415" y="46"/>
                    <a:pt x="339" y="0"/>
                    <a:pt x="258" y="0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01" name="Google Shape;4201;p58"/>
            <p:cNvSpPr/>
            <p:nvPr/>
          </p:nvSpPr>
          <p:spPr>
            <a:xfrm>
              <a:off x="6190625" y="2375245"/>
              <a:ext cx="1041140" cy="1209765"/>
            </a:xfrm>
            <a:custGeom>
              <a:avLst/>
              <a:gdLst/>
              <a:ahLst/>
              <a:cxnLst/>
              <a:rect l="l" t="t" r="r" b="b"/>
              <a:pathLst>
                <a:path w="15658" h="18194" extrusionOk="0">
                  <a:moveTo>
                    <a:pt x="7823" y="1"/>
                  </a:moveTo>
                  <a:cubicBezTo>
                    <a:pt x="3501" y="1"/>
                    <a:pt x="1" y="4073"/>
                    <a:pt x="1" y="9097"/>
                  </a:cubicBezTo>
                  <a:cubicBezTo>
                    <a:pt x="1" y="14122"/>
                    <a:pt x="3501" y="18194"/>
                    <a:pt x="7823" y="18194"/>
                  </a:cubicBezTo>
                  <a:cubicBezTo>
                    <a:pt x="12157" y="18194"/>
                    <a:pt x="15657" y="14122"/>
                    <a:pt x="15657" y="9097"/>
                  </a:cubicBezTo>
                  <a:cubicBezTo>
                    <a:pt x="15657" y="4073"/>
                    <a:pt x="12157" y="1"/>
                    <a:pt x="782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02" name="Google Shape;4202;p58"/>
            <p:cNvSpPr/>
            <p:nvPr/>
          </p:nvSpPr>
          <p:spPr>
            <a:xfrm>
              <a:off x="7933091" y="1975287"/>
              <a:ext cx="244160" cy="146084"/>
            </a:xfrm>
            <a:custGeom>
              <a:avLst/>
              <a:gdLst/>
              <a:ahLst/>
              <a:cxnLst/>
              <a:rect l="l" t="t" r="r" b="b"/>
              <a:pathLst>
                <a:path w="3672" h="2197" extrusionOk="0">
                  <a:moveTo>
                    <a:pt x="3419" y="0"/>
                  </a:moveTo>
                  <a:cubicBezTo>
                    <a:pt x="3371" y="0"/>
                    <a:pt x="3324" y="22"/>
                    <a:pt x="3287" y="75"/>
                  </a:cubicBezTo>
                  <a:cubicBezTo>
                    <a:pt x="2609" y="1087"/>
                    <a:pt x="1406" y="1694"/>
                    <a:pt x="216" y="1849"/>
                  </a:cubicBezTo>
                  <a:cubicBezTo>
                    <a:pt x="0" y="1871"/>
                    <a:pt x="33" y="2196"/>
                    <a:pt x="243" y="2196"/>
                  </a:cubicBezTo>
                  <a:cubicBezTo>
                    <a:pt x="253" y="2196"/>
                    <a:pt x="264" y="2196"/>
                    <a:pt x="275" y="2194"/>
                  </a:cubicBezTo>
                  <a:cubicBezTo>
                    <a:pt x="1561" y="2027"/>
                    <a:pt x="2859" y="1372"/>
                    <a:pt x="3585" y="289"/>
                  </a:cubicBezTo>
                  <a:cubicBezTo>
                    <a:pt x="3671" y="151"/>
                    <a:pt x="3545" y="0"/>
                    <a:pt x="341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03" name="Google Shape;4203;p58"/>
            <p:cNvSpPr/>
            <p:nvPr/>
          </p:nvSpPr>
          <p:spPr>
            <a:xfrm>
              <a:off x="7909552" y="1902410"/>
              <a:ext cx="273018" cy="179530"/>
            </a:xfrm>
            <a:custGeom>
              <a:avLst/>
              <a:gdLst/>
              <a:ahLst/>
              <a:cxnLst/>
              <a:rect l="l" t="t" r="r" b="b"/>
              <a:pathLst>
                <a:path w="4106" h="2700" extrusionOk="0">
                  <a:moveTo>
                    <a:pt x="3856" y="1"/>
                  </a:moveTo>
                  <a:cubicBezTo>
                    <a:pt x="3809" y="1"/>
                    <a:pt x="3761" y="23"/>
                    <a:pt x="3725" y="75"/>
                  </a:cubicBezTo>
                  <a:cubicBezTo>
                    <a:pt x="2915" y="1230"/>
                    <a:pt x="1594" y="2064"/>
                    <a:pt x="212" y="2349"/>
                  </a:cubicBezTo>
                  <a:cubicBezTo>
                    <a:pt x="1" y="2394"/>
                    <a:pt x="39" y="2699"/>
                    <a:pt x="231" y="2699"/>
                  </a:cubicBezTo>
                  <a:cubicBezTo>
                    <a:pt x="244" y="2699"/>
                    <a:pt x="257" y="2698"/>
                    <a:pt x="272" y="2695"/>
                  </a:cubicBezTo>
                  <a:cubicBezTo>
                    <a:pt x="1748" y="2397"/>
                    <a:pt x="3153" y="1516"/>
                    <a:pt x="4011" y="290"/>
                  </a:cubicBezTo>
                  <a:cubicBezTo>
                    <a:pt x="4105" y="152"/>
                    <a:pt x="3982" y="1"/>
                    <a:pt x="385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04" name="Google Shape;4204;p58"/>
            <p:cNvSpPr/>
            <p:nvPr/>
          </p:nvSpPr>
          <p:spPr>
            <a:xfrm>
              <a:off x="7884417" y="1872355"/>
              <a:ext cx="245091" cy="155858"/>
            </a:xfrm>
            <a:custGeom>
              <a:avLst/>
              <a:gdLst/>
              <a:ahLst/>
              <a:cxnLst/>
              <a:rect l="l" t="t" r="r" b="b"/>
              <a:pathLst>
                <a:path w="3686" h="2344" extrusionOk="0">
                  <a:moveTo>
                    <a:pt x="3432" y="1"/>
                  </a:moveTo>
                  <a:cubicBezTo>
                    <a:pt x="3383" y="1"/>
                    <a:pt x="3333" y="22"/>
                    <a:pt x="3293" y="75"/>
                  </a:cubicBezTo>
                  <a:cubicBezTo>
                    <a:pt x="2603" y="1063"/>
                    <a:pt x="1364" y="1694"/>
                    <a:pt x="209" y="1980"/>
                  </a:cubicBezTo>
                  <a:cubicBezTo>
                    <a:pt x="1" y="2035"/>
                    <a:pt x="35" y="2344"/>
                    <a:pt x="220" y="2344"/>
                  </a:cubicBezTo>
                  <a:cubicBezTo>
                    <a:pt x="235" y="2344"/>
                    <a:pt x="252" y="2342"/>
                    <a:pt x="269" y="2337"/>
                  </a:cubicBezTo>
                  <a:cubicBezTo>
                    <a:pt x="1519" y="2015"/>
                    <a:pt x="2829" y="1361"/>
                    <a:pt x="3591" y="289"/>
                  </a:cubicBezTo>
                  <a:cubicBezTo>
                    <a:pt x="3686" y="151"/>
                    <a:pt x="3562" y="1"/>
                    <a:pt x="343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05" name="Google Shape;4205;p58"/>
            <p:cNvSpPr/>
            <p:nvPr/>
          </p:nvSpPr>
          <p:spPr>
            <a:xfrm>
              <a:off x="7875707" y="1811713"/>
              <a:ext cx="244094" cy="159516"/>
            </a:xfrm>
            <a:custGeom>
              <a:avLst/>
              <a:gdLst/>
              <a:ahLst/>
              <a:cxnLst/>
              <a:rect l="l" t="t" r="r" b="b"/>
              <a:pathLst>
                <a:path w="3671" h="2399" extrusionOk="0">
                  <a:moveTo>
                    <a:pt x="3413" y="1"/>
                  </a:moveTo>
                  <a:cubicBezTo>
                    <a:pt x="3365" y="1"/>
                    <a:pt x="3317" y="21"/>
                    <a:pt x="3281" y="70"/>
                  </a:cubicBezTo>
                  <a:cubicBezTo>
                    <a:pt x="2567" y="1058"/>
                    <a:pt x="1376" y="1725"/>
                    <a:pt x="198" y="2046"/>
                  </a:cubicBezTo>
                  <a:cubicBezTo>
                    <a:pt x="0" y="2101"/>
                    <a:pt x="25" y="2399"/>
                    <a:pt x="207" y="2399"/>
                  </a:cubicBezTo>
                  <a:cubicBezTo>
                    <a:pt x="223" y="2399"/>
                    <a:pt x="239" y="2396"/>
                    <a:pt x="257" y="2392"/>
                  </a:cubicBezTo>
                  <a:cubicBezTo>
                    <a:pt x="1519" y="2058"/>
                    <a:pt x="2793" y="1356"/>
                    <a:pt x="3567" y="284"/>
                  </a:cubicBezTo>
                  <a:cubicBezTo>
                    <a:pt x="3671" y="146"/>
                    <a:pt x="3542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06" name="Google Shape;4206;p58"/>
            <p:cNvSpPr/>
            <p:nvPr/>
          </p:nvSpPr>
          <p:spPr>
            <a:xfrm>
              <a:off x="7866797" y="1750406"/>
              <a:ext cx="242365" cy="171617"/>
            </a:xfrm>
            <a:custGeom>
              <a:avLst/>
              <a:gdLst/>
              <a:ahLst/>
              <a:cxnLst/>
              <a:rect l="l" t="t" r="r" b="b"/>
              <a:pathLst>
                <a:path w="3645" h="2581" extrusionOk="0">
                  <a:moveTo>
                    <a:pt x="3392" y="1"/>
                  </a:moveTo>
                  <a:cubicBezTo>
                    <a:pt x="3344" y="1"/>
                    <a:pt x="3297" y="23"/>
                    <a:pt x="3261" y="75"/>
                  </a:cubicBezTo>
                  <a:cubicBezTo>
                    <a:pt x="2582" y="1123"/>
                    <a:pt x="1451" y="1945"/>
                    <a:pt x="213" y="2218"/>
                  </a:cubicBezTo>
                  <a:cubicBezTo>
                    <a:pt x="1" y="2274"/>
                    <a:pt x="39" y="2580"/>
                    <a:pt x="231" y="2580"/>
                  </a:cubicBezTo>
                  <a:cubicBezTo>
                    <a:pt x="244" y="2580"/>
                    <a:pt x="258" y="2579"/>
                    <a:pt x="272" y="2576"/>
                  </a:cubicBezTo>
                  <a:cubicBezTo>
                    <a:pt x="1594" y="2278"/>
                    <a:pt x="2820" y="1421"/>
                    <a:pt x="3558" y="290"/>
                  </a:cubicBezTo>
                  <a:cubicBezTo>
                    <a:pt x="3644" y="152"/>
                    <a:pt x="3518" y="1"/>
                    <a:pt x="339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07" name="Google Shape;4207;p58"/>
            <p:cNvSpPr/>
            <p:nvPr/>
          </p:nvSpPr>
          <p:spPr>
            <a:xfrm>
              <a:off x="7847248" y="1687769"/>
              <a:ext cx="234918" cy="186113"/>
            </a:xfrm>
            <a:custGeom>
              <a:avLst/>
              <a:gdLst/>
              <a:ahLst/>
              <a:cxnLst/>
              <a:rect l="l" t="t" r="r" b="b"/>
              <a:pathLst>
                <a:path w="3533" h="2799" extrusionOk="0">
                  <a:moveTo>
                    <a:pt x="3285" y="0"/>
                  </a:moveTo>
                  <a:cubicBezTo>
                    <a:pt x="3236" y="0"/>
                    <a:pt x="3187" y="23"/>
                    <a:pt x="3150" y="77"/>
                  </a:cubicBezTo>
                  <a:cubicBezTo>
                    <a:pt x="2459" y="1112"/>
                    <a:pt x="1423" y="2077"/>
                    <a:pt x="197" y="2458"/>
                  </a:cubicBezTo>
                  <a:cubicBezTo>
                    <a:pt x="1" y="2523"/>
                    <a:pt x="114" y="2799"/>
                    <a:pt x="299" y="2799"/>
                  </a:cubicBezTo>
                  <a:cubicBezTo>
                    <a:pt x="316" y="2799"/>
                    <a:pt x="334" y="2796"/>
                    <a:pt x="352" y="2791"/>
                  </a:cubicBezTo>
                  <a:cubicBezTo>
                    <a:pt x="1626" y="2386"/>
                    <a:pt x="2721" y="1374"/>
                    <a:pt x="3447" y="291"/>
                  </a:cubicBezTo>
                  <a:cubicBezTo>
                    <a:pt x="3533" y="146"/>
                    <a:pt x="3410" y="0"/>
                    <a:pt x="328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08" name="Google Shape;4208;p58"/>
            <p:cNvSpPr/>
            <p:nvPr/>
          </p:nvSpPr>
          <p:spPr>
            <a:xfrm>
              <a:off x="7158905" y="1841701"/>
              <a:ext cx="815464" cy="502617"/>
            </a:xfrm>
            <a:custGeom>
              <a:avLst/>
              <a:gdLst/>
              <a:ahLst/>
              <a:cxnLst/>
              <a:rect l="l" t="t" r="r" b="b"/>
              <a:pathLst>
                <a:path w="12264" h="7559" extrusionOk="0">
                  <a:moveTo>
                    <a:pt x="10942" y="0"/>
                  </a:moveTo>
                  <a:cubicBezTo>
                    <a:pt x="10382" y="167"/>
                    <a:pt x="714" y="2393"/>
                    <a:pt x="357" y="3358"/>
                  </a:cubicBezTo>
                  <a:cubicBezTo>
                    <a:pt x="0" y="4334"/>
                    <a:pt x="1512" y="7322"/>
                    <a:pt x="2262" y="7549"/>
                  </a:cubicBezTo>
                  <a:cubicBezTo>
                    <a:pt x="2284" y="7555"/>
                    <a:pt x="2314" y="7559"/>
                    <a:pt x="2351" y="7559"/>
                  </a:cubicBezTo>
                  <a:cubicBezTo>
                    <a:pt x="3548" y="7559"/>
                    <a:pt x="12263" y="4120"/>
                    <a:pt x="12263" y="4120"/>
                  </a:cubicBezTo>
                  <a:lnTo>
                    <a:pt x="10942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09" name="Google Shape;4209;p58"/>
            <p:cNvSpPr/>
            <p:nvPr/>
          </p:nvSpPr>
          <p:spPr>
            <a:xfrm>
              <a:off x="7226925" y="2054700"/>
              <a:ext cx="251076" cy="340386"/>
            </a:xfrm>
            <a:custGeom>
              <a:avLst/>
              <a:gdLst/>
              <a:ahLst/>
              <a:cxnLst/>
              <a:rect l="l" t="t" r="r" b="b"/>
              <a:pathLst>
                <a:path w="3776" h="9181" extrusionOk="0">
                  <a:moveTo>
                    <a:pt x="977" y="1"/>
                  </a:moveTo>
                  <a:lnTo>
                    <a:pt x="13" y="858"/>
                  </a:lnTo>
                  <a:lnTo>
                    <a:pt x="489" y="430"/>
                  </a:lnTo>
                  <a:lnTo>
                    <a:pt x="1" y="858"/>
                  </a:lnTo>
                  <a:cubicBezTo>
                    <a:pt x="37" y="894"/>
                    <a:pt x="930" y="1942"/>
                    <a:pt x="834" y="3632"/>
                  </a:cubicBezTo>
                  <a:cubicBezTo>
                    <a:pt x="763" y="4978"/>
                    <a:pt x="1251" y="5883"/>
                    <a:pt x="1692" y="6680"/>
                  </a:cubicBezTo>
                  <a:cubicBezTo>
                    <a:pt x="2108" y="7454"/>
                    <a:pt x="2442" y="8061"/>
                    <a:pt x="2299" y="9002"/>
                  </a:cubicBezTo>
                  <a:lnTo>
                    <a:pt x="3573" y="9181"/>
                  </a:lnTo>
                  <a:cubicBezTo>
                    <a:pt x="3775" y="7823"/>
                    <a:pt x="3275" y="6895"/>
                    <a:pt x="2823" y="6073"/>
                  </a:cubicBezTo>
                  <a:cubicBezTo>
                    <a:pt x="2442" y="5359"/>
                    <a:pt x="2073" y="4680"/>
                    <a:pt x="2120" y="3692"/>
                  </a:cubicBezTo>
                  <a:cubicBezTo>
                    <a:pt x="2251" y="1454"/>
                    <a:pt x="1025" y="60"/>
                    <a:pt x="97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10" name="Google Shape;4210;p58"/>
            <p:cNvSpPr/>
            <p:nvPr/>
          </p:nvSpPr>
          <p:spPr>
            <a:xfrm>
              <a:off x="5978443" y="1965446"/>
              <a:ext cx="1459909" cy="531009"/>
            </a:xfrm>
            <a:custGeom>
              <a:avLst/>
              <a:gdLst/>
              <a:ahLst/>
              <a:cxnLst/>
              <a:rect l="l" t="t" r="r" b="b"/>
              <a:pathLst>
                <a:path w="21956" h="7986" extrusionOk="0">
                  <a:moveTo>
                    <a:pt x="20483" y="1"/>
                  </a:moveTo>
                  <a:cubicBezTo>
                    <a:pt x="20446" y="1"/>
                    <a:pt x="20406" y="3"/>
                    <a:pt x="20361" y="8"/>
                  </a:cubicBezTo>
                  <a:cubicBezTo>
                    <a:pt x="20361" y="8"/>
                    <a:pt x="16687" y="2749"/>
                    <a:pt x="11141" y="2749"/>
                  </a:cubicBezTo>
                  <a:cubicBezTo>
                    <a:pt x="11047" y="2749"/>
                    <a:pt x="10954" y="2748"/>
                    <a:pt x="10859" y="2747"/>
                  </a:cubicBezTo>
                  <a:cubicBezTo>
                    <a:pt x="5144" y="2651"/>
                    <a:pt x="1870" y="20"/>
                    <a:pt x="1870" y="20"/>
                  </a:cubicBezTo>
                  <a:cubicBezTo>
                    <a:pt x="1807" y="11"/>
                    <a:pt x="1751" y="7"/>
                    <a:pt x="1702" y="7"/>
                  </a:cubicBezTo>
                  <a:cubicBezTo>
                    <a:pt x="788" y="7"/>
                    <a:pt x="2077" y="1520"/>
                    <a:pt x="1715" y="2604"/>
                  </a:cubicBezTo>
                  <a:cubicBezTo>
                    <a:pt x="1346" y="3747"/>
                    <a:pt x="1" y="4842"/>
                    <a:pt x="822" y="5961"/>
                  </a:cubicBezTo>
                  <a:cubicBezTo>
                    <a:pt x="2203" y="7843"/>
                    <a:pt x="10776" y="7985"/>
                    <a:pt x="10776" y="7985"/>
                  </a:cubicBezTo>
                  <a:cubicBezTo>
                    <a:pt x="10776" y="7985"/>
                    <a:pt x="18277" y="7819"/>
                    <a:pt x="20777" y="6283"/>
                  </a:cubicBezTo>
                  <a:cubicBezTo>
                    <a:pt x="21956" y="5557"/>
                    <a:pt x="20325" y="4044"/>
                    <a:pt x="19991" y="2890"/>
                  </a:cubicBezTo>
                  <a:cubicBezTo>
                    <a:pt x="19670" y="1777"/>
                    <a:pt x="21460" y="1"/>
                    <a:pt x="2048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11" name="Google Shape;4211;p58"/>
            <p:cNvSpPr/>
            <p:nvPr/>
          </p:nvSpPr>
          <p:spPr>
            <a:xfrm>
              <a:off x="6173649" y="2087363"/>
              <a:ext cx="1155108" cy="224213"/>
            </a:xfrm>
            <a:custGeom>
              <a:avLst/>
              <a:gdLst/>
              <a:ahLst/>
              <a:cxnLst/>
              <a:rect l="l" t="t" r="r" b="b"/>
              <a:pathLst>
                <a:path w="17372" h="3372" extrusionOk="0">
                  <a:moveTo>
                    <a:pt x="17086" y="1"/>
                  </a:moveTo>
                  <a:cubicBezTo>
                    <a:pt x="17085" y="1"/>
                    <a:pt x="12785" y="2166"/>
                    <a:pt x="7084" y="2166"/>
                  </a:cubicBezTo>
                  <a:cubicBezTo>
                    <a:pt x="4876" y="2166"/>
                    <a:pt x="2459" y="1842"/>
                    <a:pt x="0" y="941"/>
                  </a:cubicBezTo>
                  <a:lnTo>
                    <a:pt x="0" y="941"/>
                  </a:lnTo>
                  <a:cubicBezTo>
                    <a:pt x="1" y="942"/>
                    <a:pt x="4574" y="3372"/>
                    <a:pt x="10385" y="3372"/>
                  </a:cubicBezTo>
                  <a:cubicBezTo>
                    <a:pt x="12596" y="3372"/>
                    <a:pt x="14986" y="3020"/>
                    <a:pt x="17371" y="2048"/>
                  </a:cubicBezTo>
                  <a:cubicBezTo>
                    <a:pt x="17371" y="2048"/>
                    <a:pt x="16669" y="1322"/>
                    <a:pt x="1708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12" name="Google Shape;4212;p58"/>
            <p:cNvSpPr/>
            <p:nvPr/>
          </p:nvSpPr>
          <p:spPr>
            <a:xfrm>
              <a:off x="5755224" y="4406753"/>
              <a:ext cx="256528" cy="122014"/>
            </a:xfrm>
            <a:custGeom>
              <a:avLst/>
              <a:gdLst/>
              <a:ahLst/>
              <a:cxnLst/>
              <a:rect l="l" t="t" r="r" b="b"/>
              <a:pathLst>
                <a:path w="3858" h="1835" extrusionOk="0">
                  <a:moveTo>
                    <a:pt x="3286" y="0"/>
                  </a:moveTo>
                  <a:lnTo>
                    <a:pt x="0" y="655"/>
                  </a:lnTo>
                  <a:cubicBezTo>
                    <a:pt x="0" y="655"/>
                    <a:pt x="119" y="1786"/>
                    <a:pt x="536" y="1834"/>
                  </a:cubicBezTo>
                  <a:cubicBezTo>
                    <a:pt x="546" y="1835"/>
                    <a:pt x="555" y="1835"/>
                    <a:pt x="565" y="1835"/>
                  </a:cubicBezTo>
                  <a:cubicBezTo>
                    <a:pt x="969" y="1835"/>
                    <a:pt x="1310" y="1119"/>
                    <a:pt x="1310" y="1119"/>
                  </a:cubicBezTo>
                  <a:cubicBezTo>
                    <a:pt x="1310" y="1119"/>
                    <a:pt x="1524" y="1703"/>
                    <a:pt x="2001" y="1703"/>
                  </a:cubicBezTo>
                  <a:cubicBezTo>
                    <a:pt x="2465" y="1691"/>
                    <a:pt x="2453" y="846"/>
                    <a:pt x="2453" y="846"/>
                  </a:cubicBezTo>
                  <a:lnTo>
                    <a:pt x="2453" y="846"/>
                  </a:lnTo>
                  <a:cubicBezTo>
                    <a:pt x="2453" y="846"/>
                    <a:pt x="2947" y="1350"/>
                    <a:pt x="3363" y="1350"/>
                  </a:cubicBezTo>
                  <a:cubicBezTo>
                    <a:pt x="3386" y="1350"/>
                    <a:pt x="3408" y="1349"/>
                    <a:pt x="3429" y="1346"/>
                  </a:cubicBezTo>
                  <a:cubicBezTo>
                    <a:pt x="3858" y="1274"/>
                    <a:pt x="3286" y="0"/>
                    <a:pt x="328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13" name="Google Shape;4213;p58"/>
            <p:cNvSpPr/>
            <p:nvPr/>
          </p:nvSpPr>
          <p:spPr>
            <a:xfrm>
              <a:off x="5183179" y="4477967"/>
              <a:ext cx="250677" cy="95350"/>
            </a:xfrm>
            <a:custGeom>
              <a:avLst/>
              <a:gdLst/>
              <a:ahLst/>
              <a:cxnLst/>
              <a:rect l="l" t="t" r="r" b="b"/>
              <a:pathLst>
                <a:path w="3770" h="1434" extrusionOk="0">
                  <a:moveTo>
                    <a:pt x="328" y="1"/>
                  </a:moveTo>
                  <a:cubicBezTo>
                    <a:pt x="328" y="1"/>
                    <a:pt x="1" y="1335"/>
                    <a:pt x="413" y="1335"/>
                  </a:cubicBezTo>
                  <a:cubicBezTo>
                    <a:pt x="416" y="1335"/>
                    <a:pt x="420" y="1334"/>
                    <a:pt x="424" y="1334"/>
                  </a:cubicBezTo>
                  <a:cubicBezTo>
                    <a:pt x="864" y="1322"/>
                    <a:pt x="1293" y="667"/>
                    <a:pt x="1293" y="667"/>
                  </a:cubicBezTo>
                  <a:cubicBezTo>
                    <a:pt x="1293" y="667"/>
                    <a:pt x="1435" y="1434"/>
                    <a:pt x="1846" y="1434"/>
                  </a:cubicBezTo>
                  <a:cubicBezTo>
                    <a:pt x="1863" y="1434"/>
                    <a:pt x="1881" y="1432"/>
                    <a:pt x="1900" y="1429"/>
                  </a:cubicBezTo>
                  <a:cubicBezTo>
                    <a:pt x="2364" y="1346"/>
                    <a:pt x="2472" y="739"/>
                    <a:pt x="2472" y="739"/>
                  </a:cubicBezTo>
                  <a:cubicBezTo>
                    <a:pt x="2472" y="739"/>
                    <a:pt x="2883" y="1301"/>
                    <a:pt x="3264" y="1301"/>
                  </a:cubicBezTo>
                  <a:cubicBezTo>
                    <a:pt x="3298" y="1301"/>
                    <a:pt x="3331" y="1296"/>
                    <a:pt x="3365" y="1287"/>
                  </a:cubicBezTo>
                  <a:cubicBezTo>
                    <a:pt x="3769" y="1168"/>
                    <a:pt x="3674" y="36"/>
                    <a:pt x="3674" y="36"/>
                  </a:cubicBezTo>
                  <a:lnTo>
                    <a:pt x="328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14" name="Google Shape;4214;p58"/>
            <p:cNvSpPr/>
            <p:nvPr/>
          </p:nvSpPr>
          <p:spPr>
            <a:xfrm>
              <a:off x="4632612" y="2428705"/>
              <a:ext cx="1817705" cy="2070510"/>
            </a:xfrm>
            <a:custGeom>
              <a:avLst/>
              <a:gdLst/>
              <a:ahLst/>
              <a:cxnLst/>
              <a:rect l="l" t="t" r="r" b="b"/>
              <a:pathLst>
                <a:path w="27337" h="31139" extrusionOk="0">
                  <a:moveTo>
                    <a:pt x="12610" y="0"/>
                  </a:moveTo>
                  <a:cubicBezTo>
                    <a:pt x="12004" y="0"/>
                    <a:pt x="11621" y="90"/>
                    <a:pt x="11621" y="90"/>
                  </a:cubicBezTo>
                  <a:cubicBezTo>
                    <a:pt x="11621" y="90"/>
                    <a:pt x="11598" y="89"/>
                    <a:pt x="11555" y="89"/>
                  </a:cubicBezTo>
                  <a:cubicBezTo>
                    <a:pt x="10958" y="89"/>
                    <a:pt x="6492" y="285"/>
                    <a:pt x="5215" y="6114"/>
                  </a:cubicBezTo>
                  <a:cubicBezTo>
                    <a:pt x="3834" y="12365"/>
                    <a:pt x="0" y="23581"/>
                    <a:pt x="4679" y="28998"/>
                  </a:cubicBezTo>
                  <a:cubicBezTo>
                    <a:pt x="6140" y="30692"/>
                    <a:pt x="8092" y="31138"/>
                    <a:pt x="10424" y="31138"/>
                  </a:cubicBezTo>
                  <a:cubicBezTo>
                    <a:pt x="11665" y="31138"/>
                    <a:pt x="13015" y="31012"/>
                    <a:pt x="14454" y="30879"/>
                  </a:cubicBezTo>
                  <a:cubicBezTo>
                    <a:pt x="18598" y="30498"/>
                    <a:pt x="22003" y="30201"/>
                    <a:pt x="23729" y="27236"/>
                  </a:cubicBezTo>
                  <a:cubicBezTo>
                    <a:pt x="27337" y="21057"/>
                    <a:pt x="21515" y="10734"/>
                    <a:pt x="19014" y="4840"/>
                  </a:cubicBezTo>
                  <a:cubicBezTo>
                    <a:pt x="17222" y="594"/>
                    <a:pt x="14174" y="0"/>
                    <a:pt x="12610" y="0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15" name="Google Shape;4215;p58"/>
            <p:cNvSpPr/>
            <p:nvPr/>
          </p:nvSpPr>
          <p:spPr>
            <a:xfrm>
              <a:off x="4777502" y="2612094"/>
              <a:ext cx="1468620" cy="1826482"/>
            </a:xfrm>
            <a:custGeom>
              <a:avLst/>
              <a:gdLst/>
              <a:ahLst/>
              <a:cxnLst/>
              <a:rect l="l" t="t" r="r" b="b"/>
              <a:pathLst>
                <a:path w="22087" h="27469" extrusionOk="0">
                  <a:moveTo>
                    <a:pt x="13173" y="0"/>
                  </a:moveTo>
                  <a:cubicBezTo>
                    <a:pt x="13101" y="0"/>
                    <a:pt x="13028" y="4"/>
                    <a:pt x="12954" y="11"/>
                  </a:cubicBezTo>
                  <a:cubicBezTo>
                    <a:pt x="10489" y="237"/>
                    <a:pt x="10704" y="5011"/>
                    <a:pt x="10704" y="5011"/>
                  </a:cubicBezTo>
                  <a:lnTo>
                    <a:pt x="10156" y="5071"/>
                  </a:lnTo>
                  <a:lnTo>
                    <a:pt x="9596" y="5118"/>
                  </a:lnTo>
                  <a:cubicBezTo>
                    <a:pt x="9596" y="5118"/>
                    <a:pt x="8962" y="597"/>
                    <a:pt x="6643" y="597"/>
                  </a:cubicBezTo>
                  <a:cubicBezTo>
                    <a:pt x="6585" y="597"/>
                    <a:pt x="6525" y="600"/>
                    <a:pt x="6465" y="606"/>
                  </a:cubicBezTo>
                  <a:cubicBezTo>
                    <a:pt x="4001" y="832"/>
                    <a:pt x="3643" y="4761"/>
                    <a:pt x="3560" y="6857"/>
                  </a:cubicBezTo>
                  <a:cubicBezTo>
                    <a:pt x="3477" y="8952"/>
                    <a:pt x="0" y="15751"/>
                    <a:pt x="1179" y="21763"/>
                  </a:cubicBezTo>
                  <a:cubicBezTo>
                    <a:pt x="2102" y="26482"/>
                    <a:pt x="5464" y="27468"/>
                    <a:pt x="9133" y="27468"/>
                  </a:cubicBezTo>
                  <a:cubicBezTo>
                    <a:pt x="10148" y="27468"/>
                    <a:pt x="11187" y="27393"/>
                    <a:pt x="12204" y="27300"/>
                  </a:cubicBezTo>
                  <a:cubicBezTo>
                    <a:pt x="16895" y="26859"/>
                    <a:pt x="21967" y="25978"/>
                    <a:pt x="22027" y="19846"/>
                  </a:cubicBezTo>
                  <a:cubicBezTo>
                    <a:pt x="22086" y="13715"/>
                    <a:pt x="17419" y="7666"/>
                    <a:pt x="16955" y="5619"/>
                  </a:cubicBezTo>
                  <a:cubicBezTo>
                    <a:pt x="16504" y="3644"/>
                    <a:pt x="15483" y="0"/>
                    <a:pt x="1317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16" name="Google Shape;4216;p58"/>
            <p:cNvSpPr/>
            <p:nvPr/>
          </p:nvSpPr>
          <p:spPr>
            <a:xfrm>
              <a:off x="5168551" y="2839768"/>
              <a:ext cx="87172" cy="82850"/>
            </a:xfrm>
            <a:custGeom>
              <a:avLst/>
              <a:gdLst/>
              <a:ahLst/>
              <a:cxnLst/>
              <a:rect l="l" t="t" r="r" b="b"/>
              <a:pathLst>
                <a:path w="1311" h="1246" extrusionOk="0">
                  <a:moveTo>
                    <a:pt x="662" y="0"/>
                  </a:moveTo>
                  <a:cubicBezTo>
                    <a:pt x="640" y="0"/>
                    <a:pt x="618" y="1"/>
                    <a:pt x="596" y="4"/>
                  </a:cubicBezTo>
                  <a:cubicBezTo>
                    <a:pt x="251" y="28"/>
                    <a:pt x="1" y="337"/>
                    <a:pt x="36" y="682"/>
                  </a:cubicBezTo>
                  <a:cubicBezTo>
                    <a:pt x="59" y="995"/>
                    <a:pt x="333" y="1245"/>
                    <a:pt x="652" y="1245"/>
                  </a:cubicBezTo>
                  <a:cubicBezTo>
                    <a:pt x="673" y="1245"/>
                    <a:pt x="694" y="1244"/>
                    <a:pt x="715" y="1242"/>
                  </a:cubicBezTo>
                  <a:cubicBezTo>
                    <a:pt x="1060" y="1206"/>
                    <a:pt x="1310" y="909"/>
                    <a:pt x="1275" y="563"/>
                  </a:cubicBezTo>
                  <a:cubicBezTo>
                    <a:pt x="1252" y="240"/>
                    <a:pt x="980" y="0"/>
                    <a:pt x="662" y="0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17" name="Google Shape;4217;p58"/>
            <p:cNvSpPr/>
            <p:nvPr/>
          </p:nvSpPr>
          <p:spPr>
            <a:xfrm>
              <a:off x="5640390" y="2796215"/>
              <a:ext cx="87172" cy="82850"/>
            </a:xfrm>
            <a:custGeom>
              <a:avLst/>
              <a:gdLst/>
              <a:ahLst/>
              <a:cxnLst/>
              <a:rect l="l" t="t" r="r" b="b"/>
              <a:pathLst>
                <a:path w="1311" h="1246" extrusionOk="0">
                  <a:moveTo>
                    <a:pt x="662" y="1"/>
                  </a:moveTo>
                  <a:cubicBezTo>
                    <a:pt x="640" y="1"/>
                    <a:pt x="618" y="2"/>
                    <a:pt x="596" y="4"/>
                  </a:cubicBezTo>
                  <a:cubicBezTo>
                    <a:pt x="251" y="28"/>
                    <a:pt x="1" y="337"/>
                    <a:pt x="37" y="683"/>
                  </a:cubicBezTo>
                  <a:cubicBezTo>
                    <a:pt x="59" y="1006"/>
                    <a:pt x="332" y="1246"/>
                    <a:pt x="650" y="1246"/>
                  </a:cubicBezTo>
                  <a:cubicBezTo>
                    <a:pt x="671" y="1246"/>
                    <a:pt x="693" y="1244"/>
                    <a:pt x="715" y="1242"/>
                  </a:cubicBezTo>
                  <a:cubicBezTo>
                    <a:pt x="1061" y="1206"/>
                    <a:pt x="1311" y="909"/>
                    <a:pt x="1275" y="564"/>
                  </a:cubicBezTo>
                  <a:cubicBezTo>
                    <a:pt x="1253" y="240"/>
                    <a:pt x="980" y="1"/>
                    <a:pt x="662" y="1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18" name="Google Shape;4218;p58"/>
            <p:cNvSpPr/>
            <p:nvPr/>
          </p:nvSpPr>
          <p:spPr>
            <a:xfrm>
              <a:off x="5345889" y="2857987"/>
              <a:ext cx="209850" cy="168093"/>
            </a:xfrm>
            <a:custGeom>
              <a:avLst/>
              <a:gdLst/>
              <a:ahLst/>
              <a:cxnLst/>
              <a:rect l="l" t="t" r="r" b="b"/>
              <a:pathLst>
                <a:path w="3156" h="2528" extrusionOk="0">
                  <a:moveTo>
                    <a:pt x="1784" y="1"/>
                  </a:moveTo>
                  <a:cubicBezTo>
                    <a:pt x="1588" y="1"/>
                    <a:pt x="1465" y="27"/>
                    <a:pt x="1465" y="27"/>
                  </a:cubicBezTo>
                  <a:cubicBezTo>
                    <a:pt x="1465" y="27"/>
                    <a:pt x="620" y="39"/>
                    <a:pt x="1" y="778"/>
                  </a:cubicBezTo>
                  <a:cubicBezTo>
                    <a:pt x="1" y="778"/>
                    <a:pt x="132" y="1730"/>
                    <a:pt x="1751" y="2528"/>
                  </a:cubicBezTo>
                  <a:cubicBezTo>
                    <a:pt x="3156" y="1385"/>
                    <a:pt x="3061" y="420"/>
                    <a:pt x="3061" y="420"/>
                  </a:cubicBezTo>
                  <a:cubicBezTo>
                    <a:pt x="2592" y="69"/>
                    <a:pt x="2096" y="1"/>
                    <a:pt x="17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19" name="Google Shape;4219;p58"/>
            <p:cNvSpPr/>
            <p:nvPr/>
          </p:nvSpPr>
          <p:spPr>
            <a:xfrm>
              <a:off x="5083040" y="2939841"/>
              <a:ext cx="139435" cy="50800"/>
            </a:xfrm>
            <a:custGeom>
              <a:avLst/>
              <a:gdLst/>
              <a:ahLst/>
              <a:cxnLst/>
              <a:rect l="l" t="t" r="r" b="b"/>
              <a:pathLst>
                <a:path w="2097" h="764" extrusionOk="0">
                  <a:moveTo>
                    <a:pt x="1260" y="0"/>
                  </a:moveTo>
                  <a:cubicBezTo>
                    <a:pt x="1180" y="0"/>
                    <a:pt x="1098" y="4"/>
                    <a:pt x="1013" y="11"/>
                  </a:cubicBezTo>
                  <a:cubicBezTo>
                    <a:pt x="453" y="70"/>
                    <a:pt x="1" y="273"/>
                    <a:pt x="25" y="475"/>
                  </a:cubicBezTo>
                  <a:cubicBezTo>
                    <a:pt x="35" y="644"/>
                    <a:pt x="369" y="763"/>
                    <a:pt x="811" y="763"/>
                  </a:cubicBezTo>
                  <a:cubicBezTo>
                    <a:pt x="899" y="763"/>
                    <a:pt x="990" y="759"/>
                    <a:pt x="1084" y="749"/>
                  </a:cubicBezTo>
                  <a:cubicBezTo>
                    <a:pt x="1656" y="701"/>
                    <a:pt x="2096" y="499"/>
                    <a:pt x="2084" y="285"/>
                  </a:cubicBezTo>
                  <a:cubicBezTo>
                    <a:pt x="2064" y="112"/>
                    <a:pt x="1716" y="0"/>
                    <a:pt x="1260" y="0"/>
                  </a:cubicBezTo>
                  <a:close/>
                </a:path>
              </a:pathLst>
            </a:custGeom>
            <a:solidFill>
              <a:srgbClr val="EF83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20" name="Google Shape;4220;p58"/>
            <p:cNvSpPr/>
            <p:nvPr/>
          </p:nvSpPr>
          <p:spPr>
            <a:xfrm>
              <a:off x="5680020" y="2884917"/>
              <a:ext cx="139368" cy="50800"/>
            </a:xfrm>
            <a:custGeom>
              <a:avLst/>
              <a:gdLst/>
              <a:ahLst/>
              <a:cxnLst/>
              <a:rect l="l" t="t" r="r" b="b"/>
              <a:pathLst>
                <a:path w="2096" h="764" extrusionOk="0">
                  <a:moveTo>
                    <a:pt x="1285" y="1"/>
                  </a:moveTo>
                  <a:cubicBezTo>
                    <a:pt x="1198" y="1"/>
                    <a:pt x="1106" y="6"/>
                    <a:pt x="1012" y="15"/>
                  </a:cubicBezTo>
                  <a:cubicBezTo>
                    <a:pt x="441" y="63"/>
                    <a:pt x="0" y="277"/>
                    <a:pt x="24" y="480"/>
                  </a:cubicBezTo>
                  <a:cubicBezTo>
                    <a:pt x="34" y="652"/>
                    <a:pt x="381" y="764"/>
                    <a:pt x="837" y="764"/>
                  </a:cubicBezTo>
                  <a:cubicBezTo>
                    <a:pt x="916" y="764"/>
                    <a:pt x="999" y="761"/>
                    <a:pt x="1084" y="754"/>
                  </a:cubicBezTo>
                  <a:cubicBezTo>
                    <a:pt x="1655" y="694"/>
                    <a:pt x="2096" y="492"/>
                    <a:pt x="2084" y="289"/>
                  </a:cubicBezTo>
                  <a:cubicBezTo>
                    <a:pt x="2064" y="120"/>
                    <a:pt x="1728" y="1"/>
                    <a:pt x="1285" y="1"/>
                  </a:cubicBezTo>
                  <a:close/>
                </a:path>
              </a:pathLst>
            </a:custGeom>
            <a:solidFill>
              <a:srgbClr val="EF83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21" name="Google Shape;4221;p58"/>
            <p:cNvSpPr/>
            <p:nvPr/>
          </p:nvSpPr>
          <p:spPr>
            <a:xfrm>
              <a:off x="4988885" y="2155949"/>
              <a:ext cx="1087817" cy="441045"/>
            </a:xfrm>
            <a:custGeom>
              <a:avLst/>
              <a:gdLst/>
              <a:ahLst/>
              <a:cxnLst/>
              <a:rect l="l" t="t" r="r" b="b"/>
              <a:pathLst>
                <a:path w="16360" h="6633" extrusionOk="0">
                  <a:moveTo>
                    <a:pt x="7755" y="0"/>
                  </a:moveTo>
                  <a:cubicBezTo>
                    <a:pt x="7471" y="0"/>
                    <a:pt x="7180" y="12"/>
                    <a:pt x="6882" y="36"/>
                  </a:cubicBezTo>
                  <a:cubicBezTo>
                    <a:pt x="798" y="525"/>
                    <a:pt x="0" y="5525"/>
                    <a:pt x="0" y="5525"/>
                  </a:cubicBezTo>
                  <a:lnTo>
                    <a:pt x="12406" y="5513"/>
                  </a:lnTo>
                  <a:cubicBezTo>
                    <a:pt x="12811" y="5348"/>
                    <a:pt x="13175" y="5280"/>
                    <a:pt x="13501" y="5280"/>
                  </a:cubicBezTo>
                  <a:cubicBezTo>
                    <a:pt x="14957" y="5280"/>
                    <a:pt x="15633" y="6633"/>
                    <a:pt x="15633" y="6633"/>
                  </a:cubicBezTo>
                  <a:lnTo>
                    <a:pt x="16359" y="6573"/>
                  </a:lnTo>
                  <a:cubicBezTo>
                    <a:pt x="16133" y="4444"/>
                    <a:pt x="13268" y="0"/>
                    <a:pt x="775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22" name="Google Shape;4222;p58"/>
            <p:cNvSpPr/>
            <p:nvPr/>
          </p:nvSpPr>
          <p:spPr>
            <a:xfrm>
              <a:off x="5890605" y="2437017"/>
              <a:ext cx="419634" cy="419634"/>
            </a:xfrm>
            <a:custGeom>
              <a:avLst/>
              <a:gdLst/>
              <a:ahLst/>
              <a:cxnLst/>
              <a:rect l="l" t="t" r="r" b="b"/>
              <a:pathLst>
                <a:path w="6311" h="6311" extrusionOk="0">
                  <a:moveTo>
                    <a:pt x="3167" y="0"/>
                  </a:moveTo>
                  <a:cubicBezTo>
                    <a:pt x="3048" y="0"/>
                    <a:pt x="2953" y="60"/>
                    <a:pt x="2905" y="143"/>
                  </a:cubicBezTo>
                  <a:cubicBezTo>
                    <a:pt x="2841" y="79"/>
                    <a:pt x="2748" y="34"/>
                    <a:pt x="2653" y="34"/>
                  </a:cubicBezTo>
                  <a:cubicBezTo>
                    <a:pt x="2642" y="34"/>
                    <a:pt x="2631" y="35"/>
                    <a:pt x="2620" y="36"/>
                  </a:cubicBezTo>
                  <a:cubicBezTo>
                    <a:pt x="2465" y="72"/>
                    <a:pt x="2370" y="191"/>
                    <a:pt x="2358" y="334"/>
                  </a:cubicBezTo>
                  <a:cubicBezTo>
                    <a:pt x="2305" y="247"/>
                    <a:pt x="2208" y="191"/>
                    <a:pt x="2109" y="191"/>
                  </a:cubicBezTo>
                  <a:cubicBezTo>
                    <a:pt x="2072" y="191"/>
                    <a:pt x="2036" y="199"/>
                    <a:pt x="2000" y="215"/>
                  </a:cubicBezTo>
                  <a:cubicBezTo>
                    <a:pt x="1858" y="274"/>
                    <a:pt x="1786" y="405"/>
                    <a:pt x="1810" y="548"/>
                  </a:cubicBezTo>
                  <a:cubicBezTo>
                    <a:pt x="1748" y="493"/>
                    <a:pt x="1669" y="462"/>
                    <a:pt x="1591" y="462"/>
                  </a:cubicBezTo>
                  <a:cubicBezTo>
                    <a:pt x="1535" y="462"/>
                    <a:pt x="1479" y="478"/>
                    <a:pt x="1429" y="512"/>
                  </a:cubicBezTo>
                  <a:cubicBezTo>
                    <a:pt x="1310" y="584"/>
                    <a:pt x="1262" y="739"/>
                    <a:pt x="1310" y="870"/>
                  </a:cubicBezTo>
                  <a:cubicBezTo>
                    <a:pt x="1260" y="840"/>
                    <a:pt x="1205" y="825"/>
                    <a:pt x="1149" y="825"/>
                  </a:cubicBezTo>
                  <a:cubicBezTo>
                    <a:pt x="1070" y="825"/>
                    <a:pt x="991" y="855"/>
                    <a:pt x="929" y="917"/>
                  </a:cubicBezTo>
                  <a:cubicBezTo>
                    <a:pt x="846" y="989"/>
                    <a:pt x="822" y="1108"/>
                    <a:pt x="846" y="1203"/>
                  </a:cubicBezTo>
                  <a:cubicBezTo>
                    <a:pt x="750" y="1203"/>
                    <a:pt x="643" y="1239"/>
                    <a:pt x="572" y="1334"/>
                  </a:cubicBezTo>
                  <a:cubicBezTo>
                    <a:pt x="488" y="1453"/>
                    <a:pt x="500" y="1608"/>
                    <a:pt x="596" y="1715"/>
                  </a:cubicBezTo>
                  <a:cubicBezTo>
                    <a:pt x="579" y="1712"/>
                    <a:pt x="562" y="1710"/>
                    <a:pt x="545" y="1710"/>
                  </a:cubicBezTo>
                  <a:cubicBezTo>
                    <a:pt x="429" y="1710"/>
                    <a:pt x="314" y="1779"/>
                    <a:pt x="262" y="1894"/>
                  </a:cubicBezTo>
                  <a:cubicBezTo>
                    <a:pt x="203" y="2025"/>
                    <a:pt x="250" y="2179"/>
                    <a:pt x="357" y="2263"/>
                  </a:cubicBezTo>
                  <a:cubicBezTo>
                    <a:pt x="215" y="2263"/>
                    <a:pt x="95" y="2358"/>
                    <a:pt x="60" y="2501"/>
                  </a:cubicBezTo>
                  <a:cubicBezTo>
                    <a:pt x="36" y="2644"/>
                    <a:pt x="107" y="2787"/>
                    <a:pt x="238" y="2846"/>
                  </a:cubicBezTo>
                  <a:cubicBezTo>
                    <a:pt x="95" y="2882"/>
                    <a:pt x="0" y="3001"/>
                    <a:pt x="0" y="3144"/>
                  </a:cubicBezTo>
                  <a:cubicBezTo>
                    <a:pt x="0" y="3263"/>
                    <a:pt x="60" y="3358"/>
                    <a:pt x="143" y="3406"/>
                  </a:cubicBezTo>
                  <a:cubicBezTo>
                    <a:pt x="72" y="3477"/>
                    <a:pt x="24" y="3584"/>
                    <a:pt x="48" y="3691"/>
                  </a:cubicBezTo>
                  <a:cubicBezTo>
                    <a:pt x="72" y="3846"/>
                    <a:pt x="191" y="3941"/>
                    <a:pt x="334" y="3953"/>
                  </a:cubicBezTo>
                  <a:cubicBezTo>
                    <a:pt x="215" y="4025"/>
                    <a:pt x="167" y="4180"/>
                    <a:pt x="215" y="4311"/>
                  </a:cubicBezTo>
                  <a:cubicBezTo>
                    <a:pt x="267" y="4435"/>
                    <a:pt x="373" y="4506"/>
                    <a:pt x="494" y="4506"/>
                  </a:cubicBezTo>
                  <a:cubicBezTo>
                    <a:pt x="512" y="4506"/>
                    <a:pt x="530" y="4504"/>
                    <a:pt x="548" y="4501"/>
                  </a:cubicBezTo>
                  <a:lnTo>
                    <a:pt x="548" y="4501"/>
                  </a:lnTo>
                  <a:cubicBezTo>
                    <a:pt x="453" y="4608"/>
                    <a:pt x="429" y="4763"/>
                    <a:pt x="512" y="4882"/>
                  </a:cubicBezTo>
                  <a:cubicBezTo>
                    <a:pt x="565" y="4970"/>
                    <a:pt x="664" y="5019"/>
                    <a:pt x="765" y="5019"/>
                  </a:cubicBezTo>
                  <a:cubicBezTo>
                    <a:pt x="800" y="5019"/>
                    <a:pt x="836" y="5013"/>
                    <a:pt x="869" y="5001"/>
                  </a:cubicBezTo>
                  <a:lnTo>
                    <a:pt x="869" y="5001"/>
                  </a:lnTo>
                  <a:cubicBezTo>
                    <a:pt x="798" y="5120"/>
                    <a:pt x="810" y="5275"/>
                    <a:pt x="917" y="5382"/>
                  </a:cubicBezTo>
                  <a:cubicBezTo>
                    <a:pt x="971" y="5445"/>
                    <a:pt x="1053" y="5474"/>
                    <a:pt x="1130" y="5474"/>
                  </a:cubicBezTo>
                  <a:cubicBezTo>
                    <a:pt x="1155" y="5474"/>
                    <a:pt x="1180" y="5471"/>
                    <a:pt x="1203" y="5465"/>
                  </a:cubicBezTo>
                  <a:cubicBezTo>
                    <a:pt x="1203" y="5561"/>
                    <a:pt x="1238" y="5668"/>
                    <a:pt x="1334" y="5739"/>
                  </a:cubicBezTo>
                  <a:cubicBezTo>
                    <a:pt x="1387" y="5777"/>
                    <a:pt x="1448" y="5795"/>
                    <a:pt x="1509" y="5795"/>
                  </a:cubicBezTo>
                  <a:cubicBezTo>
                    <a:pt x="1582" y="5795"/>
                    <a:pt x="1656" y="5768"/>
                    <a:pt x="1715" y="5715"/>
                  </a:cubicBezTo>
                  <a:lnTo>
                    <a:pt x="1715" y="5715"/>
                  </a:lnTo>
                  <a:cubicBezTo>
                    <a:pt x="1691" y="5846"/>
                    <a:pt x="1762" y="5989"/>
                    <a:pt x="1893" y="6049"/>
                  </a:cubicBezTo>
                  <a:cubicBezTo>
                    <a:pt x="1932" y="6067"/>
                    <a:pt x="1973" y="6075"/>
                    <a:pt x="2014" y="6075"/>
                  </a:cubicBezTo>
                  <a:cubicBezTo>
                    <a:pt x="2110" y="6075"/>
                    <a:pt x="2204" y="6029"/>
                    <a:pt x="2262" y="5954"/>
                  </a:cubicBezTo>
                  <a:cubicBezTo>
                    <a:pt x="2262" y="6096"/>
                    <a:pt x="2358" y="6216"/>
                    <a:pt x="2501" y="6251"/>
                  </a:cubicBezTo>
                  <a:cubicBezTo>
                    <a:pt x="2519" y="6254"/>
                    <a:pt x="2537" y="6256"/>
                    <a:pt x="2555" y="6256"/>
                  </a:cubicBezTo>
                  <a:cubicBezTo>
                    <a:pt x="2679" y="6256"/>
                    <a:pt x="2794" y="6187"/>
                    <a:pt x="2846" y="6073"/>
                  </a:cubicBezTo>
                  <a:cubicBezTo>
                    <a:pt x="2882" y="6216"/>
                    <a:pt x="3001" y="6311"/>
                    <a:pt x="3143" y="6311"/>
                  </a:cubicBezTo>
                  <a:cubicBezTo>
                    <a:pt x="3263" y="6311"/>
                    <a:pt x="3358" y="6251"/>
                    <a:pt x="3405" y="6156"/>
                  </a:cubicBezTo>
                  <a:cubicBezTo>
                    <a:pt x="3464" y="6225"/>
                    <a:pt x="3548" y="6269"/>
                    <a:pt x="3635" y="6269"/>
                  </a:cubicBezTo>
                  <a:cubicBezTo>
                    <a:pt x="3654" y="6269"/>
                    <a:pt x="3672" y="6267"/>
                    <a:pt x="3691" y="6263"/>
                  </a:cubicBezTo>
                  <a:cubicBezTo>
                    <a:pt x="3834" y="6239"/>
                    <a:pt x="3941" y="6120"/>
                    <a:pt x="3941" y="5977"/>
                  </a:cubicBezTo>
                  <a:cubicBezTo>
                    <a:pt x="4003" y="6066"/>
                    <a:pt x="4104" y="6115"/>
                    <a:pt x="4206" y="6115"/>
                  </a:cubicBezTo>
                  <a:cubicBezTo>
                    <a:pt x="4241" y="6115"/>
                    <a:pt x="4276" y="6109"/>
                    <a:pt x="4310" y="6096"/>
                  </a:cubicBezTo>
                  <a:cubicBezTo>
                    <a:pt x="4453" y="6037"/>
                    <a:pt x="4525" y="5906"/>
                    <a:pt x="4501" y="5763"/>
                  </a:cubicBezTo>
                  <a:lnTo>
                    <a:pt x="4501" y="5763"/>
                  </a:lnTo>
                  <a:cubicBezTo>
                    <a:pt x="4563" y="5819"/>
                    <a:pt x="4642" y="5850"/>
                    <a:pt x="4720" y="5850"/>
                  </a:cubicBezTo>
                  <a:cubicBezTo>
                    <a:pt x="4776" y="5850"/>
                    <a:pt x="4832" y="5834"/>
                    <a:pt x="4882" y="5799"/>
                  </a:cubicBezTo>
                  <a:cubicBezTo>
                    <a:pt x="5001" y="5727"/>
                    <a:pt x="5048" y="5573"/>
                    <a:pt x="5001" y="5442"/>
                  </a:cubicBezTo>
                  <a:lnTo>
                    <a:pt x="5001" y="5442"/>
                  </a:lnTo>
                  <a:cubicBezTo>
                    <a:pt x="5050" y="5471"/>
                    <a:pt x="5106" y="5487"/>
                    <a:pt x="5162" y="5487"/>
                  </a:cubicBezTo>
                  <a:cubicBezTo>
                    <a:pt x="5241" y="5487"/>
                    <a:pt x="5319" y="5457"/>
                    <a:pt x="5382" y="5394"/>
                  </a:cubicBezTo>
                  <a:cubicBezTo>
                    <a:pt x="5465" y="5311"/>
                    <a:pt x="5489" y="5204"/>
                    <a:pt x="5465" y="5096"/>
                  </a:cubicBezTo>
                  <a:lnTo>
                    <a:pt x="5465" y="5096"/>
                  </a:lnTo>
                  <a:cubicBezTo>
                    <a:pt x="5477" y="5098"/>
                    <a:pt x="5489" y="5099"/>
                    <a:pt x="5501" y="5099"/>
                  </a:cubicBezTo>
                  <a:cubicBezTo>
                    <a:pt x="5586" y="5099"/>
                    <a:pt x="5676" y="5061"/>
                    <a:pt x="5739" y="4977"/>
                  </a:cubicBezTo>
                  <a:cubicBezTo>
                    <a:pt x="5822" y="4858"/>
                    <a:pt x="5810" y="4692"/>
                    <a:pt x="5715" y="4596"/>
                  </a:cubicBezTo>
                  <a:lnTo>
                    <a:pt x="5715" y="4596"/>
                  </a:lnTo>
                  <a:cubicBezTo>
                    <a:pt x="5732" y="4599"/>
                    <a:pt x="5749" y="4601"/>
                    <a:pt x="5766" y="4601"/>
                  </a:cubicBezTo>
                  <a:cubicBezTo>
                    <a:pt x="5881" y="4601"/>
                    <a:pt x="5997" y="4532"/>
                    <a:pt x="6049" y="4418"/>
                  </a:cubicBezTo>
                  <a:cubicBezTo>
                    <a:pt x="6108" y="4275"/>
                    <a:pt x="6061" y="4132"/>
                    <a:pt x="5953" y="4049"/>
                  </a:cubicBezTo>
                  <a:cubicBezTo>
                    <a:pt x="6096" y="4049"/>
                    <a:pt x="6215" y="3941"/>
                    <a:pt x="6251" y="3799"/>
                  </a:cubicBezTo>
                  <a:cubicBezTo>
                    <a:pt x="6275" y="3656"/>
                    <a:pt x="6203" y="3525"/>
                    <a:pt x="6072" y="3465"/>
                  </a:cubicBezTo>
                  <a:cubicBezTo>
                    <a:pt x="6215" y="3429"/>
                    <a:pt x="6311" y="3310"/>
                    <a:pt x="6311" y="3168"/>
                  </a:cubicBezTo>
                  <a:cubicBezTo>
                    <a:pt x="6311" y="3048"/>
                    <a:pt x="6251" y="2953"/>
                    <a:pt x="6168" y="2906"/>
                  </a:cubicBezTo>
                  <a:cubicBezTo>
                    <a:pt x="6239" y="2834"/>
                    <a:pt x="6287" y="2727"/>
                    <a:pt x="6275" y="2608"/>
                  </a:cubicBezTo>
                  <a:cubicBezTo>
                    <a:pt x="6239" y="2465"/>
                    <a:pt x="6120" y="2370"/>
                    <a:pt x="5977" y="2358"/>
                  </a:cubicBezTo>
                  <a:cubicBezTo>
                    <a:pt x="6096" y="2286"/>
                    <a:pt x="6156" y="2132"/>
                    <a:pt x="6096" y="2001"/>
                  </a:cubicBezTo>
                  <a:cubicBezTo>
                    <a:pt x="6055" y="1876"/>
                    <a:pt x="5940" y="1806"/>
                    <a:pt x="5817" y="1806"/>
                  </a:cubicBezTo>
                  <a:cubicBezTo>
                    <a:pt x="5799" y="1806"/>
                    <a:pt x="5781" y="1807"/>
                    <a:pt x="5763" y="1810"/>
                  </a:cubicBezTo>
                  <a:cubicBezTo>
                    <a:pt x="5858" y="1703"/>
                    <a:pt x="5882" y="1548"/>
                    <a:pt x="5799" y="1429"/>
                  </a:cubicBezTo>
                  <a:cubicBezTo>
                    <a:pt x="5746" y="1341"/>
                    <a:pt x="5647" y="1292"/>
                    <a:pt x="5546" y="1292"/>
                  </a:cubicBezTo>
                  <a:cubicBezTo>
                    <a:pt x="5511" y="1292"/>
                    <a:pt x="5475" y="1298"/>
                    <a:pt x="5441" y="1310"/>
                  </a:cubicBezTo>
                  <a:cubicBezTo>
                    <a:pt x="5513" y="1191"/>
                    <a:pt x="5501" y="1036"/>
                    <a:pt x="5394" y="929"/>
                  </a:cubicBezTo>
                  <a:cubicBezTo>
                    <a:pt x="5340" y="866"/>
                    <a:pt x="5258" y="837"/>
                    <a:pt x="5181" y="837"/>
                  </a:cubicBezTo>
                  <a:cubicBezTo>
                    <a:pt x="5156" y="837"/>
                    <a:pt x="5131" y="840"/>
                    <a:pt x="5108" y="846"/>
                  </a:cubicBezTo>
                  <a:cubicBezTo>
                    <a:pt x="5108" y="751"/>
                    <a:pt x="5072" y="643"/>
                    <a:pt x="4977" y="572"/>
                  </a:cubicBezTo>
                  <a:cubicBezTo>
                    <a:pt x="4923" y="534"/>
                    <a:pt x="4863" y="516"/>
                    <a:pt x="4802" y="516"/>
                  </a:cubicBezTo>
                  <a:cubicBezTo>
                    <a:pt x="4728" y="516"/>
                    <a:pt x="4655" y="543"/>
                    <a:pt x="4596" y="596"/>
                  </a:cubicBezTo>
                  <a:cubicBezTo>
                    <a:pt x="4620" y="453"/>
                    <a:pt x="4548" y="310"/>
                    <a:pt x="4417" y="262"/>
                  </a:cubicBezTo>
                  <a:cubicBezTo>
                    <a:pt x="4378" y="245"/>
                    <a:pt x="4337" y="236"/>
                    <a:pt x="4297" y="236"/>
                  </a:cubicBezTo>
                  <a:cubicBezTo>
                    <a:pt x="4201" y="236"/>
                    <a:pt x="4107" y="282"/>
                    <a:pt x="4048" y="358"/>
                  </a:cubicBezTo>
                  <a:cubicBezTo>
                    <a:pt x="4048" y="215"/>
                    <a:pt x="3941" y="96"/>
                    <a:pt x="3798" y="60"/>
                  </a:cubicBezTo>
                  <a:cubicBezTo>
                    <a:pt x="3780" y="57"/>
                    <a:pt x="3762" y="55"/>
                    <a:pt x="3744" y="55"/>
                  </a:cubicBezTo>
                  <a:cubicBezTo>
                    <a:pt x="3620" y="55"/>
                    <a:pt x="3506" y="124"/>
                    <a:pt x="3465" y="239"/>
                  </a:cubicBezTo>
                  <a:cubicBezTo>
                    <a:pt x="3429" y="96"/>
                    <a:pt x="3310" y="0"/>
                    <a:pt x="316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23" name="Google Shape;4223;p58"/>
            <p:cNvSpPr/>
            <p:nvPr/>
          </p:nvSpPr>
          <p:spPr>
            <a:xfrm>
              <a:off x="6100393" y="2542343"/>
              <a:ext cx="127533" cy="127466"/>
            </a:xfrm>
            <a:custGeom>
              <a:avLst/>
              <a:gdLst/>
              <a:ahLst/>
              <a:cxnLst/>
              <a:rect l="l" t="t" r="r" b="b"/>
              <a:pathLst>
                <a:path w="1918" h="1917" extrusionOk="0">
                  <a:moveTo>
                    <a:pt x="965" y="0"/>
                  </a:moveTo>
                  <a:cubicBezTo>
                    <a:pt x="429" y="0"/>
                    <a:pt x="0" y="429"/>
                    <a:pt x="0" y="964"/>
                  </a:cubicBezTo>
                  <a:cubicBezTo>
                    <a:pt x="0" y="1488"/>
                    <a:pt x="429" y="1917"/>
                    <a:pt x="965" y="1917"/>
                  </a:cubicBezTo>
                  <a:cubicBezTo>
                    <a:pt x="1489" y="1917"/>
                    <a:pt x="1917" y="1488"/>
                    <a:pt x="1917" y="964"/>
                  </a:cubicBezTo>
                  <a:cubicBezTo>
                    <a:pt x="1917" y="429"/>
                    <a:pt x="1489" y="0"/>
                    <a:pt x="96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24" name="Google Shape;4224;p58"/>
            <p:cNvSpPr/>
            <p:nvPr/>
          </p:nvSpPr>
          <p:spPr>
            <a:xfrm>
              <a:off x="4954042" y="2377572"/>
              <a:ext cx="936613" cy="329470"/>
            </a:xfrm>
            <a:custGeom>
              <a:avLst/>
              <a:gdLst/>
              <a:ahLst/>
              <a:cxnLst/>
              <a:rect l="l" t="t" r="r" b="b"/>
              <a:pathLst>
                <a:path w="14086" h="4955" extrusionOk="0">
                  <a:moveTo>
                    <a:pt x="7748" y="1"/>
                  </a:moveTo>
                  <a:cubicBezTo>
                    <a:pt x="7309" y="1"/>
                    <a:pt x="6944" y="15"/>
                    <a:pt x="6703" y="37"/>
                  </a:cubicBezTo>
                  <a:cubicBezTo>
                    <a:pt x="5394" y="156"/>
                    <a:pt x="476" y="1168"/>
                    <a:pt x="238" y="2752"/>
                  </a:cubicBezTo>
                  <a:cubicBezTo>
                    <a:pt x="0" y="4347"/>
                    <a:pt x="988" y="4955"/>
                    <a:pt x="988" y="4955"/>
                  </a:cubicBezTo>
                  <a:cubicBezTo>
                    <a:pt x="4417" y="2669"/>
                    <a:pt x="6941" y="2621"/>
                    <a:pt x="6941" y="2621"/>
                  </a:cubicBezTo>
                  <a:cubicBezTo>
                    <a:pt x="6941" y="2621"/>
                    <a:pt x="7218" y="2576"/>
                    <a:pt x="7727" y="2576"/>
                  </a:cubicBezTo>
                  <a:cubicBezTo>
                    <a:pt x="8746" y="2576"/>
                    <a:pt x="10696" y="2756"/>
                    <a:pt x="13228" y="3835"/>
                  </a:cubicBezTo>
                  <a:cubicBezTo>
                    <a:pt x="13228" y="3835"/>
                    <a:pt x="14085" y="3038"/>
                    <a:pt x="13561" y="1526"/>
                  </a:cubicBezTo>
                  <a:cubicBezTo>
                    <a:pt x="13134" y="291"/>
                    <a:pt x="9705" y="1"/>
                    <a:pt x="774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25" name="Google Shape;4225;p58"/>
            <p:cNvSpPr/>
            <p:nvPr/>
          </p:nvSpPr>
          <p:spPr>
            <a:xfrm>
              <a:off x="4986624" y="2442603"/>
              <a:ext cx="858551" cy="185514"/>
            </a:xfrm>
            <a:custGeom>
              <a:avLst/>
              <a:gdLst/>
              <a:ahLst/>
              <a:cxnLst/>
              <a:rect l="l" t="t" r="r" b="b"/>
              <a:pathLst>
                <a:path w="12912" h="2790" extrusionOk="0">
                  <a:moveTo>
                    <a:pt x="7414" y="0"/>
                  </a:moveTo>
                  <a:cubicBezTo>
                    <a:pt x="6136" y="0"/>
                    <a:pt x="4857" y="173"/>
                    <a:pt x="3606" y="548"/>
                  </a:cubicBezTo>
                  <a:cubicBezTo>
                    <a:pt x="2439" y="893"/>
                    <a:pt x="1225" y="1429"/>
                    <a:pt x="272" y="2214"/>
                  </a:cubicBezTo>
                  <a:cubicBezTo>
                    <a:pt x="1" y="2439"/>
                    <a:pt x="252" y="2789"/>
                    <a:pt x="534" y="2789"/>
                  </a:cubicBezTo>
                  <a:cubicBezTo>
                    <a:pt x="610" y="2789"/>
                    <a:pt x="689" y="2763"/>
                    <a:pt x="760" y="2703"/>
                  </a:cubicBezTo>
                  <a:cubicBezTo>
                    <a:pt x="1498" y="2095"/>
                    <a:pt x="2772" y="1536"/>
                    <a:pt x="3796" y="1214"/>
                  </a:cubicBezTo>
                  <a:cubicBezTo>
                    <a:pt x="4965" y="846"/>
                    <a:pt x="6168" y="682"/>
                    <a:pt x="7375" y="682"/>
                  </a:cubicBezTo>
                  <a:cubicBezTo>
                    <a:pt x="9057" y="682"/>
                    <a:pt x="10743" y="1002"/>
                    <a:pt x="12345" y="1536"/>
                  </a:cubicBezTo>
                  <a:cubicBezTo>
                    <a:pt x="12386" y="1549"/>
                    <a:pt x="12424" y="1555"/>
                    <a:pt x="12459" y="1555"/>
                  </a:cubicBezTo>
                  <a:cubicBezTo>
                    <a:pt x="12802" y="1555"/>
                    <a:pt x="12912" y="988"/>
                    <a:pt x="12524" y="869"/>
                  </a:cubicBezTo>
                  <a:cubicBezTo>
                    <a:pt x="10868" y="315"/>
                    <a:pt x="9142" y="0"/>
                    <a:pt x="741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26" name="Google Shape;4226;p58"/>
            <p:cNvSpPr/>
            <p:nvPr/>
          </p:nvSpPr>
          <p:spPr>
            <a:xfrm>
              <a:off x="4786212" y="2913044"/>
              <a:ext cx="1413963" cy="556875"/>
            </a:xfrm>
            <a:custGeom>
              <a:avLst/>
              <a:gdLst/>
              <a:ahLst/>
              <a:cxnLst/>
              <a:rect l="l" t="t" r="r" b="b"/>
              <a:pathLst>
                <a:path w="21265" h="8375" extrusionOk="0">
                  <a:moveTo>
                    <a:pt x="18057" y="0"/>
                  </a:moveTo>
                  <a:cubicBezTo>
                    <a:pt x="17980" y="0"/>
                    <a:pt x="17895" y="11"/>
                    <a:pt x="17800" y="33"/>
                  </a:cubicBezTo>
                  <a:cubicBezTo>
                    <a:pt x="17800" y="33"/>
                    <a:pt x="15788" y="2652"/>
                    <a:pt x="10263" y="3164"/>
                  </a:cubicBezTo>
                  <a:cubicBezTo>
                    <a:pt x="9691" y="3217"/>
                    <a:pt x="9151" y="3241"/>
                    <a:pt x="8644" y="3241"/>
                  </a:cubicBezTo>
                  <a:cubicBezTo>
                    <a:pt x="4254" y="3241"/>
                    <a:pt x="2274" y="1462"/>
                    <a:pt x="2274" y="1462"/>
                  </a:cubicBezTo>
                  <a:cubicBezTo>
                    <a:pt x="2250" y="1460"/>
                    <a:pt x="2227" y="1460"/>
                    <a:pt x="2204" y="1460"/>
                  </a:cubicBezTo>
                  <a:cubicBezTo>
                    <a:pt x="1095" y="1460"/>
                    <a:pt x="1662" y="2866"/>
                    <a:pt x="1429" y="3986"/>
                  </a:cubicBezTo>
                  <a:cubicBezTo>
                    <a:pt x="1179" y="5117"/>
                    <a:pt x="0" y="6307"/>
                    <a:pt x="917" y="7296"/>
                  </a:cubicBezTo>
                  <a:cubicBezTo>
                    <a:pt x="1713" y="8166"/>
                    <a:pt x="4355" y="8374"/>
                    <a:pt x="6696" y="8374"/>
                  </a:cubicBezTo>
                  <a:cubicBezTo>
                    <a:pt x="8837" y="8374"/>
                    <a:pt x="10728" y="8201"/>
                    <a:pt x="10728" y="8201"/>
                  </a:cubicBezTo>
                  <a:cubicBezTo>
                    <a:pt x="10728" y="8201"/>
                    <a:pt x="17943" y="7260"/>
                    <a:pt x="20205" y="5522"/>
                  </a:cubicBezTo>
                  <a:cubicBezTo>
                    <a:pt x="21265" y="4700"/>
                    <a:pt x="19550" y="3426"/>
                    <a:pt x="19098" y="2355"/>
                  </a:cubicBezTo>
                  <a:cubicBezTo>
                    <a:pt x="18693" y="1359"/>
                    <a:pt x="18932" y="0"/>
                    <a:pt x="1805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27" name="Google Shape;4227;p58"/>
            <p:cNvSpPr/>
            <p:nvPr/>
          </p:nvSpPr>
          <p:spPr>
            <a:xfrm>
              <a:off x="4903374" y="3042639"/>
              <a:ext cx="1122659" cy="270159"/>
            </a:xfrm>
            <a:custGeom>
              <a:avLst/>
              <a:gdLst/>
              <a:ahLst/>
              <a:cxnLst/>
              <a:rect l="l" t="t" r="r" b="b"/>
              <a:pathLst>
                <a:path w="16884" h="4063" extrusionOk="0">
                  <a:moveTo>
                    <a:pt x="16395" y="1"/>
                  </a:moveTo>
                  <a:cubicBezTo>
                    <a:pt x="16395" y="1"/>
                    <a:pt x="11346" y="3253"/>
                    <a:pt x="4679" y="3253"/>
                  </a:cubicBezTo>
                  <a:cubicBezTo>
                    <a:pt x="3188" y="3253"/>
                    <a:pt x="1615" y="3090"/>
                    <a:pt x="0" y="2692"/>
                  </a:cubicBezTo>
                  <a:lnTo>
                    <a:pt x="0" y="2692"/>
                  </a:lnTo>
                  <a:cubicBezTo>
                    <a:pt x="1" y="2692"/>
                    <a:pt x="3448" y="4062"/>
                    <a:pt x="7979" y="4062"/>
                  </a:cubicBezTo>
                  <a:cubicBezTo>
                    <a:pt x="10725" y="4062"/>
                    <a:pt x="13868" y="3559"/>
                    <a:pt x="16883" y="1941"/>
                  </a:cubicBezTo>
                  <a:cubicBezTo>
                    <a:pt x="16883" y="1941"/>
                    <a:pt x="16133" y="1310"/>
                    <a:pt x="1639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28" name="Google Shape;4228;p58"/>
            <p:cNvSpPr/>
            <p:nvPr/>
          </p:nvSpPr>
          <p:spPr>
            <a:xfrm>
              <a:off x="5755557" y="3728320"/>
              <a:ext cx="132852" cy="235117"/>
            </a:xfrm>
            <a:custGeom>
              <a:avLst/>
              <a:gdLst/>
              <a:ahLst/>
              <a:cxnLst/>
              <a:rect l="l" t="t" r="r" b="b"/>
              <a:pathLst>
                <a:path w="1998" h="3536" extrusionOk="0">
                  <a:moveTo>
                    <a:pt x="188" y="0"/>
                  </a:moveTo>
                  <a:cubicBezTo>
                    <a:pt x="96" y="0"/>
                    <a:pt x="1" y="64"/>
                    <a:pt x="7" y="178"/>
                  </a:cubicBezTo>
                  <a:cubicBezTo>
                    <a:pt x="79" y="1428"/>
                    <a:pt x="626" y="2726"/>
                    <a:pt x="1626" y="3500"/>
                  </a:cubicBezTo>
                  <a:cubicBezTo>
                    <a:pt x="1660" y="3525"/>
                    <a:pt x="1696" y="3536"/>
                    <a:pt x="1730" y="3536"/>
                  </a:cubicBezTo>
                  <a:cubicBezTo>
                    <a:pt x="1876" y="3536"/>
                    <a:pt x="1997" y="3342"/>
                    <a:pt x="1853" y="3226"/>
                  </a:cubicBezTo>
                  <a:cubicBezTo>
                    <a:pt x="924" y="2512"/>
                    <a:pt x="412" y="1309"/>
                    <a:pt x="352" y="154"/>
                  </a:cubicBezTo>
                  <a:cubicBezTo>
                    <a:pt x="347" y="49"/>
                    <a:pt x="269" y="0"/>
                    <a:pt x="18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29" name="Google Shape;4229;p58"/>
            <p:cNvSpPr/>
            <p:nvPr/>
          </p:nvSpPr>
          <p:spPr>
            <a:xfrm>
              <a:off x="5794323" y="3708505"/>
              <a:ext cx="164436" cy="264773"/>
            </a:xfrm>
            <a:custGeom>
              <a:avLst/>
              <a:gdLst/>
              <a:ahLst/>
              <a:cxnLst/>
              <a:rect l="l" t="t" r="r" b="b"/>
              <a:pathLst>
                <a:path w="2473" h="3982" extrusionOk="0">
                  <a:moveTo>
                    <a:pt x="183" y="1"/>
                  </a:moveTo>
                  <a:cubicBezTo>
                    <a:pt x="90" y="1"/>
                    <a:pt x="0" y="64"/>
                    <a:pt x="19" y="178"/>
                  </a:cubicBezTo>
                  <a:cubicBezTo>
                    <a:pt x="210" y="1619"/>
                    <a:pt x="972" y="3036"/>
                    <a:pt x="2103" y="3941"/>
                  </a:cubicBezTo>
                  <a:cubicBezTo>
                    <a:pt x="2138" y="3969"/>
                    <a:pt x="2176" y="3981"/>
                    <a:pt x="2211" y="3981"/>
                  </a:cubicBezTo>
                  <a:cubicBezTo>
                    <a:pt x="2355" y="3981"/>
                    <a:pt x="2473" y="3784"/>
                    <a:pt x="2329" y="3679"/>
                  </a:cubicBezTo>
                  <a:cubicBezTo>
                    <a:pt x="1270" y="2834"/>
                    <a:pt x="543" y="1500"/>
                    <a:pt x="365" y="155"/>
                  </a:cubicBezTo>
                  <a:cubicBezTo>
                    <a:pt x="348" y="49"/>
                    <a:pt x="264" y="1"/>
                    <a:pt x="18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30" name="Google Shape;4230;p58"/>
            <p:cNvSpPr/>
            <p:nvPr/>
          </p:nvSpPr>
          <p:spPr>
            <a:xfrm>
              <a:off x="5848182" y="3687160"/>
              <a:ext cx="142493" cy="236713"/>
            </a:xfrm>
            <a:custGeom>
              <a:avLst/>
              <a:gdLst/>
              <a:ahLst/>
              <a:cxnLst/>
              <a:rect l="l" t="t" r="r" b="b"/>
              <a:pathLst>
                <a:path w="2143" h="3560" extrusionOk="0">
                  <a:moveTo>
                    <a:pt x="182" y="0"/>
                  </a:moveTo>
                  <a:cubicBezTo>
                    <a:pt x="89" y="0"/>
                    <a:pt x="0" y="64"/>
                    <a:pt x="19" y="178"/>
                  </a:cubicBezTo>
                  <a:cubicBezTo>
                    <a:pt x="245" y="1416"/>
                    <a:pt x="793" y="2726"/>
                    <a:pt x="1781" y="3524"/>
                  </a:cubicBezTo>
                  <a:cubicBezTo>
                    <a:pt x="1815" y="3549"/>
                    <a:pt x="1850" y="3559"/>
                    <a:pt x="1884" y="3559"/>
                  </a:cubicBezTo>
                  <a:cubicBezTo>
                    <a:pt x="2028" y="3559"/>
                    <a:pt x="2142" y="3366"/>
                    <a:pt x="2007" y="3250"/>
                  </a:cubicBezTo>
                  <a:cubicBezTo>
                    <a:pt x="1091" y="2512"/>
                    <a:pt x="579" y="1285"/>
                    <a:pt x="364" y="154"/>
                  </a:cubicBezTo>
                  <a:cubicBezTo>
                    <a:pt x="348" y="49"/>
                    <a:pt x="264" y="0"/>
                    <a:pt x="18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31" name="Google Shape;4231;p58"/>
            <p:cNvSpPr/>
            <p:nvPr/>
          </p:nvSpPr>
          <p:spPr>
            <a:xfrm>
              <a:off x="5903904" y="3682240"/>
              <a:ext cx="146682" cy="236381"/>
            </a:xfrm>
            <a:custGeom>
              <a:avLst/>
              <a:gdLst/>
              <a:ahLst/>
              <a:cxnLst/>
              <a:rect l="l" t="t" r="r" b="b"/>
              <a:pathLst>
                <a:path w="2206" h="3555" extrusionOk="0">
                  <a:moveTo>
                    <a:pt x="185" y="1"/>
                  </a:moveTo>
                  <a:cubicBezTo>
                    <a:pt x="90" y="1"/>
                    <a:pt x="1" y="65"/>
                    <a:pt x="26" y="181"/>
                  </a:cubicBezTo>
                  <a:cubicBezTo>
                    <a:pt x="265" y="1419"/>
                    <a:pt x="860" y="2693"/>
                    <a:pt x="1848" y="3514"/>
                  </a:cubicBezTo>
                  <a:cubicBezTo>
                    <a:pt x="1881" y="3542"/>
                    <a:pt x="1916" y="3554"/>
                    <a:pt x="1950" y="3554"/>
                  </a:cubicBezTo>
                  <a:cubicBezTo>
                    <a:pt x="2088" y="3554"/>
                    <a:pt x="2206" y="3355"/>
                    <a:pt x="2062" y="3240"/>
                  </a:cubicBezTo>
                  <a:cubicBezTo>
                    <a:pt x="1158" y="2490"/>
                    <a:pt x="598" y="1300"/>
                    <a:pt x="372" y="145"/>
                  </a:cubicBezTo>
                  <a:cubicBezTo>
                    <a:pt x="350" y="47"/>
                    <a:pt x="265" y="1"/>
                    <a:pt x="18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32" name="Google Shape;4232;p58"/>
            <p:cNvSpPr/>
            <p:nvPr/>
          </p:nvSpPr>
          <p:spPr>
            <a:xfrm>
              <a:off x="5952644" y="3677652"/>
              <a:ext cx="158186" cy="235117"/>
            </a:xfrm>
            <a:custGeom>
              <a:avLst/>
              <a:gdLst/>
              <a:ahLst/>
              <a:cxnLst/>
              <a:rect l="l" t="t" r="r" b="b"/>
              <a:pathLst>
                <a:path w="2379" h="3536" extrusionOk="0">
                  <a:moveTo>
                    <a:pt x="183" y="0"/>
                  </a:moveTo>
                  <a:cubicBezTo>
                    <a:pt x="90" y="0"/>
                    <a:pt x="1" y="64"/>
                    <a:pt x="20" y="178"/>
                  </a:cubicBezTo>
                  <a:cubicBezTo>
                    <a:pt x="210" y="1476"/>
                    <a:pt x="960" y="2714"/>
                    <a:pt x="2008" y="3500"/>
                  </a:cubicBezTo>
                  <a:cubicBezTo>
                    <a:pt x="2042" y="3525"/>
                    <a:pt x="2078" y="3536"/>
                    <a:pt x="2112" y="3536"/>
                  </a:cubicBezTo>
                  <a:cubicBezTo>
                    <a:pt x="2258" y="3536"/>
                    <a:pt x="2379" y="3342"/>
                    <a:pt x="2234" y="3226"/>
                  </a:cubicBezTo>
                  <a:cubicBezTo>
                    <a:pt x="1258" y="2500"/>
                    <a:pt x="544" y="1357"/>
                    <a:pt x="365" y="154"/>
                  </a:cubicBezTo>
                  <a:cubicBezTo>
                    <a:pt x="348" y="49"/>
                    <a:pt x="264" y="0"/>
                    <a:pt x="18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33" name="Google Shape;4233;p58"/>
            <p:cNvSpPr/>
            <p:nvPr/>
          </p:nvSpPr>
          <p:spPr>
            <a:xfrm>
              <a:off x="5999455" y="3663422"/>
              <a:ext cx="173944" cy="227205"/>
            </a:xfrm>
            <a:custGeom>
              <a:avLst/>
              <a:gdLst/>
              <a:ahLst/>
              <a:cxnLst/>
              <a:rect l="l" t="t" r="r" b="b"/>
              <a:pathLst>
                <a:path w="2616" h="3417" extrusionOk="0">
                  <a:moveTo>
                    <a:pt x="222" y="0"/>
                  </a:moveTo>
                  <a:cubicBezTo>
                    <a:pt x="117" y="0"/>
                    <a:pt x="0" y="102"/>
                    <a:pt x="30" y="237"/>
                  </a:cubicBezTo>
                  <a:cubicBezTo>
                    <a:pt x="340" y="1499"/>
                    <a:pt x="1245" y="2607"/>
                    <a:pt x="2245" y="3381"/>
                  </a:cubicBezTo>
                  <a:cubicBezTo>
                    <a:pt x="2279" y="3406"/>
                    <a:pt x="2315" y="3416"/>
                    <a:pt x="2349" y="3416"/>
                  </a:cubicBezTo>
                  <a:cubicBezTo>
                    <a:pt x="2495" y="3416"/>
                    <a:pt x="2615" y="3225"/>
                    <a:pt x="2471" y="3119"/>
                  </a:cubicBezTo>
                  <a:cubicBezTo>
                    <a:pt x="1506" y="2380"/>
                    <a:pt x="649" y="1321"/>
                    <a:pt x="363" y="118"/>
                  </a:cubicBezTo>
                  <a:cubicBezTo>
                    <a:pt x="342" y="35"/>
                    <a:pt x="284" y="0"/>
                    <a:pt x="22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34" name="Google Shape;4234;p58"/>
            <p:cNvSpPr/>
            <p:nvPr/>
          </p:nvSpPr>
          <p:spPr>
            <a:xfrm>
              <a:off x="5565185" y="2998355"/>
              <a:ext cx="465580" cy="764797"/>
            </a:xfrm>
            <a:custGeom>
              <a:avLst/>
              <a:gdLst/>
              <a:ahLst/>
              <a:cxnLst/>
              <a:rect l="l" t="t" r="r" b="b"/>
              <a:pathLst>
                <a:path w="7002" h="11502" extrusionOk="0">
                  <a:moveTo>
                    <a:pt x="3986" y="1"/>
                  </a:moveTo>
                  <a:cubicBezTo>
                    <a:pt x="2780" y="1"/>
                    <a:pt x="511" y="1025"/>
                    <a:pt x="275" y="1631"/>
                  </a:cubicBezTo>
                  <a:cubicBezTo>
                    <a:pt x="1" y="2346"/>
                    <a:pt x="2918" y="11501"/>
                    <a:pt x="2918" y="11501"/>
                  </a:cubicBezTo>
                  <a:lnTo>
                    <a:pt x="7002" y="10501"/>
                  </a:lnTo>
                  <a:cubicBezTo>
                    <a:pt x="6883" y="9954"/>
                    <a:pt x="5382" y="488"/>
                    <a:pt x="4466" y="83"/>
                  </a:cubicBezTo>
                  <a:cubicBezTo>
                    <a:pt x="4340" y="26"/>
                    <a:pt x="4176" y="1"/>
                    <a:pt x="398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35" name="Google Shape;4235;p58"/>
            <p:cNvSpPr/>
            <p:nvPr/>
          </p:nvSpPr>
          <p:spPr>
            <a:xfrm>
              <a:off x="4621508" y="3379894"/>
              <a:ext cx="258922" cy="281130"/>
            </a:xfrm>
            <a:custGeom>
              <a:avLst/>
              <a:gdLst/>
              <a:ahLst/>
              <a:cxnLst/>
              <a:rect l="l" t="t" r="r" b="b"/>
              <a:pathLst>
                <a:path w="3894" h="4228" extrusionOk="0">
                  <a:moveTo>
                    <a:pt x="1019" y="1"/>
                  </a:moveTo>
                  <a:cubicBezTo>
                    <a:pt x="768" y="1"/>
                    <a:pt x="573" y="69"/>
                    <a:pt x="477" y="239"/>
                  </a:cubicBezTo>
                  <a:cubicBezTo>
                    <a:pt x="1" y="1084"/>
                    <a:pt x="2858" y="4228"/>
                    <a:pt x="2858" y="4228"/>
                  </a:cubicBezTo>
                  <a:lnTo>
                    <a:pt x="3894" y="1072"/>
                  </a:lnTo>
                  <a:cubicBezTo>
                    <a:pt x="3894" y="1072"/>
                    <a:pt x="2017" y="1"/>
                    <a:pt x="1019" y="1"/>
                  </a:cubicBezTo>
                  <a:close/>
                </a:path>
              </a:pathLst>
            </a:custGeom>
            <a:solidFill>
              <a:srgbClr val="141E2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36" name="Google Shape;4236;p58"/>
            <p:cNvSpPr/>
            <p:nvPr/>
          </p:nvSpPr>
          <p:spPr>
            <a:xfrm>
              <a:off x="6102787" y="3232545"/>
              <a:ext cx="254932" cy="300214"/>
            </a:xfrm>
            <a:custGeom>
              <a:avLst/>
              <a:gdLst/>
              <a:ahLst/>
              <a:cxnLst/>
              <a:rect l="l" t="t" r="r" b="b"/>
              <a:pathLst>
                <a:path w="3834" h="4515" extrusionOk="0">
                  <a:moveTo>
                    <a:pt x="2820" y="1"/>
                  </a:moveTo>
                  <a:cubicBezTo>
                    <a:pt x="1884" y="1"/>
                    <a:pt x="0" y="1598"/>
                    <a:pt x="0" y="1598"/>
                  </a:cubicBezTo>
                  <a:lnTo>
                    <a:pt x="1596" y="4515"/>
                  </a:lnTo>
                  <a:cubicBezTo>
                    <a:pt x="1596" y="4515"/>
                    <a:pt x="3834" y="895"/>
                    <a:pt x="3203" y="157"/>
                  </a:cubicBezTo>
                  <a:cubicBezTo>
                    <a:pt x="3112" y="47"/>
                    <a:pt x="2980" y="1"/>
                    <a:pt x="2820" y="1"/>
                  </a:cubicBezTo>
                  <a:close/>
                </a:path>
              </a:pathLst>
            </a:custGeom>
            <a:solidFill>
              <a:srgbClr val="141E2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37" name="Google Shape;4237;p58"/>
            <p:cNvSpPr/>
            <p:nvPr/>
          </p:nvSpPr>
          <p:spPr>
            <a:xfrm>
              <a:off x="4642852" y="3311805"/>
              <a:ext cx="74538" cy="73740"/>
            </a:xfrm>
            <a:custGeom>
              <a:avLst/>
              <a:gdLst/>
              <a:ahLst/>
              <a:cxnLst/>
              <a:rect l="l" t="t" r="r" b="b"/>
              <a:pathLst>
                <a:path w="1121" h="1109" extrusionOk="0">
                  <a:moveTo>
                    <a:pt x="453" y="1"/>
                  </a:moveTo>
                  <a:lnTo>
                    <a:pt x="1" y="537"/>
                  </a:lnTo>
                  <a:lnTo>
                    <a:pt x="668" y="1108"/>
                  </a:lnTo>
                  <a:lnTo>
                    <a:pt x="1120" y="572"/>
                  </a:lnTo>
                  <a:lnTo>
                    <a:pt x="453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38" name="Google Shape;4238;p58"/>
            <p:cNvSpPr/>
            <p:nvPr/>
          </p:nvSpPr>
          <p:spPr>
            <a:xfrm>
              <a:off x="4577954" y="3344453"/>
              <a:ext cx="120418" cy="106853"/>
            </a:xfrm>
            <a:custGeom>
              <a:avLst/>
              <a:gdLst/>
              <a:ahLst/>
              <a:cxnLst/>
              <a:rect l="l" t="t" r="r" b="b"/>
              <a:pathLst>
                <a:path w="1811" h="1607" extrusionOk="0">
                  <a:moveTo>
                    <a:pt x="905" y="1"/>
                  </a:moveTo>
                  <a:cubicBezTo>
                    <a:pt x="675" y="1"/>
                    <a:pt x="446" y="98"/>
                    <a:pt x="286" y="284"/>
                  </a:cubicBezTo>
                  <a:cubicBezTo>
                    <a:pt x="1" y="629"/>
                    <a:pt x="48" y="1129"/>
                    <a:pt x="382" y="1415"/>
                  </a:cubicBezTo>
                  <a:cubicBezTo>
                    <a:pt x="536" y="1543"/>
                    <a:pt x="722" y="1606"/>
                    <a:pt x="906" y="1606"/>
                  </a:cubicBezTo>
                  <a:cubicBezTo>
                    <a:pt x="1132" y="1606"/>
                    <a:pt x="1355" y="1510"/>
                    <a:pt x="1513" y="1320"/>
                  </a:cubicBezTo>
                  <a:cubicBezTo>
                    <a:pt x="1810" y="986"/>
                    <a:pt x="1763" y="474"/>
                    <a:pt x="1418" y="189"/>
                  </a:cubicBezTo>
                  <a:cubicBezTo>
                    <a:pt x="1270" y="62"/>
                    <a:pt x="1087" y="1"/>
                    <a:pt x="90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39" name="Google Shape;4239;p58"/>
            <p:cNvSpPr/>
            <p:nvPr/>
          </p:nvSpPr>
          <p:spPr>
            <a:xfrm>
              <a:off x="4753697" y="3482028"/>
              <a:ext cx="47609" cy="59444"/>
            </a:xfrm>
            <a:custGeom>
              <a:avLst/>
              <a:gdLst/>
              <a:ahLst/>
              <a:cxnLst/>
              <a:rect l="l" t="t" r="r" b="b"/>
              <a:pathLst>
                <a:path w="716" h="894" extrusionOk="0">
                  <a:moveTo>
                    <a:pt x="703" y="1"/>
                  </a:moveTo>
                  <a:lnTo>
                    <a:pt x="1" y="13"/>
                  </a:lnTo>
                  <a:lnTo>
                    <a:pt x="13" y="894"/>
                  </a:lnTo>
                  <a:lnTo>
                    <a:pt x="715" y="870"/>
                  </a:lnTo>
                  <a:lnTo>
                    <a:pt x="703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40" name="Google Shape;4240;p58"/>
            <p:cNvSpPr/>
            <p:nvPr/>
          </p:nvSpPr>
          <p:spPr>
            <a:xfrm>
              <a:off x="4788540" y="3457492"/>
              <a:ext cx="107718" cy="106986"/>
            </a:xfrm>
            <a:custGeom>
              <a:avLst/>
              <a:gdLst/>
              <a:ahLst/>
              <a:cxnLst/>
              <a:rect l="l" t="t" r="r" b="b"/>
              <a:pathLst>
                <a:path w="1620" h="1609" extrusionOk="0">
                  <a:moveTo>
                    <a:pt x="821" y="0"/>
                  </a:moveTo>
                  <a:cubicBezTo>
                    <a:pt x="813" y="0"/>
                    <a:pt x="806" y="0"/>
                    <a:pt x="798" y="1"/>
                  </a:cubicBezTo>
                  <a:cubicBezTo>
                    <a:pt x="346" y="1"/>
                    <a:pt x="1" y="370"/>
                    <a:pt x="1" y="822"/>
                  </a:cubicBezTo>
                  <a:cubicBezTo>
                    <a:pt x="12" y="1256"/>
                    <a:pt x="370" y="1608"/>
                    <a:pt x="801" y="1608"/>
                  </a:cubicBezTo>
                  <a:cubicBezTo>
                    <a:pt x="808" y="1608"/>
                    <a:pt x="815" y="1608"/>
                    <a:pt x="822" y="1608"/>
                  </a:cubicBezTo>
                  <a:cubicBezTo>
                    <a:pt x="1275" y="1596"/>
                    <a:pt x="1620" y="1227"/>
                    <a:pt x="1620" y="786"/>
                  </a:cubicBezTo>
                  <a:cubicBezTo>
                    <a:pt x="1608" y="342"/>
                    <a:pt x="1251" y="0"/>
                    <a:pt x="82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41" name="Google Shape;4241;p58"/>
            <p:cNvSpPr/>
            <p:nvPr/>
          </p:nvSpPr>
          <p:spPr>
            <a:xfrm>
              <a:off x="4696712" y="3647530"/>
              <a:ext cx="56253" cy="65761"/>
            </a:xfrm>
            <a:custGeom>
              <a:avLst/>
              <a:gdLst/>
              <a:ahLst/>
              <a:cxnLst/>
              <a:rect l="l" t="t" r="r" b="b"/>
              <a:pathLst>
                <a:path w="846" h="989" extrusionOk="0">
                  <a:moveTo>
                    <a:pt x="691" y="0"/>
                  </a:moveTo>
                  <a:lnTo>
                    <a:pt x="1" y="119"/>
                  </a:lnTo>
                  <a:lnTo>
                    <a:pt x="155" y="988"/>
                  </a:lnTo>
                  <a:lnTo>
                    <a:pt x="846" y="869"/>
                  </a:lnTo>
                  <a:lnTo>
                    <a:pt x="69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42" name="Google Shape;4242;p58"/>
            <p:cNvSpPr/>
            <p:nvPr/>
          </p:nvSpPr>
          <p:spPr>
            <a:xfrm>
              <a:off x="4603288" y="3637889"/>
              <a:ext cx="114899" cy="106986"/>
            </a:xfrm>
            <a:custGeom>
              <a:avLst/>
              <a:gdLst/>
              <a:ahLst/>
              <a:cxnLst/>
              <a:rect l="l" t="t" r="r" b="b"/>
              <a:pathLst>
                <a:path w="1728" h="1609" extrusionOk="0">
                  <a:moveTo>
                    <a:pt x="875" y="0"/>
                  </a:moveTo>
                  <a:cubicBezTo>
                    <a:pt x="827" y="0"/>
                    <a:pt x="777" y="5"/>
                    <a:pt x="727" y="14"/>
                  </a:cubicBezTo>
                  <a:cubicBezTo>
                    <a:pt x="286" y="86"/>
                    <a:pt x="1" y="502"/>
                    <a:pt x="72" y="943"/>
                  </a:cubicBezTo>
                  <a:cubicBezTo>
                    <a:pt x="136" y="1338"/>
                    <a:pt x="478" y="1609"/>
                    <a:pt x="866" y="1609"/>
                  </a:cubicBezTo>
                  <a:cubicBezTo>
                    <a:pt x="910" y="1609"/>
                    <a:pt x="955" y="1605"/>
                    <a:pt x="1001" y="1598"/>
                  </a:cubicBezTo>
                  <a:cubicBezTo>
                    <a:pt x="1441" y="1514"/>
                    <a:pt x="1727" y="1098"/>
                    <a:pt x="1656" y="669"/>
                  </a:cubicBezTo>
                  <a:cubicBezTo>
                    <a:pt x="1592" y="278"/>
                    <a:pt x="1258" y="0"/>
                    <a:pt x="87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43" name="Google Shape;4243;p58"/>
            <p:cNvSpPr/>
            <p:nvPr/>
          </p:nvSpPr>
          <p:spPr>
            <a:xfrm>
              <a:off x="4819459" y="3819283"/>
              <a:ext cx="73674" cy="69751"/>
            </a:xfrm>
            <a:custGeom>
              <a:avLst/>
              <a:gdLst/>
              <a:ahLst/>
              <a:cxnLst/>
              <a:rect l="l" t="t" r="r" b="b"/>
              <a:pathLst>
                <a:path w="1108" h="1049" extrusionOk="0">
                  <a:moveTo>
                    <a:pt x="345" y="1"/>
                  </a:moveTo>
                  <a:lnTo>
                    <a:pt x="0" y="608"/>
                  </a:lnTo>
                  <a:lnTo>
                    <a:pt x="762" y="1049"/>
                  </a:lnTo>
                  <a:lnTo>
                    <a:pt x="1107" y="441"/>
                  </a:lnTo>
                  <a:lnTo>
                    <a:pt x="34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44" name="Google Shape;4244;p58"/>
            <p:cNvSpPr/>
            <p:nvPr/>
          </p:nvSpPr>
          <p:spPr>
            <a:xfrm>
              <a:off x="4827372" y="3744677"/>
              <a:ext cx="122745" cy="107186"/>
            </a:xfrm>
            <a:custGeom>
              <a:avLst/>
              <a:gdLst/>
              <a:ahLst/>
              <a:cxnLst/>
              <a:rect l="l" t="t" r="r" b="b"/>
              <a:pathLst>
                <a:path w="1846" h="1612" extrusionOk="0">
                  <a:moveTo>
                    <a:pt x="919" y="0"/>
                  </a:moveTo>
                  <a:cubicBezTo>
                    <a:pt x="641" y="0"/>
                    <a:pt x="370" y="146"/>
                    <a:pt x="226" y="408"/>
                  </a:cubicBezTo>
                  <a:cubicBezTo>
                    <a:pt x="0" y="789"/>
                    <a:pt x="131" y="1278"/>
                    <a:pt x="524" y="1504"/>
                  </a:cubicBezTo>
                  <a:cubicBezTo>
                    <a:pt x="648" y="1577"/>
                    <a:pt x="783" y="1612"/>
                    <a:pt x="917" y="1612"/>
                  </a:cubicBezTo>
                  <a:cubicBezTo>
                    <a:pt x="1195" y="1612"/>
                    <a:pt x="1467" y="1463"/>
                    <a:pt x="1619" y="1206"/>
                  </a:cubicBezTo>
                  <a:cubicBezTo>
                    <a:pt x="1846" y="825"/>
                    <a:pt x="1703" y="325"/>
                    <a:pt x="1322" y="111"/>
                  </a:cubicBezTo>
                  <a:cubicBezTo>
                    <a:pt x="1196" y="36"/>
                    <a:pt x="1056" y="0"/>
                    <a:pt x="91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45" name="Google Shape;4245;p58"/>
            <p:cNvSpPr/>
            <p:nvPr/>
          </p:nvSpPr>
          <p:spPr>
            <a:xfrm>
              <a:off x="4959561" y="3914302"/>
              <a:ext cx="62636" cy="51532"/>
            </a:xfrm>
            <a:custGeom>
              <a:avLst/>
              <a:gdLst/>
              <a:ahLst/>
              <a:cxnLst/>
              <a:rect l="l" t="t" r="r" b="b"/>
              <a:pathLst>
                <a:path w="942" h="775" extrusionOk="0">
                  <a:moveTo>
                    <a:pt x="882" y="1"/>
                  </a:moveTo>
                  <a:lnTo>
                    <a:pt x="0" y="72"/>
                  </a:lnTo>
                  <a:lnTo>
                    <a:pt x="60" y="774"/>
                  </a:lnTo>
                  <a:lnTo>
                    <a:pt x="941" y="703"/>
                  </a:lnTo>
                  <a:lnTo>
                    <a:pt x="88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46" name="Google Shape;4246;p58"/>
            <p:cNvSpPr/>
            <p:nvPr/>
          </p:nvSpPr>
          <p:spPr>
            <a:xfrm>
              <a:off x="4939746" y="3952137"/>
              <a:ext cx="111707" cy="107252"/>
            </a:xfrm>
            <a:custGeom>
              <a:avLst/>
              <a:gdLst/>
              <a:ahLst/>
              <a:cxnLst/>
              <a:rect l="l" t="t" r="r" b="b"/>
              <a:pathLst>
                <a:path w="1680" h="1613" extrusionOk="0">
                  <a:moveTo>
                    <a:pt x="839" y="0"/>
                  </a:moveTo>
                  <a:cubicBezTo>
                    <a:pt x="818" y="0"/>
                    <a:pt x="796" y="1"/>
                    <a:pt x="775" y="3"/>
                  </a:cubicBezTo>
                  <a:cubicBezTo>
                    <a:pt x="334" y="39"/>
                    <a:pt x="1" y="432"/>
                    <a:pt x="37" y="872"/>
                  </a:cubicBezTo>
                  <a:cubicBezTo>
                    <a:pt x="70" y="1291"/>
                    <a:pt x="427" y="1613"/>
                    <a:pt x="841" y="1613"/>
                  </a:cubicBezTo>
                  <a:cubicBezTo>
                    <a:pt x="862" y="1613"/>
                    <a:pt x="884" y="1612"/>
                    <a:pt x="906" y="1610"/>
                  </a:cubicBezTo>
                  <a:cubicBezTo>
                    <a:pt x="1346" y="1563"/>
                    <a:pt x="1680" y="1182"/>
                    <a:pt x="1644" y="741"/>
                  </a:cubicBezTo>
                  <a:cubicBezTo>
                    <a:pt x="1610" y="322"/>
                    <a:pt x="1253" y="0"/>
                    <a:pt x="83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47" name="Google Shape;4247;p58"/>
            <p:cNvSpPr/>
            <p:nvPr/>
          </p:nvSpPr>
          <p:spPr>
            <a:xfrm>
              <a:off x="5116287" y="3782911"/>
              <a:ext cx="72942" cy="67357"/>
            </a:xfrm>
            <a:custGeom>
              <a:avLst/>
              <a:gdLst/>
              <a:ahLst/>
              <a:cxnLst/>
              <a:rect l="l" t="t" r="r" b="b"/>
              <a:pathLst>
                <a:path w="1097" h="1013" extrusionOk="0">
                  <a:moveTo>
                    <a:pt x="787" y="0"/>
                  </a:moveTo>
                  <a:lnTo>
                    <a:pt x="1" y="381"/>
                  </a:lnTo>
                  <a:lnTo>
                    <a:pt x="299" y="1012"/>
                  </a:lnTo>
                  <a:lnTo>
                    <a:pt x="1096" y="631"/>
                  </a:lnTo>
                  <a:lnTo>
                    <a:pt x="78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48" name="Google Shape;4248;p58"/>
            <p:cNvSpPr/>
            <p:nvPr/>
          </p:nvSpPr>
          <p:spPr>
            <a:xfrm>
              <a:off x="5062493" y="3704050"/>
              <a:ext cx="122745" cy="107053"/>
            </a:xfrm>
            <a:custGeom>
              <a:avLst/>
              <a:gdLst/>
              <a:ahLst/>
              <a:cxnLst/>
              <a:rect l="l" t="t" r="r" b="b"/>
              <a:pathLst>
                <a:path w="1846" h="1610" extrusionOk="0">
                  <a:moveTo>
                    <a:pt x="920" y="0"/>
                  </a:moveTo>
                  <a:cubicBezTo>
                    <a:pt x="804" y="0"/>
                    <a:pt x="685" y="26"/>
                    <a:pt x="572" y="79"/>
                  </a:cubicBezTo>
                  <a:cubicBezTo>
                    <a:pt x="179" y="269"/>
                    <a:pt x="0" y="746"/>
                    <a:pt x="203" y="1150"/>
                  </a:cubicBezTo>
                  <a:cubicBezTo>
                    <a:pt x="340" y="1442"/>
                    <a:pt x="625" y="1610"/>
                    <a:pt x="926" y="1610"/>
                  </a:cubicBezTo>
                  <a:cubicBezTo>
                    <a:pt x="1042" y="1610"/>
                    <a:pt x="1161" y="1585"/>
                    <a:pt x="1274" y="1531"/>
                  </a:cubicBezTo>
                  <a:cubicBezTo>
                    <a:pt x="1667" y="1341"/>
                    <a:pt x="1846" y="853"/>
                    <a:pt x="1643" y="460"/>
                  </a:cubicBezTo>
                  <a:cubicBezTo>
                    <a:pt x="1506" y="168"/>
                    <a:pt x="1221" y="0"/>
                    <a:pt x="92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49" name="Google Shape;4249;p58"/>
            <p:cNvSpPr/>
            <p:nvPr/>
          </p:nvSpPr>
          <p:spPr>
            <a:xfrm>
              <a:off x="5284183" y="3738560"/>
              <a:ext cx="74472" cy="69751"/>
            </a:xfrm>
            <a:custGeom>
              <a:avLst/>
              <a:gdLst/>
              <a:ahLst/>
              <a:cxnLst/>
              <a:rect l="l" t="t" r="r" b="b"/>
              <a:pathLst>
                <a:path w="1120" h="1049" extrusionOk="0">
                  <a:moveTo>
                    <a:pt x="762" y="0"/>
                  </a:moveTo>
                  <a:lnTo>
                    <a:pt x="0" y="441"/>
                  </a:lnTo>
                  <a:lnTo>
                    <a:pt x="357" y="1048"/>
                  </a:lnTo>
                  <a:lnTo>
                    <a:pt x="1119" y="608"/>
                  </a:lnTo>
                  <a:lnTo>
                    <a:pt x="76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50" name="Google Shape;4250;p58"/>
            <p:cNvSpPr/>
            <p:nvPr/>
          </p:nvSpPr>
          <p:spPr>
            <a:xfrm>
              <a:off x="5292894" y="3776328"/>
              <a:ext cx="121947" cy="107385"/>
            </a:xfrm>
            <a:custGeom>
              <a:avLst/>
              <a:gdLst/>
              <a:ahLst/>
              <a:cxnLst/>
              <a:rect l="l" t="t" r="r" b="b"/>
              <a:pathLst>
                <a:path w="1834" h="1615" extrusionOk="0">
                  <a:moveTo>
                    <a:pt x="921" y="0"/>
                  </a:moveTo>
                  <a:cubicBezTo>
                    <a:pt x="783" y="0"/>
                    <a:pt x="642" y="36"/>
                    <a:pt x="512" y="111"/>
                  </a:cubicBezTo>
                  <a:cubicBezTo>
                    <a:pt x="131" y="337"/>
                    <a:pt x="0" y="825"/>
                    <a:pt x="226" y="1206"/>
                  </a:cubicBezTo>
                  <a:cubicBezTo>
                    <a:pt x="370" y="1469"/>
                    <a:pt x="641" y="1615"/>
                    <a:pt x="918" y="1615"/>
                  </a:cubicBezTo>
                  <a:cubicBezTo>
                    <a:pt x="1056" y="1615"/>
                    <a:pt x="1195" y="1579"/>
                    <a:pt x="1322" y="1504"/>
                  </a:cubicBezTo>
                  <a:cubicBezTo>
                    <a:pt x="1703" y="1278"/>
                    <a:pt x="1834" y="790"/>
                    <a:pt x="1619" y="409"/>
                  </a:cubicBezTo>
                  <a:cubicBezTo>
                    <a:pt x="1468" y="146"/>
                    <a:pt x="1200" y="0"/>
                    <a:pt x="92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51" name="Google Shape;4251;p58"/>
            <p:cNvSpPr/>
            <p:nvPr/>
          </p:nvSpPr>
          <p:spPr>
            <a:xfrm>
              <a:off x="5429006" y="3599190"/>
              <a:ext cx="68155" cy="58646"/>
            </a:xfrm>
            <a:custGeom>
              <a:avLst/>
              <a:gdLst/>
              <a:ahLst/>
              <a:cxnLst/>
              <a:rect l="l" t="t" r="r" b="b"/>
              <a:pathLst>
                <a:path w="1025" h="882" extrusionOk="0">
                  <a:moveTo>
                    <a:pt x="858" y="1"/>
                  </a:moveTo>
                  <a:lnTo>
                    <a:pt x="1" y="203"/>
                  </a:lnTo>
                  <a:lnTo>
                    <a:pt x="168" y="882"/>
                  </a:lnTo>
                  <a:lnTo>
                    <a:pt x="1025" y="679"/>
                  </a:lnTo>
                  <a:lnTo>
                    <a:pt x="85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52" name="Google Shape;4252;p58"/>
            <p:cNvSpPr/>
            <p:nvPr/>
          </p:nvSpPr>
          <p:spPr>
            <a:xfrm>
              <a:off x="5388645" y="3510820"/>
              <a:ext cx="118024" cy="107452"/>
            </a:xfrm>
            <a:custGeom>
              <a:avLst/>
              <a:gdLst/>
              <a:ahLst/>
              <a:cxnLst/>
              <a:rect l="l" t="t" r="r" b="b"/>
              <a:pathLst>
                <a:path w="1775" h="1616" extrusionOk="0">
                  <a:moveTo>
                    <a:pt x="881" y="1"/>
                  </a:moveTo>
                  <a:cubicBezTo>
                    <a:pt x="822" y="1"/>
                    <a:pt x="762" y="7"/>
                    <a:pt x="703" y="20"/>
                  </a:cubicBezTo>
                  <a:cubicBezTo>
                    <a:pt x="263" y="127"/>
                    <a:pt x="1" y="568"/>
                    <a:pt x="108" y="996"/>
                  </a:cubicBezTo>
                  <a:cubicBezTo>
                    <a:pt x="199" y="1362"/>
                    <a:pt x="524" y="1615"/>
                    <a:pt x="884" y="1615"/>
                  </a:cubicBezTo>
                  <a:cubicBezTo>
                    <a:pt x="946" y="1615"/>
                    <a:pt x="1009" y="1608"/>
                    <a:pt x="1072" y="1592"/>
                  </a:cubicBezTo>
                  <a:cubicBezTo>
                    <a:pt x="1513" y="1485"/>
                    <a:pt x="1775" y="1056"/>
                    <a:pt x="1668" y="615"/>
                  </a:cubicBezTo>
                  <a:cubicBezTo>
                    <a:pt x="1585" y="246"/>
                    <a:pt x="1247" y="1"/>
                    <a:pt x="881" y="1"/>
                  </a:cubicBezTo>
                  <a:close/>
                </a:path>
              </a:pathLst>
            </a:custGeom>
            <a:solidFill>
              <a:srgbClr val="5FFF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53" name="Google Shape;4253;p58"/>
            <p:cNvSpPr/>
            <p:nvPr/>
          </p:nvSpPr>
          <p:spPr>
            <a:xfrm>
              <a:off x="5635669" y="3646732"/>
              <a:ext cx="61838" cy="50734"/>
            </a:xfrm>
            <a:custGeom>
              <a:avLst/>
              <a:gdLst/>
              <a:ahLst/>
              <a:cxnLst/>
              <a:rect l="l" t="t" r="r" b="b"/>
              <a:pathLst>
                <a:path w="930" h="763" extrusionOk="0">
                  <a:moveTo>
                    <a:pt x="48" y="0"/>
                  </a:moveTo>
                  <a:lnTo>
                    <a:pt x="0" y="691"/>
                  </a:lnTo>
                  <a:lnTo>
                    <a:pt x="870" y="762"/>
                  </a:lnTo>
                  <a:lnTo>
                    <a:pt x="929" y="60"/>
                  </a:lnTo>
                  <a:lnTo>
                    <a:pt x="4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54" name="Google Shape;4254;p58"/>
            <p:cNvSpPr/>
            <p:nvPr/>
          </p:nvSpPr>
          <p:spPr>
            <a:xfrm>
              <a:off x="5606345" y="3683836"/>
              <a:ext cx="110909" cy="107186"/>
            </a:xfrm>
            <a:custGeom>
              <a:avLst/>
              <a:gdLst/>
              <a:ahLst/>
              <a:cxnLst/>
              <a:rect l="l" t="t" r="r" b="b"/>
              <a:pathLst>
                <a:path w="1668" h="1612" extrusionOk="0">
                  <a:moveTo>
                    <a:pt x="849" y="1"/>
                  </a:moveTo>
                  <a:cubicBezTo>
                    <a:pt x="428" y="1"/>
                    <a:pt x="71" y="326"/>
                    <a:pt x="37" y="752"/>
                  </a:cubicBezTo>
                  <a:cubicBezTo>
                    <a:pt x="1" y="1192"/>
                    <a:pt x="334" y="1573"/>
                    <a:pt x="775" y="1609"/>
                  </a:cubicBezTo>
                  <a:cubicBezTo>
                    <a:pt x="796" y="1611"/>
                    <a:pt x="818" y="1612"/>
                    <a:pt x="839" y="1612"/>
                  </a:cubicBezTo>
                  <a:cubicBezTo>
                    <a:pt x="1253" y="1612"/>
                    <a:pt x="1610" y="1290"/>
                    <a:pt x="1644" y="871"/>
                  </a:cubicBezTo>
                  <a:cubicBezTo>
                    <a:pt x="1668" y="430"/>
                    <a:pt x="1334" y="38"/>
                    <a:pt x="894" y="2"/>
                  </a:cubicBezTo>
                  <a:cubicBezTo>
                    <a:pt x="879" y="1"/>
                    <a:pt x="864" y="1"/>
                    <a:pt x="84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55" name="Google Shape;4255;p58"/>
            <p:cNvSpPr/>
            <p:nvPr/>
          </p:nvSpPr>
          <p:spPr>
            <a:xfrm>
              <a:off x="5774241" y="3543801"/>
              <a:ext cx="74472" cy="71280"/>
            </a:xfrm>
            <a:custGeom>
              <a:avLst/>
              <a:gdLst/>
              <a:ahLst/>
              <a:cxnLst/>
              <a:rect l="l" t="t" r="r" b="b"/>
              <a:pathLst>
                <a:path w="1120" h="1072" extrusionOk="0">
                  <a:moveTo>
                    <a:pt x="738" y="0"/>
                  </a:moveTo>
                  <a:lnTo>
                    <a:pt x="0" y="489"/>
                  </a:lnTo>
                  <a:lnTo>
                    <a:pt x="393" y="1072"/>
                  </a:lnTo>
                  <a:lnTo>
                    <a:pt x="1119" y="584"/>
                  </a:lnTo>
                  <a:lnTo>
                    <a:pt x="73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56" name="Google Shape;4256;p58"/>
            <p:cNvSpPr/>
            <p:nvPr/>
          </p:nvSpPr>
          <p:spPr>
            <a:xfrm>
              <a:off x="5714065" y="3471788"/>
              <a:ext cx="121947" cy="107186"/>
            </a:xfrm>
            <a:custGeom>
              <a:avLst/>
              <a:gdLst/>
              <a:ahLst/>
              <a:cxnLst/>
              <a:rect l="l" t="t" r="r" b="b"/>
              <a:pathLst>
                <a:path w="1834" h="1612" extrusionOk="0">
                  <a:moveTo>
                    <a:pt x="920" y="0"/>
                  </a:moveTo>
                  <a:cubicBezTo>
                    <a:pt x="767" y="0"/>
                    <a:pt x="613" y="43"/>
                    <a:pt x="476" y="131"/>
                  </a:cubicBezTo>
                  <a:cubicBezTo>
                    <a:pt x="107" y="381"/>
                    <a:pt x="0" y="881"/>
                    <a:pt x="250" y="1250"/>
                  </a:cubicBezTo>
                  <a:cubicBezTo>
                    <a:pt x="408" y="1483"/>
                    <a:pt x="666" y="1612"/>
                    <a:pt x="928" y="1612"/>
                  </a:cubicBezTo>
                  <a:cubicBezTo>
                    <a:pt x="1080" y="1612"/>
                    <a:pt x="1234" y="1568"/>
                    <a:pt x="1369" y="1476"/>
                  </a:cubicBezTo>
                  <a:cubicBezTo>
                    <a:pt x="1738" y="1226"/>
                    <a:pt x="1834" y="726"/>
                    <a:pt x="1596" y="357"/>
                  </a:cubicBezTo>
                  <a:cubicBezTo>
                    <a:pt x="1438" y="124"/>
                    <a:pt x="1181" y="0"/>
                    <a:pt x="92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57" name="Google Shape;4257;p58"/>
            <p:cNvSpPr/>
            <p:nvPr/>
          </p:nvSpPr>
          <p:spPr>
            <a:xfrm>
              <a:off x="5933361" y="3471722"/>
              <a:ext cx="74472" cy="73740"/>
            </a:xfrm>
            <a:custGeom>
              <a:avLst/>
              <a:gdLst/>
              <a:ahLst/>
              <a:cxnLst/>
              <a:rect l="l" t="t" r="r" b="b"/>
              <a:pathLst>
                <a:path w="1120" h="1109" extrusionOk="0">
                  <a:moveTo>
                    <a:pt x="643" y="1"/>
                  </a:moveTo>
                  <a:lnTo>
                    <a:pt x="0" y="596"/>
                  </a:lnTo>
                  <a:lnTo>
                    <a:pt x="476" y="1108"/>
                  </a:lnTo>
                  <a:lnTo>
                    <a:pt x="1119" y="513"/>
                  </a:lnTo>
                  <a:lnTo>
                    <a:pt x="643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58" name="Google Shape;4258;p58"/>
            <p:cNvSpPr/>
            <p:nvPr/>
          </p:nvSpPr>
          <p:spPr>
            <a:xfrm>
              <a:off x="5956301" y="3503107"/>
              <a:ext cx="118822" cy="106920"/>
            </a:xfrm>
            <a:custGeom>
              <a:avLst/>
              <a:gdLst/>
              <a:ahLst/>
              <a:cxnLst/>
              <a:rect l="l" t="t" r="r" b="b"/>
              <a:pathLst>
                <a:path w="1787" h="1608" extrusionOk="0">
                  <a:moveTo>
                    <a:pt x="891" y="0"/>
                  </a:moveTo>
                  <a:cubicBezTo>
                    <a:pt x="695" y="0"/>
                    <a:pt x="499" y="72"/>
                    <a:pt x="346" y="219"/>
                  </a:cubicBezTo>
                  <a:cubicBezTo>
                    <a:pt x="12" y="517"/>
                    <a:pt x="0" y="1029"/>
                    <a:pt x="298" y="1351"/>
                  </a:cubicBezTo>
                  <a:cubicBezTo>
                    <a:pt x="456" y="1521"/>
                    <a:pt x="673" y="1607"/>
                    <a:pt x="890" y="1607"/>
                  </a:cubicBezTo>
                  <a:cubicBezTo>
                    <a:pt x="1084" y="1607"/>
                    <a:pt x="1278" y="1538"/>
                    <a:pt x="1429" y="1398"/>
                  </a:cubicBezTo>
                  <a:cubicBezTo>
                    <a:pt x="1763" y="1089"/>
                    <a:pt x="1786" y="589"/>
                    <a:pt x="1477" y="255"/>
                  </a:cubicBezTo>
                  <a:cubicBezTo>
                    <a:pt x="1321" y="87"/>
                    <a:pt x="1106" y="0"/>
                    <a:pt x="891" y="0"/>
                  </a:cubicBezTo>
                  <a:close/>
                </a:path>
              </a:pathLst>
            </a:custGeom>
            <a:solidFill>
              <a:srgbClr val="5FFF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59" name="Google Shape;4259;p58"/>
            <p:cNvSpPr/>
            <p:nvPr/>
          </p:nvSpPr>
          <p:spPr>
            <a:xfrm>
              <a:off x="6037822" y="3315794"/>
              <a:ext cx="74472" cy="71280"/>
            </a:xfrm>
            <a:custGeom>
              <a:avLst/>
              <a:gdLst/>
              <a:ahLst/>
              <a:cxnLst/>
              <a:rect l="l" t="t" r="r" b="b"/>
              <a:pathLst>
                <a:path w="1120" h="1072" extrusionOk="0">
                  <a:moveTo>
                    <a:pt x="727" y="0"/>
                  </a:moveTo>
                  <a:lnTo>
                    <a:pt x="1" y="489"/>
                  </a:lnTo>
                  <a:lnTo>
                    <a:pt x="394" y="1072"/>
                  </a:lnTo>
                  <a:lnTo>
                    <a:pt x="1120" y="584"/>
                  </a:lnTo>
                  <a:lnTo>
                    <a:pt x="72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60" name="Google Shape;4260;p58"/>
            <p:cNvSpPr/>
            <p:nvPr/>
          </p:nvSpPr>
          <p:spPr>
            <a:xfrm>
              <a:off x="5977646" y="3243982"/>
              <a:ext cx="121216" cy="106986"/>
            </a:xfrm>
            <a:custGeom>
              <a:avLst/>
              <a:gdLst/>
              <a:ahLst/>
              <a:cxnLst/>
              <a:rect l="l" t="t" r="r" b="b"/>
              <a:pathLst>
                <a:path w="1823" h="1609" extrusionOk="0">
                  <a:moveTo>
                    <a:pt x="918" y="0"/>
                  </a:moveTo>
                  <a:cubicBezTo>
                    <a:pt x="762" y="0"/>
                    <a:pt x="604" y="46"/>
                    <a:pt x="465" y="140"/>
                  </a:cubicBezTo>
                  <a:cubicBezTo>
                    <a:pt x="96" y="378"/>
                    <a:pt x="1" y="878"/>
                    <a:pt x="239" y="1247"/>
                  </a:cubicBezTo>
                  <a:cubicBezTo>
                    <a:pt x="397" y="1480"/>
                    <a:pt x="655" y="1609"/>
                    <a:pt x="916" y="1609"/>
                  </a:cubicBezTo>
                  <a:cubicBezTo>
                    <a:pt x="1069" y="1609"/>
                    <a:pt x="1222" y="1565"/>
                    <a:pt x="1358" y="1473"/>
                  </a:cubicBezTo>
                  <a:cubicBezTo>
                    <a:pt x="1727" y="1223"/>
                    <a:pt x="1823" y="735"/>
                    <a:pt x="1584" y="354"/>
                  </a:cubicBezTo>
                  <a:cubicBezTo>
                    <a:pt x="1429" y="124"/>
                    <a:pt x="1176" y="0"/>
                    <a:pt x="91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61" name="Google Shape;4261;p58"/>
            <p:cNvSpPr/>
            <p:nvPr/>
          </p:nvSpPr>
          <p:spPr>
            <a:xfrm>
              <a:off x="6229457" y="3315794"/>
              <a:ext cx="61772" cy="50734"/>
            </a:xfrm>
            <a:custGeom>
              <a:avLst/>
              <a:gdLst/>
              <a:ahLst/>
              <a:cxnLst/>
              <a:rect l="l" t="t" r="r" b="b"/>
              <a:pathLst>
                <a:path w="929" h="763" extrusionOk="0">
                  <a:moveTo>
                    <a:pt x="48" y="0"/>
                  </a:moveTo>
                  <a:lnTo>
                    <a:pt x="0" y="703"/>
                  </a:lnTo>
                  <a:lnTo>
                    <a:pt x="881" y="762"/>
                  </a:lnTo>
                  <a:lnTo>
                    <a:pt x="929" y="60"/>
                  </a:lnTo>
                  <a:lnTo>
                    <a:pt x="4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62" name="Google Shape;4262;p58"/>
            <p:cNvSpPr/>
            <p:nvPr/>
          </p:nvSpPr>
          <p:spPr>
            <a:xfrm>
              <a:off x="6201729" y="3352831"/>
              <a:ext cx="110112" cy="107186"/>
            </a:xfrm>
            <a:custGeom>
              <a:avLst/>
              <a:gdLst/>
              <a:ahLst/>
              <a:cxnLst/>
              <a:rect l="l" t="t" r="r" b="b"/>
              <a:pathLst>
                <a:path w="1656" h="1612" extrusionOk="0">
                  <a:moveTo>
                    <a:pt x="819" y="0"/>
                  </a:moveTo>
                  <a:cubicBezTo>
                    <a:pt x="405" y="0"/>
                    <a:pt x="58" y="334"/>
                    <a:pt x="24" y="753"/>
                  </a:cubicBezTo>
                  <a:cubicBezTo>
                    <a:pt x="0" y="1194"/>
                    <a:pt x="334" y="1575"/>
                    <a:pt x="774" y="1610"/>
                  </a:cubicBezTo>
                  <a:cubicBezTo>
                    <a:pt x="789" y="1611"/>
                    <a:pt x="804" y="1612"/>
                    <a:pt x="819" y="1612"/>
                  </a:cubicBezTo>
                  <a:cubicBezTo>
                    <a:pt x="1241" y="1612"/>
                    <a:pt x="1609" y="1286"/>
                    <a:pt x="1632" y="848"/>
                  </a:cubicBezTo>
                  <a:cubicBezTo>
                    <a:pt x="1655" y="408"/>
                    <a:pt x="1322" y="27"/>
                    <a:pt x="881" y="3"/>
                  </a:cubicBezTo>
                  <a:cubicBezTo>
                    <a:pt x="860" y="1"/>
                    <a:pt x="840" y="0"/>
                    <a:pt x="81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63" name="Google Shape;4263;p58"/>
            <p:cNvSpPr/>
            <p:nvPr/>
          </p:nvSpPr>
          <p:spPr>
            <a:xfrm>
              <a:off x="6456666" y="3336341"/>
              <a:ext cx="74472" cy="69751"/>
            </a:xfrm>
            <a:custGeom>
              <a:avLst/>
              <a:gdLst/>
              <a:ahLst/>
              <a:cxnLst/>
              <a:rect l="l" t="t" r="r" b="b"/>
              <a:pathLst>
                <a:path w="1120" h="1049" extrusionOk="0">
                  <a:moveTo>
                    <a:pt x="369" y="1"/>
                  </a:moveTo>
                  <a:lnTo>
                    <a:pt x="0" y="596"/>
                  </a:lnTo>
                  <a:lnTo>
                    <a:pt x="750" y="1049"/>
                  </a:lnTo>
                  <a:lnTo>
                    <a:pt x="1119" y="453"/>
                  </a:lnTo>
                  <a:lnTo>
                    <a:pt x="36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64" name="Google Shape;4264;p58"/>
            <p:cNvSpPr/>
            <p:nvPr/>
          </p:nvSpPr>
          <p:spPr>
            <a:xfrm>
              <a:off x="6467704" y="3262467"/>
              <a:ext cx="122014" cy="106920"/>
            </a:xfrm>
            <a:custGeom>
              <a:avLst/>
              <a:gdLst/>
              <a:ahLst/>
              <a:cxnLst/>
              <a:rect l="l" t="t" r="r" b="b"/>
              <a:pathLst>
                <a:path w="1835" h="1608" extrusionOk="0">
                  <a:moveTo>
                    <a:pt x="911" y="1"/>
                  </a:moveTo>
                  <a:cubicBezTo>
                    <a:pt x="643" y="1"/>
                    <a:pt x="382" y="138"/>
                    <a:pt x="227" y="386"/>
                  </a:cubicBezTo>
                  <a:cubicBezTo>
                    <a:pt x="1" y="767"/>
                    <a:pt x="120" y="1255"/>
                    <a:pt x="501" y="1493"/>
                  </a:cubicBezTo>
                  <a:cubicBezTo>
                    <a:pt x="627" y="1570"/>
                    <a:pt x="768" y="1607"/>
                    <a:pt x="909" y="1607"/>
                  </a:cubicBezTo>
                  <a:cubicBezTo>
                    <a:pt x="1180" y="1607"/>
                    <a:pt x="1447" y="1470"/>
                    <a:pt x="1596" y="1219"/>
                  </a:cubicBezTo>
                  <a:cubicBezTo>
                    <a:pt x="1834" y="838"/>
                    <a:pt x="1715" y="350"/>
                    <a:pt x="1334" y="124"/>
                  </a:cubicBezTo>
                  <a:cubicBezTo>
                    <a:pt x="1201" y="40"/>
                    <a:pt x="1055" y="1"/>
                    <a:pt x="91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65" name="Google Shape;4265;p58"/>
            <p:cNvSpPr/>
            <p:nvPr/>
          </p:nvSpPr>
          <p:spPr>
            <a:xfrm>
              <a:off x="4438650" y="3014912"/>
              <a:ext cx="3732490" cy="911479"/>
            </a:xfrm>
            <a:custGeom>
              <a:avLst/>
              <a:gdLst/>
              <a:ahLst/>
              <a:cxnLst/>
              <a:rect l="l" t="t" r="r" b="b"/>
              <a:pathLst>
                <a:path w="56134" h="13708" extrusionOk="0">
                  <a:moveTo>
                    <a:pt x="50238" y="0"/>
                  </a:moveTo>
                  <a:cubicBezTo>
                    <a:pt x="49582" y="0"/>
                    <a:pt x="48920" y="53"/>
                    <a:pt x="48256" y="156"/>
                  </a:cubicBezTo>
                  <a:cubicBezTo>
                    <a:pt x="45756" y="549"/>
                    <a:pt x="43410" y="1656"/>
                    <a:pt x="41279" y="2954"/>
                  </a:cubicBezTo>
                  <a:cubicBezTo>
                    <a:pt x="39612" y="3978"/>
                    <a:pt x="38076" y="5192"/>
                    <a:pt x="36529" y="6371"/>
                  </a:cubicBezTo>
                  <a:cubicBezTo>
                    <a:pt x="35822" y="6903"/>
                    <a:pt x="35123" y="7237"/>
                    <a:pt x="34305" y="7237"/>
                  </a:cubicBezTo>
                  <a:cubicBezTo>
                    <a:pt x="34062" y="7237"/>
                    <a:pt x="33808" y="7208"/>
                    <a:pt x="33540" y="7145"/>
                  </a:cubicBezTo>
                  <a:cubicBezTo>
                    <a:pt x="32730" y="6966"/>
                    <a:pt x="31992" y="6430"/>
                    <a:pt x="31314" y="5954"/>
                  </a:cubicBezTo>
                  <a:cubicBezTo>
                    <a:pt x="31302" y="5942"/>
                    <a:pt x="31290" y="5942"/>
                    <a:pt x="31278" y="5930"/>
                  </a:cubicBezTo>
                  <a:cubicBezTo>
                    <a:pt x="30059" y="5076"/>
                    <a:pt x="28707" y="4430"/>
                    <a:pt x="27299" y="4430"/>
                  </a:cubicBezTo>
                  <a:cubicBezTo>
                    <a:pt x="26686" y="4430"/>
                    <a:pt x="26061" y="4553"/>
                    <a:pt x="25432" y="4835"/>
                  </a:cubicBezTo>
                  <a:cubicBezTo>
                    <a:pt x="23729" y="5597"/>
                    <a:pt x="22551" y="7180"/>
                    <a:pt x="21122" y="8312"/>
                  </a:cubicBezTo>
                  <a:cubicBezTo>
                    <a:pt x="20407" y="8883"/>
                    <a:pt x="19574" y="9324"/>
                    <a:pt x="18645" y="9359"/>
                  </a:cubicBezTo>
                  <a:cubicBezTo>
                    <a:pt x="18599" y="9361"/>
                    <a:pt x="18552" y="9362"/>
                    <a:pt x="18505" y="9362"/>
                  </a:cubicBezTo>
                  <a:cubicBezTo>
                    <a:pt x="17899" y="9362"/>
                    <a:pt x="17302" y="9228"/>
                    <a:pt x="16705" y="9228"/>
                  </a:cubicBezTo>
                  <a:cubicBezTo>
                    <a:pt x="16109" y="9228"/>
                    <a:pt x="15514" y="9324"/>
                    <a:pt x="14966" y="9538"/>
                  </a:cubicBezTo>
                  <a:cubicBezTo>
                    <a:pt x="13990" y="9931"/>
                    <a:pt x="13240" y="10740"/>
                    <a:pt x="12418" y="11371"/>
                  </a:cubicBezTo>
                  <a:cubicBezTo>
                    <a:pt x="11121" y="12360"/>
                    <a:pt x="9454" y="13205"/>
                    <a:pt x="7799" y="13360"/>
                  </a:cubicBezTo>
                  <a:cubicBezTo>
                    <a:pt x="7711" y="13367"/>
                    <a:pt x="7625" y="13371"/>
                    <a:pt x="7541" y="13371"/>
                  </a:cubicBezTo>
                  <a:cubicBezTo>
                    <a:pt x="6032" y="13371"/>
                    <a:pt x="5246" y="12175"/>
                    <a:pt x="4953" y="10764"/>
                  </a:cubicBezTo>
                  <a:cubicBezTo>
                    <a:pt x="4786" y="10002"/>
                    <a:pt x="4763" y="9205"/>
                    <a:pt x="4763" y="8419"/>
                  </a:cubicBezTo>
                  <a:cubicBezTo>
                    <a:pt x="4763" y="7681"/>
                    <a:pt x="4894" y="6907"/>
                    <a:pt x="4810" y="6168"/>
                  </a:cubicBezTo>
                  <a:cubicBezTo>
                    <a:pt x="4591" y="4119"/>
                    <a:pt x="2167" y="3428"/>
                    <a:pt x="393" y="3428"/>
                  </a:cubicBezTo>
                  <a:cubicBezTo>
                    <a:pt x="332" y="3428"/>
                    <a:pt x="273" y="3428"/>
                    <a:pt x="214" y="3430"/>
                  </a:cubicBezTo>
                  <a:cubicBezTo>
                    <a:pt x="0" y="3430"/>
                    <a:pt x="0" y="3775"/>
                    <a:pt x="214" y="3775"/>
                  </a:cubicBezTo>
                  <a:cubicBezTo>
                    <a:pt x="269" y="3774"/>
                    <a:pt x="324" y="3773"/>
                    <a:pt x="380" y="3773"/>
                  </a:cubicBezTo>
                  <a:cubicBezTo>
                    <a:pt x="1887" y="3773"/>
                    <a:pt x="3865" y="4250"/>
                    <a:pt x="4394" y="5811"/>
                  </a:cubicBezTo>
                  <a:cubicBezTo>
                    <a:pt x="4572" y="6371"/>
                    <a:pt x="4465" y="7002"/>
                    <a:pt x="4441" y="7573"/>
                  </a:cubicBezTo>
                  <a:cubicBezTo>
                    <a:pt x="4417" y="8193"/>
                    <a:pt x="4405" y="8812"/>
                    <a:pt x="4441" y="9431"/>
                  </a:cubicBezTo>
                  <a:cubicBezTo>
                    <a:pt x="4489" y="10455"/>
                    <a:pt x="4656" y="11514"/>
                    <a:pt x="5179" y="12419"/>
                  </a:cubicBezTo>
                  <a:cubicBezTo>
                    <a:pt x="5732" y="13368"/>
                    <a:pt x="6592" y="13708"/>
                    <a:pt x="7538" y="13708"/>
                  </a:cubicBezTo>
                  <a:cubicBezTo>
                    <a:pt x="8955" y="13708"/>
                    <a:pt x="10564" y="12945"/>
                    <a:pt x="11621" y="12324"/>
                  </a:cubicBezTo>
                  <a:cubicBezTo>
                    <a:pt x="12657" y="11717"/>
                    <a:pt x="13466" y="10848"/>
                    <a:pt x="14454" y="10205"/>
                  </a:cubicBezTo>
                  <a:cubicBezTo>
                    <a:pt x="15183" y="9724"/>
                    <a:pt x="15966" y="9595"/>
                    <a:pt x="16772" y="9595"/>
                  </a:cubicBezTo>
                  <a:cubicBezTo>
                    <a:pt x="17282" y="9595"/>
                    <a:pt x="17802" y="9647"/>
                    <a:pt x="18324" y="9693"/>
                  </a:cubicBezTo>
                  <a:cubicBezTo>
                    <a:pt x="18429" y="9703"/>
                    <a:pt x="18533" y="9708"/>
                    <a:pt x="18635" y="9708"/>
                  </a:cubicBezTo>
                  <a:cubicBezTo>
                    <a:pt x="20717" y="9708"/>
                    <a:pt x="22287" y="7702"/>
                    <a:pt x="23706" y="6442"/>
                  </a:cubicBezTo>
                  <a:cubicBezTo>
                    <a:pt x="24622" y="5633"/>
                    <a:pt x="25658" y="4918"/>
                    <a:pt x="26896" y="4764"/>
                  </a:cubicBezTo>
                  <a:cubicBezTo>
                    <a:pt x="27044" y="4747"/>
                    <a:pt x="27190" y="4739"/>
                    <a:pt x="27336" y="4739"/>
                  </a:cubicBezTo>
                  <a:cubicBezTo>
                    <a:pt x="28733" y="4739"/>
                    <a:pt x="30048" y="5478"/>
                    <a:pt x="31159" y="6276"/>
                  </a:cubicBezTo>
                  <a:cubicBezTo>
                    <a:pt x="32120" y="7047"/>
                    <a:pt x="33247" y="7606"/>
                    <a:pt x="34373" y="7606"/>
                  </a:cubicBezTo>
                  <a:cubicBezTo>
                    <a:pt x="34949" y="7606"/>
                    <a:pt x="35524" y="7460"/>
                    <a:pt x="36076" y="7121"/>
                  </a:cubicBezTo>
                  <a:cubicBezTo>
                    <a:pt x="37529" y="6228"/>
                    <a:pt x="38803" y="5014"/>
                    <a:pt x="40219" y="4049"/>
                  </a:cubicBezTo>
                  <a:cubicBezTo>
                    <a:pt x="43266" y="1974"/>
                    <a:pt x="46809" y="379"/>
                    <a:pt x="50381" y="379"/>
                  </a:cubicBezTo>
                  <a:cubicBezTo>
                    <a:pt x="52198" y="379"/>
                    <a:pt x="54023" y="792"/>
                    <a:pt x="55793" y="1763"/>
                  </a:cubicBezTo>
                  <a:cubicBezTo>
                    <a:pt x="55821" y="1779"/>
                    <a:pt x="55849" y="1786"/>
                    <a:pt x="55876" y="1786"/>
                  </a:cubicBezTo>
                  <a:cubicBezTo>
                    <a:pt x="56028" y="1786"/>
                    <a:pt x="56134" y="1557"/>
                    <a:pt x="55971" y="1465"/>
                  </a:cubicBezTo>
                  <a:cubicBezTo>
                    <a:pt x="54171" y="480"/>
                    <a:pt x="52230" y="0"/>
                    <a:pt x="5023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66" name="Google Shape;4266;p58"/>
            <p:cNvSpPr/>
            <p:nvPr/>
          </p:nvSpPr>
          <p:spPr>
            <a:xfrm>
              <a:off x="6614987" y="3483624"/>
              <a:ext cx="69751" cy="61040"/>
            </a:xfrm>
            <a:custGeom>
              <a:avLst/>
              <a:gdLst/>
              <a:ahLst/>
              <a:cxnLst/>
              <a:rect l="l" t="t" r="r" b="b"/>
              <a:pathLst>
                <a:path w="1049" h="918" extrusionOk="0">
                  <a:moveTo>
                    <a:pt x="203" y="1"/>
                  </a:moveTo>
                  <a:lnTo>
                    <a:pt x="0" y="667"/>
                  </a:lnTo>
                  <a:lnTo>
                    <a:pt x="846" y="917"/>
                  </a:lnTo>
                  <a:lnTo>
                    <a:pt x="1048" y="251"/>
                  </a:lnTo>
                  <a:lnTo>
                    <a:pt x="203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67" name="Google Shape;4267;p58"/>
            <p:cNvSpPr/>
            <p:nvPr/>
          </p:nvSpPr>
          <p:spPr>
            <a:xfrm>
              <a:off x="6570636" y="3523188"/>
              <a:ext cx="119620" cy="106986"/>
            </a:xfrm>
            <a:custGeom>
              <a:avLst/>
              <a:gdLst/>
              <a:ahLst/>
              <a:cxnLst/>
              <a:rect l="l" t="t" r="r" b="b"/>
              <a:pathLst>
                <a:path w="1799" h="1609" extrusionOk="0">
                  <a:moveTo>
                    <a:pt x="893" y="1"/>
                  </a:moveTo>
                  <a:cubicBezTo>
                    <a:pt x="546" y="1"/>
                    <a:pt x="226" y="223"/>
                    <a:pt x="120" y="572"/>
                  </a:cubicBezTo>
                  <a:cubicBezTo>
                    <a:pt x="1" y="1001"/>
                    <a:pt x="239" y="1441"/>
                    <a:pt x="667" y="1572"/>
                  </a:cubicBezTo>
                  <a:cubicBezTo>
                    <a:pt x="745" y="1597"/>
                    <a:pt x="824" y="1608"/>
                    <a:pt x="901" y="1608"/>
                  </a:cubicBezTo>
                  <a:cubicBezTo>
                    <a:pt x="1241" y="1608"/>
                    <a:pt x="1561" y="1386"/>
                    <a:pt x="1668" y="1037"/>
                  </a:cubicBezTo>
                  <a:cubicBezTo>
                    <a:pt x="1799" y="608"/>
                    <a:pt x="1549" y="168"/>
                    <a:pt x="1132" y="37"/>
                  </a:cubicBezTo>
                  <a:cubicBezTo>
                    <a:pt x="1052" y="12"/>
                    <a:pt x="972" y="1"/>
                    <a:pt x="89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68" name="Google Shape;4268;p58"/>
            <p:cNvSpPr/>
            <p:nvPr/>
          </p:nvSpPr>
          <p:spPr>
            <a:xfrm>
              <a:off x="6825573" y="3383086"/>
              <a:ext cx="74472" cy="69751"/>
            </a:xfrm>
            <a:custGeom>
              <a:avLst/>
              <a:gdLst/>
              <a:ahLst/>
              <a:cxnLst/>
              <a:rect l="l" t="t" r="r" b="b"/>
              <a:pathLst>
                <a:path w="1120" h="1049" extrusionOk="0">
                  <a:moveTo>
                    <a:pt x="763" y="0"/>
                  </a:moveTo>
                  <a:lnTo>
                    <a:pt x="1" y="453"/>
                  </a:lnTo>
                  <a:lnTo>
                    <a:pt x="358" y="1048"/>
                  </a:lnTo>
                  <a:lnTo>
                    <a:pt x="1120" y="608"/>
                  </a:lnTo>
                  <a:lnTo>
                    <a:pt x="76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69" name="Google Shape;4269;p58"/>
            <p:cNvSpPr/>
            <p:nvPr/>
          </p:nvSpPr>
          <p:spPr>
            <a:xfrm>
              <a:off x="6768588" y="3308414"/>
              <a:ext cx="121947" cy="106654"/>
            </a:xfrm>
            <a:custGeom>
              <a:avLst/>
              <a:gdLst/>
              <a:ahLst/>
              <a:cxnLst/>
              <a:rect l="l" t="t" r="r" b="b"/>
              <a:pathLst>
                <a:path w="1834" h="1604" extrusionOk="0">
                  <a:moveTo>
                    <a:pt x="915" y="0"/>
                  </a:moveTo>
                  <a:cubicBezTo>
                    <a:pt x="778" y="0"/>
                    <a:pt x="639" y="36"/>
                    <a:pt x="512" y="111"/>
                  </a:cubicBezTo>
                  <a:cubicBezTo>
                    <a:pt x="131" y="338"/>
                    <a:pt x="0" y="826"/>
                    <a:pt x="226" y="1207"/>
                  </a:cubicBezTo>
                  <a:cubicBezTo>
                    <a:pt x="377" y="1461"/>
                    <a:pt x="645" y="1604"/>
                    <a:pt x="919" y="1604"/>
                  </a:cubicBezTo>
                  <a:cubicBezTo>
                    <a:pt x="1056" y="1604"/>
                    <a:pt x="1195" y="1568"/>
                    <a:pt x="1322" y="1493"/>
                  </a:cubicBezTo>
                  <a:cubicBezTo>
                    <a:pt x="1703" y="1266"/>
                    <a:pt x="1834" y="778"/>
                    <a:pt x="1608" y="397"/>
                  </a:cubicBezTo>
                  <a:cubicBezTo>
                    <a:pt x="1457" y="143"/>
                    <a:pt x="1190" y="0"/>
                    <a:pt x="91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70" name="Google Shape;4270;p58"/>
            <p:cNvSpPr/>
            <p:nvPr/>
          </p:nvSpPr>
          <p:spPr>
            <a:xfrm>
              <a:off x="6983096" y="3333216"/>
              <a:ext cx="74538" cy="74472"/>
            </a:xfrm>
            <a:custGeom>
              <a:avLst/>
              <a:gdLst/>
              <a:ahLst/>
              <a:cxnLst/>
              <a:rect l="l" t="t" r="r" b="b"/>
              <a:pathLst>
                <a:path w="1121" h="1120" extrusionOk="0">
                  <a:moveTo>
                    <a:pt x="632" y="0"/>
                  </a:moveTo>
                  <a:lnTo>
                    <a:pt x="1" y="619"/>
                  </a:lnTo>
                  <a:lnTo>
                    <a:pt x="501" y="1120"/>
                  </a:lnTo>
                  <a:lnTo>
                    <a:pt x="1120" y="488"/>
                  </a:lnTo>
                  <a:lnTo>
                    <a:pt x="63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71" name="Google Shape;4271;p58"/>
            <p:cNvSpPr/>
            <p:nvPr/>
          </p:nvSpPr>
          <p:spPr>
            <a:xfrm>
              <a:off x="7008430" y="3362273"/>
              <a:ext cx="117226" cy="107385"/>
            </a:xfrm>
            <a:custGeom>
              <a:avLst/>
              <a:gdLst/>
              <a:ahLst/>
              <a:cxnLst/>
              <a:rect l="l" t="t" r="r" b="b"/>
              <a:pathLst>
                <a:path w="1763" h="1615" extrusionOk="0">
                  <a:moveTo>
                    <a:pt x="876" y="1"/>
                  </a:moveTo>
                  <a:cubicBezTo>
                    <a:pt x="671" y="1"/>
                    <a:pt x="465" y="81"/>
                    <a:pt x="310" y="242"/>
                  </a:cubicBezTo>
                  <a:cubicBezTo>
                    <a:pt x="1" y="552"/>
                    <a:pt x="1" y="1064"/>
                    <a:pt x="310" y="1373"/>
                  </a:cubicBezTo>
                  <a:cubicBezTo>
                    <a:pt x="465" y="1534"/>
                    <a:pt x="671" y="1614"/>
                    <a:pt x="877" y="1614"/>
                  </a:cubicBezTo>
                  <a:cubicBezTo>
                    <a:pt x="1084" y="1614"/>
                    <a:pt x="1293" y="1534"/>
                    <a:pt x="1453" y="1373"/>
                  </a:cubicBezTo>
                  <a:cubicBezTo>
                    <a:pt x="1763" y="1064"/>
                    <a:pt x="1763" y="552"/>
                    <a:pt x="1442" y="242"/>
                  </a:cubicBezTo>
                  <a:cubicBezTo>
                    <a:pt x="1287" y="81"/>
                    <a:pt x="1081" y="1"/>
                    <a:pt x="87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72" name="Google Shape;4272;p58"/>
            <p:cNvSpPr/>
            <p:nvPr/>
          </p:nvSpPr>
          <p:spPr>
            <a:xfrm>
              <a:off x="7110564" y="3192316"/>
              <a:ext cx="74472" cy="71280"/>
            </a:xfrm>
            <a:custGeom>
              <a:avLst/>
              <a:gdLst/>
              <a:ahLst/>
              <a:cxnLst/>
              <a:rect l="l" t="t" r="r" b="b"/>
              <a:pathLst>
                <a:path w="1120" h="1072" extrusionOk="0">
                  <a:moveTo>
                    <a:pt x="739" y="0"/>
                  </a:moveTo>
                  <a:lnTo>
                    <a:pt x="1" y="476"/>
                  </a:lnTo>
                  <a:lnTo>
                    <a:pt x="370" y="1072"/>
                  </a:lnTo>
                  <a:lnTo>
                    <a:pt x="1120" y="595"/>
                  </a:lnTo>
                  <a:lnTo>
                    <a:pt x="739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73" name="Google Shape;4273;p58"/>
            <p:cNvSpPr/>
            <p:nvPr/>
          </p:nvSpPr>
          <p:spPr>
            <a:xfrm>
              <a:off x="7052781" y="3119173"/>
              <a:ext cx="122014" cy="106920"/>
            </a:xfrm>
            <a:custGeom>
              <a:avLst/>
              <a:gdLst/>
              <a:ahLst/>
              <a:cxnLst/>
              <a:rect l="l" t="t" r="r" b="b"/>
              <a:pathLst>
                <a:path w="1835" h="1608" extrusionOk="0">
                  <a:moveTo>
                    <a:pt x="910" y="0"/>
                  </a:moveTo>
                  <a:cubicBezTo>
                    <a:pt x="765" y="0"/>
                    <a:pt x="619" y="40"/>
                    <a:pt x="489" y="124"/>
                  </a:cubicBezTo>
                  <a:cubicBezTo>
                    <a:pt x="108" y="362"/>
                    <a:pt x="1" y="850"/>
                    <a:pt x="227" y="1231"/>
                  </a:cubicBezTo>
                  <a:cubicBezTo>
                    <a:pt x="380" y="1476"/>
                    <a:pt x="640" y="1607"/>
                    <a:pt x="908" y="1607"/>
                  </a:cubicBezTo>
                  <a:cubicBezTo>
                    <a:pt x="1058" y="1607"/>
                    <a:pt x="1210" y="1566"/>
                    <a:pt x="1346" y="1481"/>
                  </a:cubicBezTo>
                  <a:cubicBezTo>
                    <a:pt x="1715" y="1255"/>
                    <a:pt x="1834" y="755"/>
                    <a:pt x="1596" y="374"/>
                  </a:cubicBezTo>
                  <a:cubicBezTo>
                    <a:pt x="1442" y="135"/>
                    <a:pt x="1177" y="0"/>
                    <a:pt x="91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74" name="Google Shape;4274;p58"/>
            <p:cNvSpPr/>
            <p:nvPr/>
          </p:nvSpPr>
          <p:spPr>
            <a:xfrm>
              <a:off x="7292690" y="3136861"/>
              <a:ext cx="72876" cy="66559"/>
            </a:xfrm>
            <a:custGeom>
              <a:avLst/>
              <a:gdLst/>
              <a:ahLst/>
              <a:cxnLst/>
              <a:rect l="l" t="t" r="r" b="b"/>
              <a:pathLst>
                <a:path w="1096" h="1001" extrusionOk="0">
                  <a:moveTo>
                    <a:pt x="810" y="1"/>
                  </a:moveTo>
                  <a:lnTo>
                    <a:pt x="0" y="358"/>
                  </a:lnTo>
                  <a:lnTo>
                    <a:pt x="298" y="1001"/>
                  </a:lnTo>
                  <a:lnTo>
                    <a:pt x="1096" y="644"/>
                  </a:lnTo>
                  <a:lnTo>
                    <a:pt x="81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75" name="Google Shape;4275;p58"/>
            <p:cNvSpPr/>
            <p:nvPr/>
          </p:nvSpPr>
          <p:spPr>
            <a:xfrm>
              <a:off x="7294286" y="3176890"/>
              <a:ext cx="121947" cy="107119"/>
            </a:xfrm>
            <a:custGeom>
              <a:avLst/>
              <a:gdLst/>
              <a:ahLst/>
              <a:cxnLst/>
              <a:rect l="l" t="t" r="r" b="b"/>
              <a:pathLst>
                <a:path w="1834" h="1611" extrusionOk="0">
                  <a:moveTo>
                    <a:pt x="925" y="1"/>
                  </a:moveTo>
                  <a:cubicBezTo>
                    <a:pt x="810" y="1"/>
                    <a:pt x="694" y="25"/>
                    <a:pt x="583" y="77"/>
                  </a:cubicBezTo>
                  <a:cubicBezTo>
                    <a:pt x="179" y="256"/>
                    <a:pt x="0" y="732"/>
                    <a:pt x="191" y="1137"/>
                  </a:cubicBezTo>
                  <a:cubicBezTo>
                    <a:pt x="322" y="1435"/>
                    <a:pt x="616" y="1611"/>
                    <a:pt x="923" y="1611"/>
                  </a:cubicBezTo>
                  <a:cubicBezTo>
                    <a:pt x="1033" y="1611"/>
                    <a:pt x="1144" y="1589"/>
                    <a:pt x="1250" y="1542"/>
                  </a:cubicBezTo>
                  <a:cubicBezTo>
                    <a:pt x="1655" y="1351"/>
                    <a:pt x="1834" y="875"/>
                    <a:pt x="1655" y="470"/>
                  </a:cubicBezTo>
                  <a:cubicBezTo>
                    <a:pt x="1525" y="176"/>
                    <a:pt x="1231" y="1"/>
                    <a:pt x="92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76" name="Google Shape;4276;p58"/>
            <p:cNvSpPr/>
            <p:nvPr/>
          </p:nvSpPr>
          <p:spPr>
            <a:xfrm>
              <a:off x="7473154" y="3009393"/>
              <a:ext cx="68155" cy="59444"/>
            </a:xfrm>
            <a:custGeom>
              <a:avLst/>
              <a:gdLst/>
              <a:ahLst/>
              <a:cxnLst/>
              <a:rect l="l" t="t" r="r" b="b"/>
              <a:pathLst>
                <a:path w="1025" h="894" extrusionOk="0">
                  <a:moveTo>
                    <a:pt x="846" y="1"/>
                  </a:moveTo>
                  <a:lnTo>
                    <a:pt x="1" y="215"/>
                  </a:lnTo>
                  <a:lnTo>
                    <a:pt x="179" y="894"/>
                  </a:lnTo>
                  <a:lnTo>
                    <a:pt x="1025" y="679"/>
                  </a:lnTo>
                  <a:lnTo>
                    <a:pt x="84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77" name="Google Shape;4277;p58"/>
            <p:cNvSpPr/>
            <p:nvPr/>
          </p:nvSpPr>
          <p:spPr>
            <a:xfrm>
              <a:off x="7431995" y="2922752"/>
              <a:ext cx="118024" cy="106853"/>
            </a:xfrm>
            <a:custGeom>
              <a:avLst/>
              <a:gdLst/>
              <a:ahLst/>
              <a:cxnLst/>
              <a:rect l="l" t="t" r="r" b="b"/>
              <a:pathLst>
                <a:path w="1775" h="1607" extrusionOk="0">
                  <a:moveTo>
                    <a:pt x="889" y="1"/>
                  </a:moveTo>
                  <a:cubicBezTo>
                    <a:pt x="820" y="1"/>
                    <a:pt x="750" y="10"/>
                    <a:pt x="679" y="30"/>
                  </a:cubicBezTo>
                  <a:cubicBezTo>
                    <a:pt x="251" y="137"/>
                    <a:pt x="1" y="577"/>
                    <a:pt x="108" y="1006"/>
                  </a:cubicBezTo>
                  <a:cubicBezTo>
                    <a:pt x="197" y="1364"/>
                    <a:pt x="520" y="1606"/>
                    <a:pt x="874" y="1606"/>
                  </a:cubicBezTo>
                  <a:cubicBezTo>
                    <a:pt x="943" y="1606"/>
                    <a:pt x="1014" y="1597"/>
                    <a:pt x="1084" y="1578"/>
                  </a:cubicBezTo>
                  <a:cubicBezTo>
                    <a:pt x="1513" y="1470"/>
                    <a:pt x="1775" y="1030"/>
                    <a:pt x="1668" y="601"/>
                  </a:cubicBezTo>
                  <a:cubicBezTo>
                    <a:pt x="1568" y="243"/>
                    <a:pt x="1244" y="1"/>
                    <a:pt x="88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78" name="Google Shape;4278;p58"/>
            <p:cNvSpPr/>
            <p:nvPr/>
          </p:nvSpPr>
          <p:spPr>
            <a:xfrm>
              <a:off x="7679019" y="3030006"/>
              <a:ext cx="60242" cy="49138"/>
            </a:xfrm>
            <a:custGeom>
              <a:avLst/>
              <a:gdLst/>
              <a:ahLst/>
              <a:cxnLst/>
              <a:rect l="l" t="t" r="r" b="b"/>
              <a:pathLst>
                <a:path w="906" h="739" extrusionOk="0">
                  <a:moveTo>
                    <a:pt x="882" y="0"/>
                  </a:moveTo>
                  <a:lnTo>
                    <a:pt x="0" y="36"/>
                  </a:lnTo>
                  <a:lnTo>
                    <a:pt x="24" y="738"/>
                  </a:lnTo>
                  <a:lnTo>
                    <a:pt x="905" y="703"/>
                  </a:lnTo>
                  <a:lnTo>
                    <a:pt x="88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79" name="Google Shape;4279;p58"/>
            <p:cNvSpPr/>
            <p:nvPr/>
          </p:nvSpPr>
          <p:spPr>
            <a:xfrm>
              <a:off x="7656876" y="3067109"/>
              <a:ext cx="109314" cy="107053"/>
            </a:xfrm>
            <a:custGeom>
              <a:avLst/>
              <a:gdLst/>
              <a:ahLst/>
              <a:cxnLst/>
              <a:rect l="l" t="t" r="r" b="b"/>
              <a:pathLst>
                <a:path w="1644" h="1610" extrusionOk="0">
                  <a:moveTo>
                    <a:pt x="830" y="1"/>
                  </a:moveTo>
                  <a:cubicBezTo>
                    <a:pt x="815" y="1"/>
                    <a:pt x="801" y="1"/>
                    <a:pt x="786" y="2"/>
                  </a:cubicBezTo>
                  <a:cubicBezTo>
                    <a:pt x="345" y="26"/>
                    <a:pt x="0" y="395"/>
                    <a:pt x="24" y="835"/>
                  </a:cubicBezTo>
                  <a:cubicBezTo>
                    <a:pt x="36" y="1280"/>
                    <a:pt x="404" y="1609"/>
                    <a:pt x="834" y="1609"/>
                  </a:cubicBezTo>
                  <a:cubicBezTo>
                    <a:pt x="842" y="1609"/>
                    <a:pt x="850" y="1609"/>
                    <a:pt x="857" y="1609"/>
                  </a:cubicBezTo>
                  <a:cubicBezTo>
                    <a:pt x="1298" y="1585"/>
                    <a:pt x="1643" y="1216"/>
                    <a:pt x="1631" y="776"/>
                  </a:cubicBezTo>
                  <a:cubicBezTo>
                    <a:pt x="1608" y="338"/>
                    <a:pt x="1262" y="1"/>
                    <a:pt x="83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80" name="Google Shape;4280;p58"/>
            <p:cNvSpPr/>
            <p:nvPr/>
          </p:nvSpPr>
          <p:spPr>
            <a:xfrm>
              <a:off x="7885614" y="2997557"/>
              <a:ext cx="62636" cy="51465"/>
            </a:xfrm>
            <a:custGeom>
              <a:avLst/>
              <a:gdLst/>
              <a:ahLst/>
              <a:cxnLst/>
              <a:rect l="l" t="t" r="r" b="b"/>
              <a:pathLst>
                <a:path w="942" h="774" extrusionOk="0">
                  <a:moveTo>
                    <a:pt x="61" y="0"/>
                  </a:moveTo>
                  <a:lnTo>
                    <a:pt x="1" y="703"/>
                  </a:lnTo>
                  <a:lnTo>
                    <a:pt x="882" y="774"/>
                  </a:lnTo>
                  <a:lnTo>
                    <a:pt x="942" y="83"/>
                  </a:lnTo>
                  <a:lnTo>
                    <a:pt x="6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81" name="Google Shape;4281;p58"/>
            <p:cNvSpPr/>
            <p:nvPr/>
          </p:nvSpPr>
          <p:spPr>
            <a:xfrm>
              <a:off x="7866664" y="2903934"/>
              <a:ext cx="111641" cy="107319"/>
            </a:xfrm>
            <a:custGeom>
              <a:avLst/>
              <a:gdLst/>
              <a:ahLst/>
              <a:cxnLst/>
              <a:rect l="l" t="t" r="r" b="b"/>
              <a:pathLst>
                <a:path w="1679" h="1614" extrusionOk="0">
                  <a:moveTo>
                    <a:pt x="838" y="0"/>
                  </a:moveTo>
                  <a:cubicBezTo>
                    <a:pt x="426" y="0"/>
                    <a:pt x="70" y="311"/>
                    <a:pt x="36" y="729"/>
                  </a:cubicBezTo>
                  <a:cubicBezTo>
                    <a:pt x="0" y="1170"/>
                    <a:pt x="322" y="1563"/>
                    <a:pt x="762" y="1611"/>
                  </a:cubicBezTo>
                  <a:cubicBezTo>
                    <a:pt x="784" y="1612"/>
                    <a:pt x="806" y="1613"/>
                    <a:pt x="827" y="1613"/>
                  </a:cubicBezTo>
                  <a:cubicBezTo>
                    <a:pt x="1241" y="1613"/>
                    <a:pt x="1597" y="1291"/>
                    <a:pt x="1631" y="872"/>
                  </a:cubicBezTo>
                  <a:cubicBezTo>
                    <a:pt x="1679" y="432"/>
                    <a:pt x="1346" y="39"/>
                    <a:pt x="905" y="3"/>
                  </a:cubicBezTo>
                  <a:cubicBezTo>
                    <a:pt x="883" y="1"/>
                    <a:pt x="860" y="0"/>
                    <a:pt x="83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82" name="Google Shape;4282;p58"/>
            <p:cNvSpPr/>
            <p:nvPr/>
          </p:nvSpPr>
          <p:spPr>
            <a:xfrm>
              <a:off x="8058232" y="3083799"/>
              <a:ext cx="70549" cy="63434"/>
            </a:xfrm>
            <a:custGeom>
              <a:avLst/>
              <a:gdLst/>
              <a:ahLst/>
              <a:cxnLst/>
              <a:rect l="l" t="t" r="r" b="b"/>
              <a:pathLst>
                <a:path w="1061" h="954" extrusionOk="0">
                  <a:moveTo>
                    <a:pt x="239" y="1"/>
                  </a:moveTo>
                  <a:lnTo>
                    <a:pt x="1" y="668"/>
                  </a:lnTo>
                  <a:lnTo>
                    <a:pt x="834" y="953"/>
                  </a:lnTo>
                  <a:lnTo>
                    <a:pt x="1060" y="287"/>
                  </a:lnTo>
                  <a:lnTo>
                    <a:pt x="23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83" name="Google Shape;4283;p58"/>
            <p:cNvSpPr/>
            <p:nvPr/>
          </p:nvSpPr>
          <p:spPr>
            <a:xfrm>
              <a:off x="8011553" y="3124426"/>
              <a:ext cx="120351" cy="106454"/>
            </a:xfrm>
            <a:custGeom>
              <a:avLst/>
              <a:gdLst/>
              <a:ahLst/>
              <a:cxnLst/>
              <a:rect l="l" t="t" r="r" b="b"/>
              <a:pathLst>
                <a:path w="1810" h="1601" extrusionOk="0">
                  <a:moveTo>
                    <a:pt x="903" y="1"/>
                  </a:moveTo>
                  <a:cubicBezTo>
                    <a:pt x="570" y="1"/>
                    <a:pt x="256" y="206"/>
                    <a:pt x="143" y="545"/>
                  </a:cubicBezTo>
                  <a:cubicBezTo>
                    <a:pt x="0" y="961"/>
                    <a:pt x="226" y="1414"/>
                    <a:pt x="643" y="1557"/>
                  </a:cubicBezTo>
                  <a:cubicBezTo>
                    <a:pt x="730" y="1587"/>
                    <a:pt x="819" y="1601"/>
                    <a:pt x="907" y="1601"/>
                  </a:cubicBezTo>
                  <a:cubicBezTo>
                    <a:pt x="1240" y="1601"/>
                    <a:pt x="1554" y="1396"/>
                    <a:pt x="1667" y="1057"/>
                  </a:cubicBezTo>
                  <a:cubicBezTo>
                    <a:pt x="1810" y="640"/>
                    <a:pt x="1584" y="188"/>
                    <a:pt x="1167" y="45"/>
                  </a:cubicBezTo>
                  <a:cubicBezTo>
                    <a:pt x="1080" y="15"/>
                    <a:pt x="991" y="1"/>
                    <a:pt x="90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84" name="Google Shape;4284;p58"/>
            <p:cNvSpPr/>
            <p:nvPr/>
          </p:nvSpPr>
          <p:spPr>
            <a:xfrm>
              <a:off x="5881895" y="1961190"/>
              <a:ext cx="1849422" cy="540185"/>
            </a:xfrm>
            <a:custGeom>
              <a:avLst/>
              <a:gdLst/>
              <a:ahLst/>
              <a:cxnLst/>
              <a:rect l="l" t="t" r="r" b="b"/>
              <a:pathLst>
                <a:path w="27814" h="8124" extrusionOk="0">
                  <a:moveTo>
                    <a:pt x="3263" y="1"/>
                  </a:moveTo>
                  <a:cubicBezTo>
                    <a:pt x="1870" y="263"/>
                    <a:pt x="0" y="1287"/>
                    <a:pt x="619" y="3001"/>
                  </a:cubicBezTo>
                  <a:cubicBezTo>
                    <a:pt x="941" y="3882"/>
                    <a:pt x="2536" y="4311"/>
                    <a:pt x="3298" y="4597"/>
                  </a:cubicBezTo>
                  <a:cubicBezTo>
                    <a:pt x="7537" y="6192"/>
                    <a:pt x="12145" y="7073"/>
                    <a:pt x="16609" y="7668"/>
                  </a:cubicBezTo>
                  <a:cubicBezTo>
                    <a:pt x="18419" y="7918"/>
                    <a:pt x="20241" y="8097"/>
                    <a:pt x="22074" y="8121"/>
                  </a:cubicBezTo>
                  <a:cubicBezTo>
                    <a:pt x="22218" y="8122"/>
                    <a:pt x="22363" y="8123"/>
                    <a:pt x="22510" y="8123"/>
                  </a:cubicBezTo>
                  <a:cubicBezTo>
                    <a:pt x="23597" y="8123"/>
                    <a:pt x="24769" y="8064"/>
                    <a:pt x="25765" y="7645"/>
                  </a:cubicBezTo>
                  <a:cubicBezTo>
                    <a:pt x="26289" y="7407"/>
                    <a:pt x="26777" y="6966"/>
                    <a:pt x="26861" y="6359"/>
                  </a:cubicBezTo>
                  <a:cubicBezTo>
                    <a:pt x="27087" y="4716"/>
                    <a:pt x="23932" y="4192"/>
                    <a:pt x="22896" y="3966"/>
                  </a:cubicBezTo>
                  <a:lnTo>
                    <a:pt x="22896" y="3966"/>
                  </a:lnTo>
                  <a:lnTo>
                    <a:pt x="23229" y="4287"/>
                  </a:lnTo>
                  <a:cubicBezTo>
                    <a:pt x="24194" y="4501"/>
                    <a:pt x="27813" y="5430"/>
                    <a:pt x="26087" y="7049"/>
                  </a:cubicBezTo>
                  <a:cubicBezTo>
                    <a:pt x="25242" y="7847"/>
                    <a:pt x="23467" y="7764"/>
                    <a:pt x="22420" y="7776"/>
                  </a:cubicBezTo>
                  <a:cubicBezTo>
                    <a:pt x="22308" y="7777"/>
                    <a:pt x="22196" y="7777"/>
                    <a:pt x="22083" y="7777"/>
                  </a:cubicBezTo>
                  <a:cubicBezTo>
                    <a:pt x="17477" y="7777"/>
                    <a:pt x="12798" y="6832"/>
                    <a:pt x="8347" y="5740"/>
                  </a:cubicBezTo>
                  <a:cubicBezTo>
                    <a:pt x="6168" y="5204"/>
                    <a:pt x="3858" y="4644"/>
                    <a:pt x="1858" y="3597"/>
                  </a:cubicBezTo>
                  <a:cubicBezTo>
                    <a:pt x="1143" y="3227"/>
                    <a:pt x="667" y="2823"/>
                    <a:pt x="917" y="1918"/>
                  </a:cubicBezTo>
                  <a:cubicBezTo>
                    <a:pt x="1191" y="965"/>
                    <a:pt x="2584" y="465"/>
                    <a:pt x="3453" y="299"/>
                  </a:cubicBezTo>
                  <a:lnTo>
                    <a:pt x="3263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85" name="Google Shape;4285;p58"/>
            <p:cNvSpPr/>
            <p:nvPr/>
          </p:nvSpPr>
          <p:spPr>
            <a:xfrm>
              <a:off x="5962618" y="1946162"/>
              <a:ext cx="74472" cy="70549"/>
            </a:xfrm>
            <a:custGeom>
              <a:avLst/>
              <a:gdLst/>
              <a:ahLst/>
              <a:cxnLst/>
              <a:rect l="l" t="t" r="r" b="b"/>
              <a:pathLst>
                <a:path w="1120" h="1061" extrusionOk="0">
                  <a:moveTo>
                    <a:pt x="739" y="1"/>
                  </a:moveTo>
                  <a:lnTo>
                    <a:pt x="1" y="465"/>
                  </a:lnTo>
                  <a:lnTo>
                    <a:pt x="370" y="1060"/>
                  </a:lnTo>
                  <a:lnTo>
                    <a:pt x="1120" y="584"/>
                  </a:lnTo>
                  <a:lnTo>
                    <a:pt x="73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86" name="Google Shape;4286;p58"/>
            <p:cNvSpPr/>
            <p:nvPr/>
          </p:nvSpPr>
          <p:spPr>
            <a:xfrm>
              <a:off x="5904037" y="1872089"/>
              <a:ext cx="122014" cy="106920"/>
            </a:xfrm>
            <a:custGeom>
              <a:avLst/>
              <a:gdLst/>
              <a:ahLst/>
              <a:cxnLst/>
              <a:rect l="l" t="t" r="r" b="b"/>
              <a:pathLst>
                <a:path w="1835" h="1608" extrusionOk="0">
                  <a:moveTo>
                    <a:pt x="918" y="0"/>
                  </a:moveTo>
                  <a:cubicBezTo>
                    <a:pt x="770" y="0"/>
                    <a:pt x="621" y="41"/>
                    <a:pt x="489" y="126"/>
                  </a:cubicBezTo>
                  <a:cubicBezTo>
                    <a:pt x="108" y="365"/>
                    <a:pt x="1" y="853"/>
                    <a:pt x="239" y="1234"/>
                  </a:cubicBezTo>
                  <a:cubicBezTo>
                    <a:pt x="393" y="1473"/>
                    <a:pt x="652" y="1607"/>
                    <a:pt x="920" y="1607"/>
                  </a:cubicBezTo>
                  <a:cubicBezTo>
                    <a:pt x="1065" y="1607"/>
                    <a:pt x="1212" y="1568"/>
                    <a:pt x="1346" y="1484"/>
                  </a:cubicBezTo>
                  <a:cubicBezTo>
                    <a:pt x="1727" y="1246"/>
                    <a:pt x="1834" y="746"/>
                    <a:pt x="1596" y="376"/>
                  </a:cubicBezTo>
                  <a:cubicBezTo>
                    <a:pt x="1443" y="132"/>
                    <a:pt x="1182" y="0"/>
                    <a:pt x="91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87" name="Google Shape;4287;p58"/>
            <p:cNvSpPr/>
            <p:nvPr/>
          </p:nvSpPr>
          <p:spPr>
            <a:xfrm>
              <a:off x="5926977" y="2106079"/>
              <a:ext cx="66625" cy="72942"/>
            </a:xfrm>
            <a:custGeom>
              <a:avLst/>
              <a:gdLst/>
              <a:ahLst/>
              <a:cxnLst/>
              <a:rect l="l" t="t" r="r" b="b"/>
              <a:pathLst>
                <a:path w="1002" h="1097" extrusionOk="0">
                  <a:moveTo>
                    <a:pt x="644" y="1"/>
                  </a:moveTo>
                  <a:lnTo>
                    <a:pt x="1" y="286"/>
                  </a:lnTo>
                  <a:lnTo>
                    <a:pt x="358" y="1096"/>
                  </a:lnTo>
                  <a:lnTo>
                    <a:pt x="1001" y="810"/>
                  </a:lnTo>
                  <a:lnTo>
                    <a:pt x="644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88" name="Google Shape;4288;p58"/>
            <p:cNvSpPr/>
            <p:nvPr/>
          </p:nvSpPr>
          <p:spPr>
            <a:xfrm>
              <a:off x="5958695" y="2062326"/>
              <a:ext cx="121947" cy="106986"/>
            </a:xfrm>
            <a:custGeom>
              <a:avLst/>
              <a:gdLst/>
              <a:ahLst/>
              <a:cxnLst/>
              <a:rect l="l" t="t" r="r" b="b"/>
              <a:pathLst>
                <a:path w="1834" h="1609" extrusionOk="0">
                  <a:moveTo>
                    <a:pt x="926" y="1"/>
                  </a:moveTo>
                  <a:cubicBezTo>
                    <a:pt x="815" y="1"/>
                    <a:pt x="703" y="25"/>
                    <a:pt x="595" y="75"/>
                  </a:cubicBezTo>
                  <a:cubicBezTo>
                    <a:pt x="191" y="254"/>
                    <a:pt x="0" y="730"/>
                    <a:pt x="179" y="1135"/>
                  </a:cubicBezTo>
                  <a:cubicBezTo>
                    <a:pt x="319" y="1433"/>
                    <a:pt x="609" y="1609"/>
                    <a:pt x="918" y="1609"/>
                  </a:cubicBezTo>
                  <a:cubicBezTo>
                    <a:pt x="1028" y="1609"/>
                    <a:pt x="1141" y="1587"/>
                    <a:pt x="1250" y="1540"/>
                  </a:cubicBezTo>
                  <a:cubicBezTo>
                    <a:pt x="1655" y="1361"/>
                    <a:pt x="1834" y="885"/>
                    <a:pt x="1655" y="480"/>
                  </a:cubicBezTo>
                  <a:cubicBezTo>
                    <a:pt x="1524" y="183"/>
                    <a:pt x="1232" y="1"/>
                    <a:pt x="92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89" name="Google Shape;4289;p58"/>
            <p:cNvSpPr/>
            <p:nvPr/>
          </p:nvSpPr>
          <p:spPr>
            <a:xfrm>
              <a:off x="5984029" y="2204290"/>
              <a:ext cx="73674" cy="68886"/>
            </a:xfrm>
            <a:custGeom>
              <a:avLst/>
              <a:gdLst/>
              <a:ahLst/>
              <a:cxnLst/>
              <a:rect l="l" t="t" r="r" b="b"/>
              <a:pathLst>
                <a:path w="1108" h="1036" extrusionOk="0">
                  <a:moveTo>
                    <a:pt x="322" y="0"/>
                  </a:moveTo>
                  <a:lnTo>
                    <a:pt x="0" y="619"/>
                  </a:lnTo>
                  <a:lnTo>
                    <a:pt x="774" y="1036"/>
                  </a:lnTo>
                  <a:lnTo>
                    <a:pt x="1107" y="417"/>
                  </a:lnTo>
                  <a:lnTo>
                    <a:pt x="322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90" name="Google Shape;4290;p58"/>
            <p:cNvSpPr/>
            <p:nvPr/>
          </p:nvSpPr>
          <p:spPr>
            <a:xfrm>
              <a:off x="5928573" y="2243721"/>
              <a:ext cx="122014" cy="107186"/>
            </a:xfrm>
            <a:custGeom>
              <a:avLst/>
              <a:gdLst/>
              <a:ahLst/>
              <a:cxnLst/>
              <a:rect l="l" t="t" r="r" b="b"/>
              <a:pathLst>
                <a:path w="1835" h="1612" extrusionOk="0">
                  <a:moveTo>
                    <a:pt x="921" y="1"/>
                  </a:moveTo>
                  <a:cubicBezTo>
                    <a:pt x="633" y="1"/>
                    <a:pt x="355" y="159"/>
                    <a:pt x="215" y="431"/>
                  </a:cubicBezTo>
                  <a:cubicBezTo>
                    <a:pt x="1" y="824"/>
                    <a:pt x="144" y="1312"/>
                    <a:pt x="537" y="1514"/>
                  </a:cubicBezTo>
                  <a:cubicBezTo>
                    <a:pt x="657" y="1580"/>
                    <a:pt x="787" y="1611"/>
                    <a:pt x="915" y="1611"/>
                  </a:cubicBezTo>
                  <a:cubicBezTo>
                    <a:pt x="1203" y="1611"/>
                    <a:pt x="1483" y="1453"/>
                    <a:pt x="1632" y="1181"/>
                  </a:cubicBezTo>
                  <a:cubicBezTo>
                    <a:pt x="1834" y="788"/>
                    <a:pt x="1691" y="300"/>
                    <a:pt x="1299" y="98"/>
                  </a:cubicBezTo>
                  <a:cubicBezTo>
                    <a:pt x="1178" y="32"/>
                    <a:pt x="1048" y="1"/>
                    <a:pt x="92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91" name="Google Shape;4291;p58"/>
            <p:cNvSpPr/>
            <p:nvPr/>
          </p:nvSpPr>
          <p:spPr>
            <a:xfrm>
              <a:off x="6146273" y="2230355"/>
              <a:ext cx="72942" cy="66625"/>
            </a:xfrm>
            <a:custGeom>
              <a:avLst/>
              <a:gdLst/>
              <a:ahLst/>
              <a:cxnLst/>
              <a:rect l="l" t="t" r="r" b="b"/>
              <a:pathLst>
                <a:path w="1097" h="1002" extrusionOk="0">
                  <a:moveTo>
                    <a:pt x="299" y="1"/>
                  </a:moveTo>
                  <a:lnTo>
                    <a:pt x="1" y="632"/>
                  </a:lnTo>
                  <a:lnTo>
                    <a:pt x="799" y="1001"/>
                  </a:lnTo>
                  <a:lnTo>
                    <a:pt x="1096" y="370"/>
                  </a:lnTo>
                  <a:lnTo>
                    <a:pt x="29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92" name="Google Shape;4292;p58"/>
            <p:cNvSpPr/>
            <p:nvPr/>
          </p:nvSpPr>
          <p:spPr>
            <a:xfrm>
              <a:off x="6149465" y="2150896"/>
              <a:ext cx="122014" cy="106787"/>
            </a:xfrm>
            <a:custGeom>
              <a:avLst/>
              <a:gdLst/>
              <a:ahLst/>
              <a:cxnLst/>
              <a:rect l="l" t="t" r="r" b="b"/>
              <a:pathLst>
                <a:path w="1835" h="1606" extrusionOk="0">
                  <a:moveTo>
                    <a:pt x="923" y="0"/>
                  </a:moveTo>
                  <a:cubicBezTo>
                    <a:pt x="620" y="0"/>
                    <a:pt x="330" y="175"/>
                    <a:pt x="191" y="470"/>
                  </a:cubicBezTo>
                  <a:cubicBezTo>
                    <a:pt x="1" y="874"/>
                    <a:pt x="179" y="1351"/>
                    <a:pt x="584" y="1529"/>
                  </a:cubicBezTo>
                  <a:cubicBezTo>
                    <a:pt x="695" y="1581"/>
                    <a:pt x="811" y="1606"/>
                    <a:pt x="925" y="1606"/>
                  </a:cubicBezTo>
                  <a:cubicBezTo>
                    <a:pt x="1228" y="1606"/>
                    <a:pt x="1517" y="1434"/>
                    <a:pt x="1656" y="1148"/>
                  </a:cubicBezTo>
                  <a:cubicBezTo>
                    <a:pt x="1834" y="744"/>
                    <a:pt x="1656" y="255"/>
                    <a:pt x="1263" y="77"/>
                  </a:cubicBezTo>
                  <a:cubicBezTo>
                    <a:pt x="1152" y="25"/>
                    <a:pt x="1037" y="0"/>
                    <a:pt x="92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93" name="Google Shape;4293;p58"/>
            <p:cNvSpPr/>
            <p:nvPr/>
          </p:nvSpPr>
          <p:spPr>
            <a:xfrm>
              <a:off x="6291961" y="2315068"/>
              <a:ext cx="68155" cy="59444"/>
            </a:xfrm>
            <a:custGeom>
              <a:avLst/>
              <a:gdLst/>
              <a:ahLst/>
              <a:cxnLst/>
              <a:rect l="l" t="t" r="r" b="b"/>
              <a:pathLst>
                <a:path w="1025" h="894" extrusionOk="0">
                  <a:moveTo>
                    <a:pt x="167" y="1"/>
                  </a:moveTo>
                  <a:lnTo>
                    <a:pt x="1" y="680"/>
                  </a:lnTo>
                  <a:lnTo>
                    <a:pt x="846" y="894"/>
                  </a:lnTo>
                  <a:lnTo>
                    <a:pt x="1025" y="215"/>
                  </a:lnTo>
                  <a:lnTo>
                    <a:pt x="167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94" name="Google Shape;4294;p58"/>
            <p:cNvSpPr/>
            <p:nvPr/>
          </p:nvSpPr>
          <p:spPr>
            <a:xfrm>
              <a:off x="6250004" y="2353900"/>
              <a:ext cx="118024" cy="107252"/>
            </a:xfrm>
            <a:custGeom>
              <a:avLst/>
              <a:gdLst/>
              <a:ahLst/>
              <a:cxnLst/>
              <a:rect l="l" t="t" r="r" b="b"/>
              <a:pathLst>
                <a:path w="1775" h="1613" extrusionOk="0">
                  <a:moveTo>
                    <a:pt x="890" y="0"/>
                  </a:moveTo>
                  <a:cubicBezTo>
                    <a:pt x="530" y="0"/>
                    <a:pt x="199" y="244"/>
                    <a:pt x="108" y="608"/>
                  </a:cubicBezTo>
                  <a:cubicBezTo>
                    <a:pt x="1" y="1036"/>
                    <a:pt x="263" y="1477"/>
                    <a:pt x="691" y="1584"/>
                  </a:cubicBezTo>
                  <a:cubicBezTo>
                    <a:pt x="761" y="1603"/>
                    <a:pt x="832" y="1613"/>
                    <a:pt x="901" y="1613"/>
                  </a:cubicBezTo>
                  <a:cubicBezTo>
                    <a:pt x="1255" y="1613"/>
                    <a:pt x="1578" y="1371"/>
                    <a:pt x="1668" y="1012"/>
                  </a:cubicBezTo>
                  <a:cubicBezTo>
                    <a:pt x="1775" y="584"/>
                    <a:pt x="1525" y="143"/>
                    <a:pt x="1084" y="24"/>
                  </a:cubicBezTo>
                  <a:cubicBezTo>
                    <a:pt x="1019" y="8"/>
                    <a:pt x="954" y="0"/>
                    <a:pt x="89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95" name="Google Shape;4295;p58"/>
            <p:cNvSpPr/>
            <p:nvPr/>
          </p:nvSpPr>
          <p:spPr>
            <a:xfrm>
              <a:off x="6490711" y="2321451"/>
              <a:ext cx="64963" cy="55455"/>
            </a:xfrm>
            <a:custGeom>
              <a:avLst/>
              <a:gdLst/>
              <a:ahLst/>
              <a:cxnLst/>
              <a:rect l="l" t="t" r="r" b="b"/>
              <a:pathLst>
                <a:path w="977" h="834" extrusionOk="0">
                  <a:moveTo>
                    <a:pt x="119" y="0"/>
                  </a:moveTo>
                  <a:lnTo>
                    <a:pt x="0" y="691"/>
                  </a:lnTo>
                  <a:lnTo>
                    <a:pt x="857" y="834"/>
                  </a:lnTo>
                  <a:lnTo>
                    <a:pt x="976" y="143"/>
                  </a:lnTo>
                  <a:lnTo>
                    <a:pt x="119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96" name="Google Shape;4296;p58"/>
            <p:cNvSpPr/>
            <p:nvPr/>
          </p:nvSpPr>
          <p:spPr>
            <a:xfrm>
              <a:off x="6477212" y="2231220"/>
              <a:ext cx="114899" cy="106853"/>
            </a:xfrm>
            <a:custGeom>
              <a:avLst/>
              <a:gdLst/>
              <a:ahLst/>
              <a:cxnLst/>
              <a:rect l="l" t="t" r="r" b="b"/>
              <a:pathLst>
                <a:path w="1728" h="1607" extrusionOk="0">
                  <a:moveTo>
                    <a:pt x="866" y="1"/>
                  </a:moveTo>
                  <a:cubicBezTo>
                    <a:pt x="478" y="1"/>
                    <a:pt x="136" y="271"/>
                    <a:pt x="72" y="667"/>
                  </a:cubicBezTo>
                  <a:cubicBezTo>
                    <a:pt x="1" y="1107"/>
                    <a:pt x="287" y="1524"/>
                    <a:pt x="727" y="1595"/>
                  </a:cubicBezTo>
                  <a:cubicBezTo>
                    <a:pt x="772" y="1603"/>
                    <a:pt x="818" y="1606"/>
                    <a:pt x="862" y="1606"/>
                  </a:cubicBezTo>
                  <a:cubicBezTo>
                    <a:pt x="1250" y="1606"/>
                    <a:pt x="1592" y="1336"/>
                    <a:pt x="1656" y="940"/>
                  </a:cubicBezTo>
                  <a:cubicBezTo>
                    <a:pt x="1727" y="500"/>
                    <a:pt x="1430" y="83"/>
                    <a:pt x="1001" y="12"/>
                  </a:cubicBezTo>
                  <a:cubicBezTo>
                    <a:pt x="956" y="4"/>
                    <a:pt x="910" y="1"/>
                    <a:pt x="86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97" name="Google Shape;4297;p58"/>
            <p:cNvSpPr/>
            <p:nvPr/>
          </p:nvSpPr>
          <p:spPr>
            <a:xfrm>
              <a:off x="6682279" y="2407693"/>
              <a:ext cx="65761" cy="56319"/>
            </a:xfrm>
            <a:custGeom>
              <a:avLst/>
              <a:gdLst/>
              <a:ahLst/>
              <a:cxnLst/>
              <a:rect l="l" t="t" r="r" b="b"/>
              <a:pathLst>
                <a:path w="989" h="847" extrusionOk="0">
                  <a:moveTo>
                    <a:pt x="131" y="1"/>
                  </a:moveTo>
                  <a:lnTo>
                    <a:pt x="0" y="692"/>
                  </a:lnTo>
                  <a:lnTo>
                    <a:pt x="870" y="846"/>
                  </a:lnTo>
                  <a:lnTo>
                    <a:pt x="989" y="144"/>
                  </a:lnTo>
                  <a:lnTo>
                    <a:pt x="13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98" name="Google Shape;4298;p58"/>
            <p:cNvSpPr/>
            <p:nvPr/>
          </p:nvSpPr>
          <p:spPr>
            <a:xfrm>
              <a:off x="6645840" y="2446592"/>
              <a:ext cx="115697" cy="106986"/>
            </a:xfrm>
            <a:custGeom>
              <a:avLst/>
              <a:gdLst/>
              <a:ahLst/>
              <a:cxnLst/>
              <a:rect l="l" t="t" r="r" b="b"/>
              <a:pathLst>
                <a:path w="1740" h="1609" extrusionOk="0">
                  <a:moveTo>
                    <a:pt x="878" y="0"/>
                  </a:moveTo>
                  <a:cubicBezTo>
                    <a:pt x="490" y="0"/>
                    <a:pt x="147" y="271"/>
                    <a:pt x="72" y="666"/>
                  </a:cubicBezTo>
                  <a:cubicBezTo>
                    <a:pt x="1" y="1107"/>
                    <a:pt x="287" y="1523"/>
                    <a:pt x="727" y="1595"/>
                  </a:cubicBezTo>
                  <a:cubicBezTo>
                    <a:pt x="777" y="1604"/>
                    <a:pt x="827" y="1609"/>
                    <a:pt x="876" y="1609"/>
                  </a:cubicBezTo>
                  <a:cubicBezTo>
                    <a:pt x="1258" y="1609"/>
                    <a:pt x="1592" y="1332"/>
                    <a:pt x="1656" y="952"/>
                  </a:cubicBezTo>
                  <a:cubicBezTo>
                    <a:pt x="1739" y="511"/>
                    <a:pt x="1441" y="95"/>
                    <a:pt x="1013" y="11"/>
                  </a:cubicBezTo>
                  <a:cubicBezTo>
                    <a:pt x="967" y="4"/>
                    <a:pt x="922" y="0"/>
                    <a:pt x="87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99" name="Google Shape;4299;p58"/>
            <p:cNvSpPr/>
            <p:nvPr/>
          </p:nvSpPr>
          <p:spPr>
            <a:xfrm>
              <a:off x="6884951" y="2399781"/>
              <a:ext cx="67357" cy="58646"/>
            </a:xfrm>
            <a:custGeom>
              <a:avLst/>
              <a:gdLst/>
              <a:ahLst/>
              <a:cxnLst/>
              <a:rect l="l" t="t" r="r" b="b"/>
              <a:pathLst>
                <a:path w="1013" h="882" extrusionOk="0">
                  <a:moveTo>
                    <a:pt x="155" y="1"/>
                  </a:moveTo>
                  <a:lnTo>
                    <a:pt x="0" y="691"/>
                  </a:lnTo>
                  <a:lnTo>
                    <a:pt x="858" y="882"/>
                  </a:lnTo>
                  <a:lnTo>
                    <a:pt x="1013" y="203"/>
                  </a:lnTo>
                  <a:lnTo>
                    <a:pt x="15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00" name="Google Shape;4300;p58"/>
            <p:cNvSpPr/>
            <p:nvPr/>
          </p:nvSpPr>
          <p:spPr>
            <a:xfrm>
              <a:off x="6873049" y="2311477"/>
              <a:ext cx="117226" cy="107053"/>
            </a:xfrm>
            <a:custGeom>
              <a:avLst/>
              <a:gdLst/>
              <a:ahLst/>
              <a:cxnLst/>
              <a:rect l="l" t="t" r="r" b="b"/>
              <a:pathLst>
                <a:path w="1763" h="1610" extrusionOk="0">
                  <a:moveTo>
                    <a:pt x="889" y="0"/>
                  </a:moveTo>
                  <a:cubicBezTo>
                    <a:pt x="523" y="0"/>
                    <a:pt x="191" y="255"/>
                    <a:pt x="108" y="626"/>
                  </a:cubicBezTo>
                  <a:cubicBezTo>
                    <a:pt x="1" y="1067"/>
                    <a:pt x="275" y="1496"/>
                    <a:pt x="715" y="1591"/>
                  </a:cubicBezTo>
                  <a:cubicBezTo>
                    <a:pt x="773" y="1604"/>
                    <a:pt x="830" y="1610"/>
                    <a:pt x="887" y="1610"/>
                  </a:cubicBezTo>
                  <a:cubicBezTo>
                    <a:pt x="1253" y="1610"/>
                    <a:pt x="1585" y="1355"/>
                    <a:pt x="1668" y="984"/>
                  </a:cubicBezTo>
                  <a:cubicBezTo>
                    <a:pt x="1763" y="555"/>
                    <a:pt x="1501" y="126"/>
                    <a:pt x="1061" y="19"/>
                  </a:cubicBezTo>
                  <a:cubicBezTo>
                    <a:pt x="1003" y="6"/>
                    <a:pt x="945" y="0"/>
                    <a:pt x="88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01" name="Google Shape;4301;p58"/>
            <p:cNvSpPr/>
            <p:nvPr/>
          </p:nvSpPr>
          <p:spPr>
            <a:xfrm>
              <a:off x="7083634" y="2484493"/>
              <a:ext cx="61040" cy="49936"/>
            </a:xfrm>
            <a:custGeom>
              <a:avLst/>
              <a:gdLst/>
              <a:ahLst/>
              <a:cxnLst/>
              <a:rect l="l" t="t" r="r" b="b"/>
              <a:pathLst>
                <a:path w="918" h="751" extrusionOk="0">
                  <a:moveTo>
                    <a:pt x="49" y="1"/>
                  </a:moveTo>
                  <a:lnTo>
                    <a:pt x="1" y="691"/>
                  </a:lnTo>
                  <a:lnTo>
                    <a:pt x="882" y="751"/>
                  </a:lnTo>
                  <a:lnTo>
                    <a:pt x="918" y="48"/>
                  </a:lnTo>
                  <a:lnTo>
                    <a:pt x="4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02" name="Google Shape;4302;p58"/>
            <p:cNvSpPr/>
            <p:nvPr/>
          </p:nvSpPr>
          <p:spPr>
            <a:xfrm>
              <a:off x="7055973" y="2520865"/>
              <a:ext cx="110112" cy="107119"/>
            </a:xfrm>
            <a:custGeom>
              <a:avLst/>
              <a:gdLst/>
              <a:ahLst/>
              <a:cxnLst/>
              <a:rect l="l" t="t" r="r" b="b"/>
              <a:pathLst>
                <a:path w="1656" h="1611" extrusionOk="0">
                  <a:moveTo>
                    <a:pt x="837" y="0"/>
                  </a:moveTo>
                  <a:cubicBezTo>
                    <a:pt x="415" y="0"/>
                    <a:pt x="59" y="326"/>
                    <a:pt x="24" y="764"/>
                  </a:cubicBezTo>
                  <a:cubicBezTo>
                    <a:pt x="0" y="1204"/>
                    <a:pt x="334" y="1585"/>
                    <a:pt x="786" y="1609"/>
                  </a:cubicBezTo>
                  <a:cubicBezTo>
                    <a:pt x="801" y="1610"/>
                    <a:pt x="816" y="1610"/>
                    <a:pt x="830" y="1610"/>
                  </a:cubicBezTo>
                  <a:cubicBezTo>
                    <a:pt x="1252" y="1610"/>
                    <a:pt x="1608" y="1284"/>
                    <a:pt x="1631" y="859"/>
                  </a:cubicBezTo>
                  <a:cubicBezTo>
                    <a:pt x="1655" y="418"/>
                    <a:pt x="1322" y="37"/>
                    <a:pt x="881" y="2"/>
                  </a:cubicBezTo>
                  <a:cubicBezTo>
                    <a:pt x="866" y="1"/>
                    <a:pt x="852" y="0"/>
                    <a:pt x="83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03" name="Google Shape;4303;p58"/>
            <p:cNvSpPr/>
            <p:nvPr/>
          </p:nvSpPr>
          <p:spPr>
            <a:xfrm>
              <a:off x="7299007" y="2443334"/>
              <a:ext cx="58646" cy="46811"/>
            </a:xfrm>
            <a:custGeom>
              <a:avLst/>
              <a:gdLst/>
              <a:ahLst/>
              <a:cxnLst/>
              <a:rect l="l" t="t" r="r" b="b"/>
              <a:pathLst>
                <a:path w="882" h="704" extrusionOk="0">
                  <a:moveTo>
                    <a:pt x="0" y="1"/>
                  </a:moveTo>
                  <a:lnTo>
                    <a:pt x="0" y="703"/>
                  </a:lnTo>
                  <a:lnTo>
                    <a:pt x="882" y="703"/>
                  </a:lnTo>
                  <a:lnTo>
                    <a:pt x="882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04" name="Google Shape;4304;p58"/>
            <p:cNvSpPr/>
            <p:nvPr/>
          </p:nvSpPr>
          <p:spPr>
            <a:xfrm>
              <a:off x="7275269" y="2347583"/>
              <a:ext cx="106920" cy="106920"/>
            </a:xfrm>
            <a:custGeom>
              <a:avLst/>
              <a:gdLst/>
              <a:ahLst/>
              <a:cxnLst/>
              <a:rect l="l" t="t" r="r" b="b"/>
              <a:pathLst>
                <a:path w="1608" h="1608" extrusionOk="0">
                  <a:moveTo>
                    <a:pt x="798" y="0"/>
                  </a:moveTo>
                  <a:cubicBezTo>
                    <a:pt x="357" y="0"/>
                    <a:pt x="0" y="357"/>
                    <a:pt x="0" y="810"/>
                  </a:cubicBezTo>
                  <a:cubicBezTo>
                    <a:pt x="0" y="1250"/>
                    <a:pt x="357" y="1607"/>
                    <a:pt x="798" y="1607"/>
                  </a:cubicBezTo>
                  <a:cubicBezTo>
                    <a:pt x="1250" y="1607"/>
                    <a:pt x="1608" y="1250"/>
                    <a:pt x="1608" y="810"/>
                  </a:cubicBezTo>
                  <a:cubicBezTo>
                    <a:pt x="1608" y="357"/>
                    <a:pt x="1250" y="0"/>
                    <a:pt x="79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05" name="Google Shape;4305;p58"/>
            <p:cNvSpPr/>
            <p:nvPr/>
          </p:nvSpPr>
          <p:spPr>
            <a:xfrm>
              <a:off x="7482663" y="2481368"/>
              <a:ext cx="61040" cy="49936"/>
            </a:xfrm>
            <a:custGeom>
              <a:avLst/>
              <a:gdLst/>
              <a:ahLst/>
              <a:cxnLst/>
              <a:rect l="l" t="t" r="r" b="b"/>
              <a:pathLst>
                <a:path w="918" h="751" extrusionOk="0">
                  <a:moveTo>
                    <a:pt x="882" y="0"/>
                  </a:moveTo>
                  <a:lnTo>
                    <a:pt x="1" y="48"/>
                  </a:lnTo>
                  <a:lnTo>
                    <a:pt x="48" y="750"/>
                  </a:lnTo>
                  <a:lnTo>
                    <a:pt x="917" y="703"/>
                  </a:lnTo>
                  <a:lnTo>
                    <a:pt x="882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06" name="Google Shape;4306;p58"/>
            <p:cNvSpPr/>
            <p:nvPr/>
          </p:nvSpPr>
          <p:spPr>
            <a:xfrm>
              <a:off x="7461318" y="2518472"/>
              <a:ext cx="110112" cy="107119"/>
            </a:xfrm>
            <a:custGeom>
              <a:avLst/>
              <a:gdLst/>
              <a:ahLst/>
              <a:cxnLst/>
              <a:rect l="l" t="t" r="r" b="b"/>
              <a:pathLst>
                <a:path w="1656" h="1611" extrusionOk="0">
                  <a:moveTo>
                    <a:pt x="820" y="1"/>
                  </a:moveTo>
                  <a:cubicBezTo>
                    <a:pt x="805" y="1"/>
                    <a:pt x="789" y="1"/>
                    <a:pt x="774" y="2"/>
                  </a:cubicBezTo>
                  <a:cubicBezTo>
                    <a:pt x="334" y="26"/>
                    <a:pt x="0" y="407"/>
                    <a:pt x="24" y="847"/>
                  </a:cubicBezTo>
                  <a:cubicBezTo>
                    <a:pt x="47" y="1284"/>
                    <a:pt x="404" y="1610"/>
                    <a:pt x="825" y="1610"/>
                  </a:cubicBezTo>
                  <a:cubicBezTo>
                    <a:pt x="840" y="1610"/>
                    <a:pt x="855" y="1610"/>
                    <a:pt x="869" y="1609"/>
                  </a:cubicBezTo>
                  <a:cubicBezTo>
                    <a:pt x="1310" y="1585"/>
                    <a:pt x="1655" y="1204"/>
                    <a:pt x="1631" y="764"/>
                  </a:cubicBezTo>
                  <a:cubicBezTo>
                    <a:pt x="1608" y="327"/>
                    <a:pt x="1252" y="1"/>
                    <a:pt x="82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07" name="Google Shape;4307;p58"/>
            <p:cNvSpPr/>
            <p:nvPr/>
          </p:nvSpPr>
          <p:spPr>
            <a:xfrm>
              <a:off x="7591912" y="2362611"/>
              <a:ext cx="69751" cy="74472"/>
            </a:xfrm>
            <a:custGeom>
              <a:avLst/>
              <a:gdLst/>
              <a:ahLst/>
              <a:cxnLst/>
              <a:rect l="l" t="t" r="r" b="b"/>
              <a:pathLst>
                <a:path w="1049" h="1120" extrusionOk="0">
                  <a:moveTo>
                    <a:pt x="429" y="0"/>
                  </a:moveTo>
                  <a:lnTo>
                    <a:pt x="1" y="774"/>
                  </a:lnTo>
                  <a:lnTo>
                    <a:pt x="608" y="1119"/>
                  </a:lnTo>
                  <a:lnTo>
                    <a:pt x="1049" y="346"/>
                  </a:lnTo>
                  <a:lnTo>
                    <a:pt x="429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08" name="Google Shape;4308;p58"/>
            <p:cNvSpPr/>
            <p:nvPr/>
          </p:nvSpPr>
          <p:spPr>
            <a:xfrm>
              <a:off x="7508795" y="2314004"/>
              <a:ext cx="122014" cy="106920"/>
            </a:xfrm>
            <a:custGeom>
              <a:avLst/>
              <a:gdLst/>
              <a:ahLst/>
              <a:cxnLst/>
              <a:rect l="l" t="t" r="r" b="b"/>
              <a:pathLst>
                <a:path w="1835" h="1608" extrusionOk="0">
                  <a:moveTo>
                    <a:pt x="925" y="0"/>
                  </a:moveTo>
                  <a:cubicBezTo>
                    <a:pt x="641" y="0"/>
                    <a:pt x="361" y="150"/>
                    <a:pt x="215" y="410"/>
                  </a:cubicBezTo>
                  <a:cubicBezTo>
                    <a:pt x="1" y="803"/>
                    <a:pt x="132" y="1291"/>
                    <a:pt x="524" y="1505"/>
                  </a:cubicBezTo>
                  <a:cubicBezTo>
                    <a:pt x="648" y="1574"/>
                    <a:pt x="782" y="1608"/>
                    <a:pt x="915" y="1608"/>
                  </a:cubicBezTo>
                  <a:cubicBezTo>
                    <a:pt x="1193" y="1608"/>
                    <a:pt x="1467" y="1462"/>
                    <a:pt x="1620" y="1196"/>
                  </a:cubicBezTo>
                  <a:cubicBezTo>
                    <a:pt x="1834" y="815"/>
                    <a:pt x="1691" y="326"/>
                    <a:pt x="1310" y="100"/>
                  </a:cubicBezTo>
                  <a:cubicBezTo>
                    <a:pt x="1190" y="32"/>
                    <a:pt x="1057" y="0"/>
                    <a:pt x="92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09" name="Google Shape;4309;p58"/>
            <p:cNvSpPr/>
            <p:nvPr/>
          </p:nvSpPr>
          <p:spPr>
            <a:xfrm>
              <a:off x="7559463" y="2232749"/>
              <a:ext cx="74472" cy="70549"/>
            </a:xfrm>
            <a:custGeom>
              <a:avLst/>
              <a:gdLst/>
              <a:ahLst/>
              <a:cxnLst/>
              <a:rect l="l" t="t" r="r" b="b"/>
              <a:pathLst>
                <a:path w="1120" h="1061" extrusionOk="0">
                  <a:moveTo>
                    <a:pt x="382" y="1"/>
                  </a:moveTo>
                  <a:lnTo>
                    <a:pt x="1" y="584"/>
                  </a:lnTo>
                  <a:lnTo>
                    <a:pt x="739" y="1060"/>
                  </a:lnTo>
                  <a:lnTo>
                    <a:pt x="1120" y="477"/>
                  </a:lnTo>
                  <a:lnTo>
                    <a:pt x="382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10" name="Google Shape;4310;p58"/>
            <p:cNvSpPr/>
            <p:nvPr/>
          </p:nvSpPr>
          <p:spPr>
            <a:xfrm>
              <a:off x="7572163" y="2159207"/>
              <a:ext cx="121947" cy="107119"/>
            </a:xfrm>
            <a:custGeom>
              <a:avLst/>
              <a:gdLst/>
              <a:ahLst/>
              <a:cxnLst/>
              <a:rect l="l" t="t" r="r" b="b"/>
              <a:pathLst>
                <a:path w="1834" h="1611" extrusionOk="0">
                  <a:moveTo>
                    <a:pt x="906" y="1"/>
                  </a:moveTo>
                  <a:cubicBezTo>
                    <a:pt x="645" y="1"/>
                    <a:pt x="389" y="127"/>
                    <a:pt x="238" y="368"/>
                  </a:cubicBezTo>
                  <a:cubicBezTo>
                    <a:pt x="0" y="738"/>
                    <a:pt x="107" y="1238"/>
                    <a:pt x="476" y="1476"/>
                  </a:cubicBezTo>
                  <a:cubicBezTo>
                    <a:pt x="611" y="1567"/>
                    <a:pt x="764" y="1611"/>
                    <a:pt x="914" y="1611"/>
                  </a:cubicBezTo>
                  <a:cubicBezTo>
                    <a:pt x="1176" y="1611"/>
                    <a:pt x="1433" y="1479"/>
                    <a:pt x="1584" y="1238"/>
                  </a:cubicBezTo>
                  <a:cubicBezTo>
                    <a:pt x="1834" y="869"/>
                    <a:pt x="1727" y="368"/>
                    <a:pt x="1346" y="130"/>
                  </a:cubicBezTo>
                  <a:cubicBezTo>
                    <a:pt x="1210" y="43"/>
                    <a:pt x="1057" y="1"/>
                    <a:pt x="90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11" name="Google Shape;4311;p58"/>
            <p:cNvSpPr/>
            <p:nvPr/>
          </p:nvSpPr>
          <p:spPr>
            <a:xfrm>
              <a:off x="6266627" y="834658"/>
              <a:ext cx="889138" cy="379273"/>
            </a:xfrm>
            <a:custGeom>
              <a:avLst/>
              <a:gdLst/>
              <a:ahLst/>
              <a:cxnLst/>
              <a:rect l="l" t="t" r="r" b="b"/>
              <a:pathLst>
                <a:path w="13372" h="5704" extrusionOk="0">
                  <a:moveTo>
                    <a:pt x="6740" y="0"/>
                  </a:moveTo>
                  <a:cubicBezTo>
                    <a:pt x="1275" y="2215"/>
                    <a:pt x="1" y="5703"/>
                    <a:pt x="1" y="5703"/>
                  </a:cubicBezTo>
                  <a:lnTo>
                    <a:pt x="13371" y="5144"/>
                  </a:lnTo>
                  <a:cubicBezTo>
                    <a:pt x="11740" y="1500"/>
                    <a:pt x="6740" y="0"/>
                    <a:pt x="674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12" name="Google Shape;4312;p58"/>
            <p:cNvSpPr/>
            <p:nvPr/>
          </p:nvSpPr>
          <p:spPr>
            <a:xfrm>
              <a:off x="6245282" y="1054286"/>
              <a:ext cx="939739" cy="308459"/>
            </a:xfrm>
            <a:custGeom>
              <a:avLst/>
              <a:gdLst/>
              <a:ahLst/>
              <a:cxnLst/>
              <a:rect l="l" t="t" r="r" b="b"/>
              <a:pathLst>
                <a:path w="14133" h="4639" extrusionOk="0">
                  <a:moveTo>
                    <a:pt x="7238" y="1"/>
                  </a:moveTo>
                  <a:cubicBezTo>
                    <a:pt x="7116" y="1"/>
                    <a:pt x="7008" y="3"/>
                    <a:pt x="6918" y="7"/>
                  </a:cubicBezTo>
                  <a:cubicBezTo>
                    <a:pt x="5596" y="55"/>
                    <a:pt x="631" y="829"/>
                    <a:pt x="322" y="2400"/>
                  </a:cubicBezTo>
                  <a:cubicBezTo>
                    <a:pt x="0" y="3972"/>
                    <a:pt x="953" y="4639"/>
                    <a:pt x="953" y="4639"/>
                  </a:cubicBezTo>
                  <a:cubicBezTo>
                    <a:pt x="4276" y="2665"/>
                    <a:pt x="6700" y="2602"/>
                    <a:pt x="6995" y="2602"/>
                  </a:cubicBezTo>
                  <a:cubicBezTo>
                    <a:pt x="7015" y="2602"/>
                    <a:pt x="7025" y="2603"/>
                    <a:pt x="7025" y="2603"/>
                  </a:cubicBezTo>
                  <a:cubicBezTo>
                    <a:pt x="7025" y="2603"/>
                    <a:pt x="7170" y="2586"/>
                    <a:pt x="7441" y="2586"/>
                  </a:cubicBezTo>
                  <a:cubicBezTo>
                    <a:pt x="8299" y="2586"/>
                    <a:pt x="10426" y="2751"/>
                    <a:pt x="13240" y="4127"/>
                  </a:cubicBezTo>
                  <a:cubicBezTo>
                    <a:pt x="13240" y="4127"/>
                    <a:pt x="14133" y="3377"/>
                    <a:pt x="13692" y="1841"/>
                  </a:cubicBezTo>
                  <a:cubicBezTo>
                    <a:pt x="13271" y="400"/>
                    <a:pt x="8896" y="1"/>
                    <a:pt x="723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13" name="Google Shape;4313;p58"/>
            <p:cNvSpPr/>
            <p:nvPr/>
          </p:nvSpPr>
          <p:spPr>
            <a:xfrm>
              <a:off x="6280724" y="1119915"/>
              <a:ext cx="861809" cy="163771"/>
            </a:xfrm>
            <a:custGeom>
              <a:avLst/>
              <a:gdLst/>
              <a:ahLst/>
              <a:cxnLst/>
              <a:rect l="l" t="t" r="r" b="b"/>
              <a:pathLst>
                <a:path w="12961" h="2463" extrusionOk="0">
                  <a:moveTo>
                    <a:pt x="6841" y="0"/>
                  </a:moveTo>
                  <a:cubicBezTo>
                    <a:pt x="5793" y="0"/>
                    <a:pt x="4744" y="120"/>
                    <a:pt x="3706" y="378"/>
                  </a:cubicBezTo>
                  <a:cubicBezTo>
                    <a:pt x="2515" y="663"/>
                    <a:pt x="1277" y="1140"/>
                    <a:pt x="289" y="1878"/>
                  </a:cubicBezTo>
                  <a:cubicBezTo>
                    <a:pt x="1" y="2089"/>
                    <a:pt x="247" y="2462"/>
                    <a:pt x="540" y="2462"/>
                  </a:cubicBezTo>
                  <a:cubicBezTo>
                    <a:pt x="610" y="2462"/>
                    <a:pt x="684" y="2441"/>
                    <a:pt x="753" y="2390"/>
                  </a:cubicBezTo>
                  <a:cubicBezTo>
                    <a:pt x="1515" y="1818"/>
                    <a:pt x="2813" y="1318"/>
                    <a:pt x="3849" y="1056"/>
                  </a:cubicBezTo>
                  <a:cubicBezTo>
                    <a:pt x="4828" y="802"/>
                    <a:pt x="5823" y="686"/>
                    <a:pt x="6816" y="686"/>
                  </a:cubicBezTo>
                  <a:cubicBezTo>
                    <a:pt x="8710" y="686"/>
                    <a:pt x="10601" y="1107"/>
                    <a:pt x="12374" y="1794"/>
                  </a:cubicBezTo>
                  <a:cubicBezTo>
                    <a:pt x="12419" y="1813"/>
                    <a:pt x="12463" y="1821"/>
                    <a:pt x="12503" y="1821"/>
                  </a:cubicBezTo>
                  <a:cubicBezTo>
                    <a:pt x="12830" y="1821"/>
                    <a:pt x="12960" y="1277"/>
                    <a:pt x="12600" y="1140"/>
                  </a:cubicBezTo>
                  <a:cubicBezTo>
                    <a:pt x="10747" y="418"/>
                    <a:pt x="8797" y="0"/>
                    <a:pt x="684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14" name="Google Shape;4314;p58"/>
            <p:cNvSpPr/>
            <p:nvPr/>
          </p:nvSpPr>
          <p:spPr>
            <a:xfrm>
              <a:off x="6561127" y="692163"/>
              <a:ext cx="267699" cy="267632"/>
            </a:xfrm>
            <a:custGeom>
              <a:avLst/>
              <a:gdLst/>
              <a:ahLst/>
              <a:cxnLst/>
              <a:rect l="l" t="t" r="r" b="b"/>
              <a:pathLst>
                <a:path w="4026" h="4025" extrusionOk="0">
                  <a:moveTo>
                    <a:pt x="2025" y="0"/>
                  </a:moveTo>
                  <a:cubicBezTo>
                    <a:pt x="1953" y="0"/>
                    <a:pt x="1882" y="48"/>
                    <a:pt x="1846" y="95"/>
                  </a:cubicBezTo>
                  <a:cubicBezTo>
                    <a:pt x="1817" y="56"/>
                    <a:pt x="1763" y="33"/>
                    <a:pt x="1704" y="33"/>
                  </a:cubicBezTo>
                  <a:cubicBezTo>
                    <a:pt x="1692" y="33"/>
                    <a:pt x="1680" y="34"/>
                    <a:pt x="1668" y="36"/>
                  </a:cubicBezTo>
                  <a:cubicBezTo>
                    <a:pt x="1572" y="48"/>
                    <a:pt x="1513" y="131"/>
                    <a:pt x="1513" y="214"/>
                  </a:cubicBezTo>
                  <a:cubicBezTo>
                    <a:pt x="1478" y="162"/>
                    <a:pt x="1411" y="129"/>
                    <a:pt x="1345" y="129"/>
                  </a:cubicBezTo>
                  <a:cubicBezTo>
                    <a:pt x="1321" y="129"/>
                    <a:pt x="1297" y="133"/>
                    <a:pt x="1275" y="143"/>
                  </a:cubicBezTo>
                  <a:cubicBezTo>
                    <a:pt x="1191" y="179"/>
                    <a:pt x="1144" y="262"/>
                    <a:pt x="1156" y="357"/>
                  </a:cubicBezTo>
                  <a:cubicBezTo>
                    <a:pt x="1121" y="323"/>
                    <a:pt x="1070" y="304"/>
                    <a:pt x="1020" y="304"/>
                  </a:cubicBezTo>
                  <a:cubicBezTo>
                    <a:pt x="983" y="304"/>
                    <a:pt x="947" y="314"/>
                    <a:pt x="918" y="334"/>
                  </a:cubicBezTo>
                  <a:cubicBezTo>
                    <a:pt x="834" y="381"/>
                    <a:pt x="810" y="476"/>
                    <a:pt x="834" y="560"/>
                  </a:cubicBezTo>
                  <a:cubicBezTo>
                    <a:pt x="804" y="540"/>
                    <a:pt x="768" y="530"/>
                    <a:pt x="732" y="530"/>
                  </a:cubicBezTo>
                  <a:cubicBezTo>
                    <a:pt x="682" y="530"/>
                    <a:pt x="631" y="549"/>
                    <a:pt x="596" y="584"/>
                  </a:cubicBezTo>
                  <a:cubicBezTo>
                    <a:pt x="549" y="643"/>
                    <a:pt x="525" y="715"/>
                    <a:pt x="549" y="774"/>
                  </a:cubicBezTo>
                  <a:cubicBezTo>
                    <a:pt x="477" y="774"/>
                    <a:pt x="406" y="798"/>
                    <a:pt x="370" y="857"/>
                  </a:cubicBezTo>
                  <a:cubicBezTo>
                    <a:pt x="310" y="929"/>
                    <a:pt x="322" y="1036"/>
                    <a:pt x="382" y="1096"/>
                  </a:cubicBezTo>
                  <a:cubicBezTo>
                    <a:pt x="373" y="1094"/>
                    <a:pt x="365" y="1094"/>
                    <a:pt x="356" y="1094"/>
                  </a:cubicBezTo>
                  <a:cubicBezTo>
                    <a:pt x="280" y="1094"/>
                    <a:pt x="200" y="1140"/>
                    <a:pt x="168" y="1215"/>
                  </a:cubicBezTo>
                  <a:cubicBezTo>
                    <a:pt x="132" y="1298"/>
                    <a:pt x="156" y="1393"/>
                    <a:pt x="227" y="1441"/>
                  </a:cubicBezTo>
                  <a:cubicBezTo>
                    <a:pt x="144" y="1453"/>
                    <a:pt x="60" y="1512"/>
                    <a:pt x="48" y="1596"/>
                  </a:cubicBezTo>
                  <a:cubicBezTo>
                    <a:pt x="25" y="1691"/>
                    <a:pt x="72" y="1786"/>
                    <a:pt x="156" y="1822"/>
                  </a:cubicBezTo>
                  <a:cubicBezTo>
                    <a:pt x="72" y="1834"/>
                    <a:pt x="1" y="1917"/>
                    <a:pt x="1" y="2012"/>
                  </a:cubicBezTo>
                  <a:cubicBezTo>
                    <a:pt x="1" y="2084"/>
                    <a:pt x="37" y="2143"/>
                    <a:pt x="96" y="2179"/>
                  </a:cubicBezTo>
                  <a:cubicBezTo>
                    <a:pt x="48" y="2215"/>
                    <a:pt x="13" y="2286"/>
                    <a:pt x="37" y="2358"/>
                  </a:cubicBezTo>
                  <a:cubicBezTo>
                    <a:pt x="48" y="2453"/>
                    <a:pt x="120" y="2512"/>
                    <a:pt x="215" y="2512"/>
                  </a:cubicBezTo>
                  <a:cubicBezTo>
                    <a:pt x="144" y="2572"/>
                    <a:pt x="108" y="2667"/>
                    <a:pt x="144" y="2751"/>
                  </a:cubicBezTo>
                  <a:cubicBezTo>
                    <a:pt x="176" y="2825"/>
                    <a:pt x="246" y="2871"/>
                    <a:pt x="329" y="2871"/>
                  </a:cubicBezTo>
                  <a:cubicBezTo>
                    <a:pt x="339" y="2871"/>
                    <a:pt x="348" y="2871"/>
                    <a:pt x="358" y="2870"/>
                  </a:cubicBezTo>
                  <a:lnTo>
                    <a:pt x="358" y="2870"/>
                  </a:lnTo>
                  <a:cubicBezTo>
                    <a:pt x="287" y="2929"/>
                    <a:pt x="275" y="3036"/>
                    <a:pt x="334" y="3108"/>
                  </a:cubicBezTo>
                  <a:cubicBezTo>
                    <a:pt x="370" y="3171"/>
                    <a:pt x="434" y="3200"/>
                    <a:pt x="498" y="3200"/>
                  </a:cubicBezTo>
                  <a:cubicBezTo>
                    <a:pt x="519" y="3200"/>
                    <a:pt x="540" y="3197"/>
                    <a:pt x="560" y="3191"/>
                  </a:cubicBezTo>
                  <a:lnTo>
                    <a:pt x="560" y="3191"/>
                  </a:lnTo>
                  <a:cubicBezTo>
                    <a:pt x="513" y="3262"/>
                    <a:pt x="525" y="3370"/>
                    <a:pt x="584" y="3429"/>
                  </a:cubicBezTo>
                  <a:cubicBezTo>
                    <a:pt x="619" y="3464"/>
                    <a:pt x="667" y="3486"/>
                    <a:pt x="718" y="3486"/>
                  </a:cubicBezTo>
                  <a:cubicBezTo>
                    <a:pt x="736" y="3486"/>
                    <a:pt x="756" y="3483"/>
                    <a:pt x="775" y="3477"/>
                  </a:cubicBezTo>
                  <a:lnTo>
                    <a:pt x="775" y="3477"/>
                  </a:lnTo>
                  <a:cubicBezTo>
                    <a:pt x="763" y="3548"/>
                    <a:pt x="799" y="3620"/>
                    <a:pt x="858" y="3655"/>
                  </a:cubicBezTo>
                  <a:cubicBezTo>
                    <a:pt x="890" y="3682"/>
                    <a:pt x="930" y="3695"/>
                    <a:pt x="969" y="3695"/>
                  </a:cubicBezTo>
                  <a:cubicBezTo>
                    <a:pt x="1016" y="3695"/>
                    <a:pt x="1063" y="3676"/>
                    <a:pt x="1096" y="3643"/>
                  </a:cubicBezTo>
                  <a:lnTo>
                    <a:pt x="1096" y="3643"/>
                  </a:lnTo>
                  <a:cubicBezTo>
                    <a:pt x="1084" y="3727"/>
                    <a:pt x="1132" y="3822"/>
                    <a:pt x="1215" y="3858"/>
                  </a:cubicBezTo>
                  <a:cubicBezTo>
                    <a:pt x="1241" y="3869"/>
                    <a:pt x="1268" y="3874"/>
                    <a:pt x="1294" y="3874"/>
                  </a:cubicBezTo>
                  <a:cubicBezTo>
                    <a:pt x="1353" y="3874"/>
                    <a:pt x="1409" y="3848"/>
                    <a:pt x="1441" y="3798"/>
                  </a:cubicBezTo>
                  <a:cubicBezTo>
                    <a:pt x="1441" y="3882"/>
                    <a:pt x="1513" y="3965"/>
                    <a:pt x="1596" y="3977"/>
                  </a:cubicBezTo>
                  <a:cubicBezTo>
                    <a:pt x="1613" y="3981"/>
                    <a:pt x="1629" y="3983"/>
                    <a:pt x="1645" y="3983"/>
                  </a:cubicBezTo>
                  <a:cubicBezTo>
                    <a:pt x="1719" y="3983"/>
                    <a:pt x="1783" y="3939"/>
                    <a:pt x="1822" y="3870"/>
                  </a:cubicBezTo>
                  <a:cubicBezTo>
                    <a:pt x="1834" y="3953"/>
                    <a:pt x="1918" y="4024"/>
                    <a:pt x="2001" y="4024"/>
                  </a:cubicBezTo>
                  <a:cubicBezTo>
                    <a:pt x="2073" y="4024"/>
                    <a:pt x="2144" y="3989"/>
                    <a:pt x="2180" y="3929"/>
                  </a:cubicBezTo>
                  <a:cubicBezTo>
                    <a:pt x="2211" y="3971"/>
                    <a:pt x="2269" y="4003"/>
                    <a:pt x="2330" y="4003"/>
                  </a:cubicBezTo>
                  <a:cubicBezTo>
                    <a:pt x="2339" y="4003"/>
                    <a:pt x="2349" y="4002"/>
                    <a:pt x="2358" y="4001"/>
                  </a:cubicBezTo>
                  <a:cubicBezTo>
                    <a:pt x="2454" y="3977"/>
                    <a:pt x="2513" y="3905"/>
                    <a:pt x="2513" y="3810"/>
                  </a:cubicBezTo>
                  <a:cubicBezTo>
                    <a:pt x="2548" y="3862"/>
                    <a:pt x="2615" y="3896"/>
                    <a:pt x="2681" y="3896"/>
                  </a:cubicBezTo>
                  <a:cubicBezTo>
                    <a:pt x="2705" y="3896"/>
                    <a:pt x="2729" y="3891"/>
                    <a:pt x="2751" y="3882"/>
                  </a:cubicBezTo>
                  <a:cubicBezTo>
                    <a:pt x="2835" y="3846"/>
                    <a:pt x="2882" y="3763"/>
                    <a:pt x="2870" y="3679"/>
                  </a:cubicBezTo>
                  <a:lnTo>
                    <a:pt x="2870" y="3679"/>
                  </a:lnTo>
                  <a:cubicBezTo>
                    <a:pt x="2905" y="3714"/>
                    <a:pt x="2956" y="3732"/>
                    <a:pt x="3006" y="3732"/>
                  </a:cubicBezTo>
                  <a:cubicBezTo>
                    <a:pt x="3042" y="3732"/>
                    <a:pt x="3079" y="3723"/>
                    <a:pt x="3108" y="3703"/>
                  </a:cubicBezTo>
                  <a:cubicBezTo>
                    <a:pt x="3192" y="3643"/>
                    <a:pt x="3216" y="3548"/>
                    <a:pt x="3192" y="3465"/>
                  </a:cubicBezTo>
                  <a:lnTo>
                    <a:pt x="3192" y="3465"/>
                  </a:lnTo>
                  <a:cubicBezTo>
                    <a:pt x="3224" y="3486"/>
                    <a:pt x="3263" y="3498"/>
                    <a:pt x="3302" y="3498"/>
                  </a:cubicBezTo>
                  <a:cubicBezTo>
                    <a:pt x="3350" y="3498"/>
                    <a:pt x="3397" y="3480"/>
                    <a:pt x="3430" y="3441"/>
                  </a:cubicBezTo>
                  <a:cubicBezTo>
                    <a:pt x="3477" y="3393"/>
                    <a:pt x="3501" y="3322"/>
                    <a:pt x="3477" y="3251"/>
                  </a:cubicBezTo>
                  <a:lnTo>
                    <a:pt x="3477" y="3251"/>
                  </a:lnTo>
                  <a:cubicBezTo>
                    <a:pt x="3487" y="3252"/>
                    <a:pt x="3496" y="3253"/>
                    <a:pt x="3506" y="3253"/>
                  </a:cubicBezTo>
                  <a:cubicBezTo>
                    <a:pt x="3567" y="3253"/>
                    <a:pt x="3625" y="3220"/>
                    <a:pt x="3656" y="3179"/>
                  </a:cubicBezTo>
                  <a:cubicBezTo>
                    <a:pt x="3716" y="3096"/>
                    <a:pt x="3704" y="3001"/>
                    <a:pt x="3644" y="2929"/>
                  </a:cubicBezTo>
                  <a:lnTo>
                    <a:pt x="3644" y="2929"/>
                  </a:lnTo>
                  <a:cubicBezTo>
                    <a:pt x="3659" y="2933"/>
                    <a:pt x="3674" y="2935"/>
                    <a:pt x="3688" y="2935"/>
                  </a:cubicBezTo>
                  <a:cubicBezTo>
                    <a:pt x="3759" y="2935"/>
                    <a:pt x="3829" y="2891"/>
                    <a:pt x="3858" y="2822"/>
                  </a:cubicBezTo>
                  <a:cubicBezTo>
                    <a:pt x="3894" y="2727"/>
                    <a:pt x="3870" y="2631"/>
                    <a:pt x="3787" y="2584"/>
                  </a:cubicBezTo>
                  <a:cubicBezTo>
                    <a:pt x="3882" y="2584"/>
                    <a:pt x="3966" y="2512"/>
                    <a:pt x="3978" y="2429"/>
                  </a:cubicBezTo>
                  <a:cubicBezTo>
                    <a:pt x="4001" y="2334"/>
                    <a:pt x="3954" y="2239"/>
                    <a:pt x="3870" y="2203"/>
                  </a:cubicBezTo>
                  <a:cubicBezTo>
                    <a:pt x="3954" y="2191"/>
                    <a:pt x="4025" y="2108"/>
                    <a:pt x="4025" y="2024"/>
                  </a:cubicBezTo>
                  <a:cubicBezTo>
                    <a:pt x="4025" y="1953"/>
                    <a:pt x="3989" y="1881"/>
                    <a:pt x="3930" y="1846"/>
                  </a:cubicBezTo>
                  <a:cubicBezTo>
                    <a:pt x="3978" y="1810"/>
                    <a:pt x="4001" y="1738"/>
                    <a:pt x="3989" y="1667"/>
                  </a:cubicBezTo>
                  <a:cubicBezTo>
                    <a:pt x="3978" y="1572"/>
                    <a:pt x="3906" y="1512"/>
                    <a:pt x="3811" y="1512"/>
                  </a:cubicBezTo>
                  <a:cubicBezTo>
                    <a:pt x="3882" y="1453"/>
                    <a:pt x="3918" y="1357"/>
                    <a:pt x="3882" y="1274"/>
                  </a:cubicBezTo>
                  <a:cubicBezTo>
                    <a:pt x="3850" y="1199"/>
                    <a:pt x="3780" y="1153"/>
                    <a:pt x="3697" y="1153"/>
                  </a:cubicBezTo>
                  <a:cubicBezTo>
                    <a:pt x="3687" y="1153"/>
                    <a:pt x="3678" y="1154"/>
                    <a:pt x="3668" y="1155"/>
                  </a:cubicBezTo>
                  <a:cubicBezTo>
                    <a:pt x="3739" y="1096"/>
                    <a:pt x="3751" y="988"/>
                    <a:pt x="3692" y="917"/>
                  </a:cubicBezTo>
                  <a:cubicBezTo>
                    <a:pt x="3656" y="854"/>
                    <a:pt x="3592" y="825"/>
                    <a:pt x="3527" y="825"/>
                  </a:cubicBezTo>
                  <a:cubicBezTo>
                    <a:pt x="3507" y="825"/>
                    <a:pt x="3486" y="828"/>
                    <a:pt x="3466" y="834"/>
                  </a:cubicBezTo>
                  <a:cubicBezTo>
                    <a:pt x="3513" y="762"/>
                    <a:pt x="3501" y="667"/>
                    <a:pt x="3442" y="595"/>
                  </a:cubicBezTo>
                  <a:cubicBezTo>
                    <a:pt x="3407" y="561"/>
                    <a:pt x="3359" y="539"/>
                    <a:pt x="3308" y="539"/>
                  </a:cubicBezTo>
                  <a:cubicBezTo>
                    <a:pt x="3290" y="539"/>
                    <a:pt x="3270" y="541"/>
                    <a:pt x="3251" y="548"/>
                  </a:cubicBezTo>
                  <a:cubicBezTo>
                    <a:pt x="3263" y="476"/>
                    <a:pt x="3227" y="417"/>
                    <a:pt x="3168" y="369"/>
                  </a:cubicBezTo>
                  <a:cubicBezTo>
                    <a:pt x="3134" y="347"/>
                    <a:pt x="3092" y="335"/>
                    <a:pt x="3052" y="335"/>
                  </a:cubicBezTo>
                  <a:cubicBezTo>
                    <a:pt x="3006" y="335"/>
                    <a:pt x="2961" y="350"/>
                    <a:pt x="2930" y="381"/>
                  </a:cubicBezTo>
                  <a:cubicBezTo>
                    <a:pt x="2942" y="298"/>
                    <a:pt x="2906" y="203"/>
                    <a:pt x="2811" y="167"/>
                  </a:cubicBezTo>
                  <a:cubicBezTo>
                    <a:pt x="2788" y="157"/>
                    <a:pt x="2765" y="153"/>
                    <a:pt x="2742" y="153"/>
                  </a:cubicBezTo>
                  <a:cubicBezTo>
                    <a:pt x="2680" y="153"/>
                    <a:pt x="2619" y="186"/>
                    <a:pt x="2584" y="238"/>
                  </a:cubicBezTo>
                  <a:cubicBezTo>
                    <a:pt x="2584" y="143"/>
                    <a:pt x="2513" y="72"/>
                    <a:pt x="2430" y="48"/>
                  </a:cubicBezTo>
                  <a:cubicBezTo>
                    <a:pt x="2413" y="44"/>
                    <a:pt x="2397" y="42"/>
                    <a:pt x="2381" y="42"/>
                  </a:cubicBezTo>
                  <a:cubicBezTo>
                    <a:pt x="2306" y="42"/>
                    <a:pt x="2243" y="86"/>
                    <a:pt x="2203" y="155"/>
                  </a:cubicBezTo>
                  <a:cubicBezTo>
                    <a:pt x="2192" y="72"/>
                    <a:pt x="2108" y="0"/>
                    <a:pt x="202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15" name="Google Shape;4315;p58"/>
            <p:cNvSpPr/>
            <p:nvPr/>
          </p:nvSpPr>
          <p:spPr>
            <a:xfrm>
              <a:off x="6694913" y="759454"/>
              <a:ext cx="81653" cy="80788"/>
            </a:xfrm>
            <a:custGeom>
              <a:avLst/>
              <a:gdLst/>
              <a:ahLst/>
              <a:cxnLst/>
              <a:rect l="l" t="t" r="r" b="b"/>
              <a:pathLst>
                <a:path w="1228" h="1215" extrusionOk="0">
                  <a:moveTo>
                    <a:pt x="608" y="0"/>
                  </a:moveTo>
                  <a:cubicBezTo>
                    <a:pt x="275" y="0"/>
                    <a:pt x="1" y="274"/>
                    <a:pt x="1" y="607"/>
                  </a:cubicBezTo>
                  <a:cubicBezTo>
                    <a:pt x="1" y="953"/>
                    <a:pt x="275" y="1215"/>
                    <a:pt x="608" y="1215"/>
                  </a:cubicBezTo>
                  <a:cubicBezTo>
                    <a:pt x="953" y="1215"/>
                    <a:pt x="1227" y="941"/>
                    <a:pt x="1227" y="607"/>
                  </a:cubicBezTo>
                  <a:cubicBezTo>
                    <a:pt x="1227" y="274"/>
                    <a:pt x="953" y="0"/>
                    <a:pt x="60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316" name="Google Shape;4316;p58"/>
          <p:cNvGrpSpPr/>
          <p:nvPr/>
        </p:nvGrpSpPr>
        <p:grpSpPr>
          <a:xfrm>
            <a:off x="-10259" y="-75969"/>
            <a:ext cx="2510844" cy="1216454"/>
            <a:chOff x="-413817" y="-225155"/>
            <a:chExt cx="3034569" cy="1296672"/>
          </a:xfrm>
        </p:grpSpPr>
        <p:sp>
          <p:nvSpPr>
            <p:cNvPr id="4317" name="Google Shape;4317;p58"/>
            <p:cNvSpPr/>
            <p:nvPr/>
          </p:nvSpPr>
          <p:spPr>
            <a:xfrm rot="-683092" flipH="1">
              <a:off x="2188164" y="-193463"/>
              <a:ext cx="375741" cy="548118"/>
            </a:xfrm>
            <a:custGeom>
              <a:avLst/>
              <a:gdLst/>
              <a:ahLst/>
              <a:cxnLst/>
              <a:rect l="l" t="t" r="r" b="b"/>
              <a:pathLst>
                <a:path w="2025" h="2954" extrusionOk="0">
                  <a:moveTo>
                    <a:pt x="24" y="1"/>
                  </a:moveTo>
                  <a:lnTo>
                    <a:pt x="12" y="1477"/>
                  </a:lnTo>
                  <a:lnTo>
                    <a:pt x="0" y="2953"/>
                  </a:lnTo>
                  <a:lnTo>
                    <a:pt x="1012" y="1882"/>
                  </a:lnTo>
                  <a:lnTo>
                    <a:pt x="2024" y="822"/>
                  </a:lnTo>
                  <a:lnTo>
                    <a:pt x="1024" y="405"/>
                  </a:lnTo>
                  <a:lnTo>
                    <a:pt x="24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18" name="Google Shape;4318;p58"/>
            <p:cNvSpPr/>
            <p:nvPr/>
          </p:nvSpPr>
          <p:spPr>
            <a:xfrm rot="-683092" flipH="1">
              <a:off x="1454601" y="231882"/>
              <a:ext cx="393554" cy="534758"/>
            </a:xfrm>
            <a:custGeom>
              <a:avLst/>
              <a:gdLst/>
              <a:ahLst/>
              <a:cxnLst/>
              <a:rect l="l" t="t" r="r" b="b"/>
              <a:pathLst>
                <a:path w="2121" h="2882" extrusionOk="0">
                  <a:moveTo>
                    <a:pt x="1" y="0"/>
                  </a:moveTo>
                  <a:lnTo>
                    <a:pt x="299" y="1441"/>
                  </a:lnTo>
                  <a:lnTo>
                    <a:pt x="596" y="2881"/>
                  </a:lnTo>
                  <a:lnTo>
                    <a:pt x="1358" y="1619"/>
                  </a:lnTo>
                  <a:lnTo>
                    <a:pt x="2120" y="357"/>
                  </a:lnTo>
                  <a:lnTo>
                    <a:pt x="1061" y="179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19" name="Google Shape;4319;p58"/>
            <p:cNvSpPr/>
            <p:nvPr/>
          </p:nvSpPr>
          <p:spPr>
            <a:xfrm rot="-683092" flipH="1">
              <a:off x="569935" y="467700"/>
              <a:ext cx="400048" cy="519357"/>
            </a:xfrm>
            <a:custGeom>
              <a:avLst/>
              <a:gdLst/>
              <a:ahLst/>
              <a:cxnLst/>
              <a:rect l="l" t="t" r="r" b="b"/>
              <a:pathLst>
                <a:path w="2156" h="2799" extrusionOk="0">
                  <a:moveTo>
                    <a:pt x="2156" y="1"/>
                  </a:moveTo>
                  <a:lnTo>
                    <a:pt x="1084" y="60"/>
                  </a:lnTo>
                  <a:lnTo>
                    <a:pt x="1" y="120"/>
                  </a:lnTo>
                  <a:lnTo>
                    <a:pt x="620" y="1465"/>
                  </a:lnTo>
                  <a:lnTo>
                    <a:pt x="1227" y="2799"/>
                  </a:lnTo>
                  <a:lnTo>
                    <a:pt x="1691" y="1406"/>
                  </a:lnTo>
                  <a:lnTo>
                    <a:pt x="2156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20" name="Google Shape;4320;p58"/>
            <p:cNvSpPr/>
            <p:nvPr/>
          </p:nvSpPr>
          <p:spPr>
            <a:xfrm rot="-683092" flipH="1">
              <a:off x="1860122" y="44545"/>
              <a:ext cx="313952" cy="446436"/>
            </a:xfrm>
            <a:custGeom>
              <a:avLst/>
              <a:gdLst/>
              <a:ahLst/>
              <a:cxnLst/>
              <a:rect l="l" t="t" r="r" b="b"/>
              <a:pathLst>
                <a:path w="1692" h="2406" extrusionOk="0">
                  <a:moveTo>
                    <a:pt x="0" y="1"/>
                  </a:moveTo>
                  <a:lnTo>
                    <a:pt x="96" y="1203"/>
                  </a:lnTo>
                  <a:lnTo>
                    <a:pt x="191" y="2406"/>
                  </a:lnTo>
                  <a:lnTo>
                    <a:pt x="941" y="1453"/>
                  </a:lnTo>
                  <a:lnTo>
                    <a:pt x="1691" y="501"/>
                  </a:lnTo>
                  <a:lnTo>
                    <a:pt x="846" y="25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21" name="Google Shape;4321;p58"/>
            <p:cNvSpPr/>
            <p:nvPr/>
          </p:nvSpPr>
          <p:spPr>
            <a:xfrm rot="-683092" flipH="1">
              <a:off x="-273956" y="497222"/>
              <a:ext cx="386874" cy="541438"/>
            </a:xfrm>
            <a:custGeom>
              <a:avLst/>
              <a:gdLst/>
              <a:ahLst/>
              <a:cxnLst/>
              <a:rect l="l" t="t" r="r" b="b"/>
              <a:pathLst>
                <a:path w="2085" h="2918" extrusionOk="0">
                  <a:moveTo>
                    <a:pt x="2084" y="1"/>
                  </a:moveTo>
                  <a:lnTo>
                    <a:pt x="1048" y="262"/>
                  </a:lnTo>
                  <a:lnTo>
                    <a:pt x="1" y="524"/>
                  </a:lnTo>
                  <a:lnTo>
                    <a:pt x="846" y="1727"/>
                  </a:lnTo>
                  <a:lnTo>
                    <a:pt x="1703" y="2918"/>
                  </a:lnTo>
                  <a:lnTo>
                    <a:pt x="1894" y="1465"/>
                  </a:lnTo>
                  <a:lnTo>
                    <a:pt x="2084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22" name="Google Shape;4322;p58"/>
            <p:cNvSpPr/>
            <p:nvPr/>
          </p:nvSpPr>
          <p:spPr>
            <a:xfrm rot="-683092" flipH="1">
              <a:off x="1079178" y="387190"/>
              <a:ext cx="327126" cy="417861"/>
            </a:xfrm>
            <a:custGeom>
              <a:avLst/>
              <a:gdLst/>
              <a:ahLst/>
              <a:cxnLst/>
              <a:rect l="l" t="t" r="r" b="b"/>
              <a:pathLst>
                <a:path w="1763" h="2252" extrusionOk="0">
                  <a:moveTo>
                    <a:pt x="1" y="1"/>
                  </a:moveTo>
                  <a:lnTo>
                    <a:pt x="429" y="1120"/>
                  </a:lnTo>
                  <a:lnTo>
                    <a:pt x="870" y="2251"/>
                  </a:lnTo>
                  <a:lnTo>
                    <a:pt x="1322" y="1132"/>
                  </a:lnTo>
                  <a:lnTo>
                    <a:pt x="1763" y="13"/>
                  </a:lnTo>
                  <a:lnTo>
                    <a:pt x="882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23" name="Google Shape;4323;p58"/>
            <p:cNvSpPr/>
            <p:nvPr/>
          </p:nvSpPr>
          <p:spPr>
            <a:xfrm rot="-683092" flipH="1">
              <a:off x="167550" y="519240"/>
              <a:ext cx="327126" cy="433076"/>
            </a:xfrm>
            <a:custGeom>
              <a:avLst/>
              <a:gdLst/>
              <a:ahLst/>
              <a:cxnLst/>
              <a:rect l="l" t="t" r="r" b="b"/>
              <a:pathLst>
                <a:path w="1763" h="2334" extrusionOk="0">
                  <a:moveTo>
                    <a:pt x="1763" y="0"/>
                  </a:moveTo>
                  <a:lnTo>
                    <a:pt x="882" y="95"/>
                  </a:lnTo>
                  <a:lnTo>
                    <a:pt x="1" y="203"/>
                  </a:lnTo>
                  <a:lnTo>
                    <a:pt x="584" y="1274"/>
                  </a:lnTo>
                  <a:lnTo>
                    <a:pt x="1156" y="2334"/>
                  </a:lnTo>
                  <a:lnTo>
                    <a:pt x="1453" y="1167"/>
                  </a:lnTo>
                  <a:lnTo>
                    <a:pt x="176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24" name="Google Shape;4324;p58"/>
            <p:cNvSpPr/>
            <p:nvPr/>
          </p:nvSpPr>
          <p:spPr>
            <a:xfrm rot="-683092" flipH="1">
              <a:off x="-405526" y="92752"/>
              <a:ext cx="3017987" cy="384833"/>
            </a:xfrm>
            <a:custGeom>
              <a:avLst/>
              <a:gdLst/>
              <a:ahLst/>
              <a:cxnLst/>
              <a:rect l="l" t="t" r="r" b="b"/>
              <a:pathLst>
                <a:path w="16265" h="2074" extrusionOk="0">
                  <a:moveTo>
                    <a:pt x="96" y="0"/>
                  </a:moveTo>
                  <a:lnTo>
                    <a:pt x="1" y="167"/>
                  </a:lnTo>
                  <a:cubicBezTo>
                    <a:pt x="44" y="193"/>
                    <a:pt x="3462" y="2073"/>
                    <a:pt x="9186" y="2073"/>
                  </a:cubicBezTo>
                  <a:cubicBezTo>
                    <a:pt x="11260" y="2073"/>
                    <a:pt x="13636" y="1827"/>
                    <a:pt x="16265" y="1155"/>
                  </a:cubicBezTo>
                  <a:lnTo>
                    <a:pt x="16217" y="965"/>
                  </a:lnTo>
                  <a:cubicBezTo>
                    <a:pt x="13599" y="1632"/>
                    <a:pt x="11235" y="1877"/>
                    <a:pt x="9175" y="1877"/>
                  </a:cubicBezTo>
                  <a:cubicBezTo>
                    <a:pt x="3511" y="1877"/>
                    <a:pt x="140" y="27"/>
                    <a:pt x="9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51" name="TextBox 150">
            <a:extLst>
              <a:ext uri="{FF2B5EF4-FFF2-40B4-BE49-F238E27FC236}">
                <a16:creationId xmlns:a16="http://schemas.microsoft.com/office/drawing/2014/main" id="{2EBD29E2-4962-4F75-ADF1-FA3D12C56888}"/>
              </a:ext>
            </a:extLst>
          </p:cNvPr>
          <p:cNvSpPr txBox="1"/>
          <p:nvPr/>
        </p:nvSpPr>
        <p:spPr>
          <a:xfrm>
            <a:off x="1796738" y="744554"/>
            <a:ext cx="2702642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dirty="0" err="1">
                <a:solidFill>
                  <a:schemeClr val="accent5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2000" dirty="0">
                <a:solidFill>
                  <a:schemeClr val="accent5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accent5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2000" dirty="0">
                <a:solidFill>
                  <a:schemeClr val="accent5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accent5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000" dirty="0">
                <a:solidFill>
                  <a:schemeClr val="accent5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accent5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mấy</a:t>
            </a:r>
            <a:r>
              <a:rPr lang="en-US" sz="2000" dirty="0">
                <a:solidFill>
                  <a:schemeClr val="accent5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accent5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000" dirty="0">
                <a:solidFill>
                  <a:schemeClr val="accent5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?</a:t>
            </a:r>
            <a:endParaRPr lang="en-US" sz="2000" dirty="0">
              <a:solidFill>
                <a:schemeClr val="accent5">
                  <a:lumMod val="25000"/>
                </a:schemeClr>
              </a:solidFill>
            </a:endParaRPr>
          </a:p>
        </p:txBody>
      </p:sp>
      <p:sp>
        <p:nvSpPr>
          <p:cNvPr id="153" name="TextBox 152">
            <a:extLst>
              <a:ext uri="{FF2B5EF4-FFF2-40B4-BE49-F238E27FC236}">
                <a16:creationId xmlns:a16="http://schemas.microsoft.com/office/drawing/2014/main" id="{C9BE2C8D-9AEB-4810-A14F-CDF659F51A53}"/>
              </a:ext>
            </a:extLst>
          </p:cNvPr>
          <p:cNvSpPr txBox="1"/>
          <p:nvPr/>
        </p:nvSpPr>
        <p:spPr>
          <a:xfrm>
            <a:off x="1998675" y="1117396"/>
            <a:ext cx="2298768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20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20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0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 </a:t>
            </a:r>
            <a:r>
              <a:rPr lang="en-US" sz="20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0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en-US" sz="2000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155" name="TextBox 154">
            <a:extLst>
              <a:ext uri="{FF2B5EF4-FFF2-40B4-BE49-F238E27FC236}">
                <a16:creationId xmlns:a16="http://schemas.microsoft.com/office/drawing/2014/main" id="{DD3CD474-B913-457E-ACA8-595B0A23B96A}"/>
              </a:ext>
            </a:extLst>
          </p:cNvPr>
          <p:cNvSpPr txBox="1"/>
          <p:nvPr/>
        </p:nvSpPr>
        <p:spPr>
          <a:xfrm>
            <a:off x="1353340" y="1758705"/>
            <a:ext cx="3419984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dirty="0" err="1">
                <a:solidFill>
                  <a:schemeClr val="accent5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000" dirty="0">
                <a:solidFill>
                  <a:schemeClr val="accent5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accent5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2000" dirty="0">
                <a:solidFill>
                  <a:schemeClr val="accent5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accent5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2000" dirty="0">
                <a:solidFill>
                  <a:schemeClr val="accent5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accent5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000" dirty="0">
                <a:solidFill>
                  <a:schemeClr val="accent5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accent5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2000" dirty="0">
                <a:solidFill>
                  <a:schemeClr val="accent5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accent5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000" dirty="0">
                <a:solidFill>
                  <a:schemeClr val="accent5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accent5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000" dirty="0">
                <a:solidFill>
                  <a:schemeClr val="accent5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accent5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000" dirty="0">
                <a:solidFill>
                  <a:schemeClr val="accent5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accent5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sz="2000" dirty="0">
                <a:solidFill>
                  <a:schemeClr val="accent5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accent5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2000" dirty="0">
                <a:solidFill>
                  <a:schemeClr val="accent5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accent5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sz="2000" dirty="0">
                <a:solidFill>
                  <a:schemeClr val="accent5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2000" dirty="0">
              <a:solidFill>
                <a:schemeClr val="accent5">
                  <a:lumMod val="25000"/>
                </a:schemeClr>
              </a:solidFill>
            </a:endParaRPr>
          </a:p>
        </p:txBody>
      </p:sp>
      <p:sp>
        <p:nvSpPr>
          <p:cNvPr id="157" name="TextBox 156">
            <a:extLst>
              <a:ext uri="{FF2B5EF4-FFF2-40B4-BE49-F238E27FC236}">
                <a16:creationId xmlns:a16="http://schemas.microsoft.com/office/drawing/2014/main" id="{9609C300-A319-49FD-BB60-51807D00599A}"/>
              </a:ext>
            </a:extLst>
          </p:cNvPr>
          <p:cNvSpPr txBox="1"/>
          <p:nvPr/>
        </p:nvSpPr>
        <p:spPr>
          <a:xfrm>
            <a:off x="1368194" y="2420956"/>
            <a:ext cx="3574286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20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0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20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sz="20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0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0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20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0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>
              <a:defRPr/>
            </a:pPr>
            <a:r>
              <a:rPr lang="en-US" sz="20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20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sz="20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sz="20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riêng</a:t>
            </a:r>
            <a:r>
              <a:rPr lang="en-US" sz="20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0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gạch</a:t>
            </a:r>
            <a:r>
              <a:rPr lang="en-US" sz="20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nối</a:t>
            </a:r>
            <a:r>
              <a:rPr lang="en-US" sz="20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20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giữa</a:t>
            </a:r>
            <a:endParaRPr lang="en-US" sz="2000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1" grpId="0"/>
      <p:bldP spid="153" grpId="0"/>
      <p:bldP spid="155" grpId="0"/>
      <p:bldP spid="15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86" name="Google Shape;4086;p57"/>
          <p:cNvSpPr txBox="1">
            <a:spLocks noGrp="1"/>
          </p:cNvSpPr>
          <p:nvPr>
            <p:ph type="title"/>
          </p:nvPr>
        </p:nvSpPr>
        <p:spPr>
          <a:xfrm>
            <a:off x="2954807" y="1127587"/>
            <a:ext cx="3201537" cy="900252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chemeClr val="lt1"/>
                </a:solidFill>
              </a:rPr>
              <a:t>Từ khó</a:t>
            </a:r>
            <a:endParaRPr dirty="0">
              <a:solidFill>
                <a:schemeClr val="lt1"/>
              </a:solidFill>
            </a:endParaRPr>
          </a:p>
        </p:txBody>
      </p:sp>
      <p:grpSp>
        <p:nvGrpSpPr>
          <p:cNvPr id="4131" name="Google Shape;4131;p57"/>
          <p:cNvGrpSpPr/>
          <p:nvPr/>
        </p:nvGrpSpPr>
        <p:grpSpPr>
          <a:xfrm>
            <a:off x="364542" y="281866"/>
            <a:ext cx="1662346" cy="2496311"/>
            <a:chOff x="388005" y="216947"/>
            <a:chExt cx="1662346" cy="2496311"/>
          </a:xfrm>
        </p:grpSpPr>
        <p:sp>
          <p:nvSpPr>
            <p:cNvPr id="4132" name="Google Shape;4132;p57"/>
            <p:cNvSpPr/>
            <p:nvPr/>
          </p:nvSpPr>
          <p:spPr>
            <a:xfrm flipH="1">
              <a:off x="1465017" y="699148"/>
              <a:ext cx="585334" cy="1040438"/>
            </a:xfrm>
            <a:custGeom>
              <a:avLst/>
              <a:gdLst/>
              <a:ahLst/>
              <a:cxnLst/>
              <a:rect l="l" t="t" r="r" b="b"/>
              <a:pathLst>
                <a:path w="10895" h="19366" extrusionOk="0">
                  <a:moveTo>
                    <a:pt x="6017" y="1"/>
                  </a:moveTo>
                  <a:cubicBezTo>
                    <a:pt x="2165" y="1"/>
                    <a:pt x="346" y="4567"/>
                    <a:pt x="357" y="6928"/>
                  </a:cubicBezTo>
                  <a:cubicBezTo>
                    <a:pt x="250" y="7928"/>
                    <a:pt x="0" y="11928"/>
                    <a:pt x="1822" y="15060"/>
                  </a:cubicBezTo>
                  <a:cubicBezTo>
                    <a:pt x="2762" y="16679"/>
                    <a:pt x="4644" y="17596"/>
                    <a:pt x="4905" y="17619"/>
                  </a:cubicBezTo>
                  <a:cubicBezTo>
                    <a:pt x="4965" y="17858"/>
                    <a:pt x="4989" y="17727"/>
                    <a:pt x="4763" y="18500"/>
                  </a:cubicBezTo>
                  <a:cubicBezTo>
                    <a:pt x="4679" y="18786"/>
                    <a:pt x="4608" y="18965"/>
                    <a:pt x="4679" y="19132"/>
                  </a:cubicBezTo>
                  <a:cubicBezTo>
                    <a:pt x="4741" y="19275"/>
                    <a:pt x="4890" y="19365"/>
                    <a:pt x="5036" y="19365"/>
                  </a:cubicBezTo>
                  <a:cubicBezTo>
                    <a:pt x="5060" y="19365"/>
                    <a:pt x="5084" y="19363"/>
                    <a:pt x="5108" y="19358"/>
                  </a:cubicBezTo>
                  <a:cubicBezTo>
                    <a:pt x="5191" y="19346"/>
                    <a:pt x="5275" y="19310"/>
                    <a:pt x="5346" y="19298"/>
                  </a:cubicBezTo>
                  <a:cubicBezTo>
                    <a:pt x="5525" y="19262"/>
                    <a:pt x="5703" y="19286"/>
                    <a:pt x="5846" y="18977"/>
                  </a:cubicBezTo>
                  <a:cubicBezTo>
                    <a:pt x="5953" y="18762"/>
                    <a:pt x="5787" y="18381"/>
                    <a:pt x="5667" y="17977"/>
                  </a:cubicBezTo>
                  <a:cubicBezTo>
                    <a:pt x="5620" y="17822"/>
                    <a:pt x="5620" y="17858"/>
                    <a:pt x="5656" y="17750"/>
                  </a:cubicBezTo>
                  <a:cubicBezTo>
                    <a:pt x="6537" y="17727"/>
                    <a:pt x="8954" y="15631"/>
                    <a:pt x="9382" y="14917"/>
                  </a:cubicBezTo>
                  <a:cubicBezTo>
                    <a:pt x="10823" y="12512"/>
                    <a:pt x="10894" y="9916"/>
                    <a:pt x="10823" y="7856"/>
                  </a:cubicBezTo>
                  <a:cubicBezTo>
                    <a:pt x="10763" y="6380"/>
                    <a:pt x="10204" y="3749"/>
                    <a:pt x="9501" y="2391"/>
                  </a:cubicBezTo>
                  <a:cubicBezTo>
                    <a:pt x="9061" y="1582"/>
                    <a:pt x="8251" y="189"/>
                    <a:pt x="6477" y="22"/>
                  </a:cubicBezTo>
                  <a:cubicBezTo>
                    <a:pt x="6321" y="8"/>
                    <a:pt x="6167" y="1"/>
                    <a:pt x="601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33" name="Google Shape;4133;p57"/>
            <p:cNvSpPr/>
            <p:nvPr/>
          </p:nvSpPr>
          <p:spPr>
            <a:xfrm flipH="1">
              <a:off x="1672289" y="709893"/>
              <a:ext cx="698" cy="698"/>
            </a:xfrm>
            <a:custGeom>
              <a:avLst/>
              <a:gdLst/>
              <a:ahLst/>
              <a:cxnLst/>
              <a:rect l="l" t="t" r="r" b="b"/>
              <a:pathLst>
                <a:path w="13" h="13" extrusionOk="0">
                  <a:moveTo>
                    <a:pt x="13" y="13"/>
                  </a:moveTo>
                  <a:lnTo>
                    <a:pt x="13" y="13"/>
                  </a:lnTo>
                  <a:cubicBezTo>
                    <a:pt x="1" y="1"/>
                    <a:pt x="1" y="1"/>
                    <a:pt x="13" y="13"/>
                  </a:cubicBezTo>
                  <a:close/>
                </a:path>
              </a:pathLst>
            </a:custGeom>
            <a:solidFill>
              <a:srgbClr val="FFA8A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34" name="Google Shape;4134;p57"/>
            <p:cNvSpPr/>
            <p:nvPr/>
          </p:nvSpPr>
          <p:spPr>
            <a:xfrm flipH="1">
              <a:off x="1553289" y="870693"/>
              <a:ext cx="111372" cy="196204"/>
            </a:xfrm>
            <a:custGeom>
              <a:avLst/>
              <a:gdLst/>
              <a:ahLst/>
              <a:cxnLst/>
              <a:rect l="l" t="t" r="r" b="b"/>
              <a:pathLst>
                <a:path w="2073" h="3652" extrusionOk="0">
                  <a:moveTo>
                    <a:pt x="944" y="1"/>
                  </a:moveTo>
                  <a:cubicBezTo>
                    <a:pt x="332" y="1"/>
                    <a:pt x="11" y="737"/>
                    <a:pt x="1" y="1413"/>
                  </a:cubicBezTo>
                  <a:cubicBezTo>
                    <a:pt x="1" y="1865"/>
                    <a:pt x="203" y="3020"/>
                    <a:pt x="393" y="3354"/>
                  </a:cubicBezTo>
                  <a:cubicBezTo>
                    <a:pt x="501" y="3532"/>
                    <a:pt x="691" y="3651"/>
                    <a:pt x="905" y="3651"/>
                  </a:cubicBezTo>
                  <a:cubicBezTo>
                    <a:pt x="910" y="3651"/>
                    <a:pt x="914" y="3651"/>
                    <a:pt x="918" y="3651"/>
                  </a:cubicBezTo>
                  <a:cubicBezTo>
                    <a:pt x="1587" y="3651"/>
                    <a:pt x="1823" y="2683"/>
                    <a:pt x="1953" y="2032"/>
                  </a:cubicBezTo>
                  <a:cubicBezTo>
                    <a:pt x="2072" y="1413"/>
                    <a:pt x="2037" y="901"/>
                    <a:pt x="1644" y="425"/>
                  </a:cubicBezTo>
                  <a:cubicBezTo>
                    <a:pt x="1501" y="258"/>
                    <a:pt x="1334" y="68"/>
                    <a:pt x="1120" y="20"/>
                  </a:cubicBezTo>
                  <a:cubicBezTo>
                    <a:pt x="1059" y="7"/>
                    <a:pt x="1000" y="1"/>
                    <a:pt x="94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35" name="Google Shape;4135;p57"/>
            <p:cNvSpPr/>
            <p:nvPr/>
          </p:nvSpPr>
          <p:spPr>
            <a:xfrm flipH="1">
              <a:off x="1531530" y="1094244"/>
              <a:ext cx="90258" cy="131196"/>
            </a:xfrm>
            <a:custGeom>
              <a:avLst/>
              <a:gdLst/>
              <a:ahLst/>
              <a:cxnLst/>
              <a:rect l="l" t="t" r="r" b="b"/>
              <a:pathLst>
                <a:path w="1680" h="2442" extrusionOk="0">
                  <a:moveTo>
                    <a:pt x="876" y="1"/>
                  </a:moveTo>
                  <a:cubicBezTo>
                    <a:pt x="862" y="1"/>
                    <a:pt x="848" y="1"/>
                    <a:pt x="834" y="2"/>
                  </a:cubicBezTo>
                  <a:cubicBezTo>
                    <a:pt x="429" y="26"/>
                    <a:pt x="298" y="514"/>
                    <a:pt x="274" y="919"/>
                  </a:cubicBezTo>
                  <a:cubicBezTo>
                    <a:pt x="48" y="1383"/>
                    <a:pt x="0" y="1836"/>
                    <a:pt x="310" y="2241"/>
                  </a:cubicBezTo>
                  <a:cubicBezTo>
                    <a:pt x="334" y="2288"/>
                    <a:pt x="381" y="2324"/>
                    <a:pt x="429" y="2348"/>
                  </a:cubicBezTo>
                  <a:cubicBezTo>
                    <a:pt x="477" y="2384"/>
                    <a:pt x="536" y="2407"/>
                    <a:pt x="584" y="2419"/>
                  </a:cubicBezTo>
                  <a:cubicBezTo>
                    <a:pt x="643" y="2434"/>
                    <a:pt x="701" y="2441"/>
                    <a:pt x="756" y="2441"/>
                  </a:cubicBezTo>
                  <a:cubicBezTo>
                    <a:pt x="967" y="2441"/>
                    <a:pt x="1147" y="2339"/>
                    <a:pt x="1298" y="2169"/>
                  </a:cubicBezTo>
                  <a:cubicBezTo>
                    <a:pt x="1608" y="1812"/>
                    <a:pt x="1679" y="979"/>
                    <a:pt x="1393" y="598"/>
                  </a:cubicBezTo>
                  <a:cubicBezTo>
                    <a:pt x="1298" y="467"/>
                    <a:pt x="1310" y="538"/>
                    <a:pt x="1310" y="455"/>
                  </a:cubicBezTo>
                  <a:cubicBezTo>
                    <a:pt x="1333" y="239"/>
                    <a:pt x="1171" y="1"/>
                    <a:pt x="87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36" name="Google Shape;4136;p57"/>
            <p:cNvSpPr/>
            <p:nvPr/>
          </p:nvSpPr>
          <p:spPr>
            <a:xfrm flipH="1">
              <a:off x="1536042" y="1709076"/>
              <a:ext cx="378708" cy="834134"/>
            </a:xfrm>
            <a:custGeom>
              <a:avLst/>
              <a:gdLst/>
              <a:ahLst/>
              <a:cxnLst/>
              <a:rect l="l" t="t" r="r" b="b"/>
              <a:pathLst>
                <a:path w="7049" h="15526" extrusionOk="0">
                  <a:moveTo>
                    <a:pt x="1691" y="3727"/>
                  </a:moveTo>
                  <a:cubicBezTo>
                    <a:pt x="1822" y="3727"/>
                    <a:pt x="1965" y="3739"/>
                    <a:pt x="2084" y="3763"/>
                  </a:cubicBezTo>
                  <a:cubicBezTo>
                    <a:pt x="2453" y="3846"/>
                    <a:pt x="2798" y="4001"/>
                    <a:pt x="3096" y="4227"/>
                  </a:cubicBezTo>
                  <a:cubicBezTo>
                    <a:pt x="3072" y="4286"/>
                    <a:pt x="3060" y="4358"/>
                    <a:pt x="3036" y="4417"/>
                  </a:cubicBezTo>
                  <a:cubicBezTo>
                    <a:pt x="2846" y="5013"/>
                    <a:pt x="2298" y="5668"/>
                    <a:pt x="1572" y="5703"/>
                  </a:cubicBezTo>
                  <a:cubicBezTo>
                    <a:pt x="1562" y="5704"/>
                    <a:pt x="1551" y="5704"/>
                    <a:pt x="1541" y="5704"/>
                  </a:cubicBezTo>
                  <a:cubicBezTo>
                    <a:pt x="1204" y="5704"/>
                    <a:pt x="839" y="5516"/>
                    <a:pt x="619" y="5227"/>
                  </a:cubicBezTo>
                  <a:cubicBezTo>
                    <a:pt x="429" y="4965"/>
                    <a:pt x="369" y="4679"/>
                    <a:pt x="453" y="4417"/>
                  </a:cubicBezTo>
                  <a:cubicBezTo>
                    <a:pt x="619" y="3953"/>
                    <a:pt x="1155" y="3727"/>
                    <a:pt x="1691" y="3727"/>
                  </a:cubicBezTo>
                  <a:close/>
                  <a:moveTo>
                    <a:pt x="2882" y="0"/>
                  </a:moveTo>
                  <a:cubicBezTo>
                    <a:pt x="2822" y="0"/>
                    <a:pt x="2774" y="36"/>
                    <a:pt x="2774" y="95"/>
                  </a:cubicBezTo>
                  <a:cubicBezTo>
                    <a:pt x="2739" y="703"/>
                    <a:pt x="2858" y="1322"/>
                    <a:pt x="2977" y="1917"/>
                  </a:cubicBezTo>
                  <a:cubicBezTo>
                    <a:pt x="3001" y="2036"/>
                    <a:pt x="3024" y="2167"/>
                    <a:pt x="3048" y="2286"/>
                  </a:cubicBezTo>
                  <a:cubicBezTo>
                    <a:pt x="3143" y="2846"/>
                    <a:pt x="3227" y="3441"/>
                    <a:pt x="3132" y="4001"/>
                  </a:cubicBezTo>
                  <a:cubicBezTo>
                    <a:pt x="2834" y="3798"/>
                    <a:pt x="2501" y="3643"/>
                    <a:pt x="2131" y="3560"/>
                  </a:cubicBezTo>
                  <a:cubicBezTo>
                    <a:pt x="1988" y="3530"/>
                    <a:pt x="1838" y="3514"/>
                    <a:pt x="1688" y="3514"/>
                  </a:cubicBezTo>
                  <a:cubicBezTo>
                    <a:pt x="1077" y="3514"/>
                    <a:pt x="463" y="3773"/>
                    <a:pt x="262" y="4346"/>
                  </a:cubicBezTo>
                  <a:cubicBezTo>
                    <a:pt x="155" y="4667"/>
                    <a:pt x="226" y="5025"/>
                    <a:pt x="453" y="5334"/>
                  </a:cubicBezTo>
                  <a:cubicBezTo>
                    <a:pt x="719" y="5693"/>
                    <a:pt x="1133" y="5906"/>
                    <a:pt x="1539" y="5906"/>
                  </a:cubicBezTo>
                  <a:cubicBezTo>
                    <a:pt x="1550" y="5906"/>
                    <a:pt x="1561" y="5906"/>
                    <a:pt x="1572" y="5906"/>
                  </a:cubicBezTo>
                  <a:cubicBezTo>
                    <a:pt x="2286" y="5870"/>
                    <a:pt x="2977" y="5287"/>
                    <a:pt x="3227" y="4477"/>
                  </a:cubicBezTo>
                  <a:cubicBezTo>
                    <a:pt x="3239" y="4441"/>
                    <a:pt x="3251" y="4405"/>
                    <a:pt x="3263" y="4358"/>
                  </a:cubicBezTo>
                  <a:cubicBezTo>
                    <a:pt x="3989" y="4989"/>
                    <a:pt x="4394" y="5989"/>
                    <a:pt x="4227" y="6941"/>
                  </a:cubicBezTo>
                  <a:cubicBezTo>
                    <a:pt x="4025" y="8061"/>
                    <a:pt x="3167" y="8918"/>
                    <a:pt x="2346" y="9763"/>
                  </a:cubicBezTo>
                  <a:cubicBezTo>
                    <a:pt x="2203" y="9906"/>
                    <a:pt x="2048" y="10061"/>
                    <a:pt x="1905" y="10204"/>
                  </a:cubicBezTo>
                  <a:cubicBezTo>
                    <a:pt x="1167" y="10990"/>
                    <a:pt x="0" y="12514"/>
                    <a:pt x="596" y="14002"/>
                  </a:cubicBezTo>
                  <a:cubicBezTo>
                    <a:pt x="953" y="14907"/>
                    <a:pt x="1977" y="15526"/>
                    <a:pt x="3084" y="15526"/>
                  </a:cubicBezTo>
                  <a:lnTo>
                    <a:pt x="3155" y="15526"/>
                  </a:lnTo>
                  <a:cubicBezTo>
                    <a:pt x="4322" y="15490"/>
                    <a:pt x="5322" y="14847"/>
                    <a:pt x="5965" y="14311"/>
                  </a:cubicBezTo>
                  <a:cubicBezTo>
                    <a:pt x="6263" y="14061"/>
                    <a:pt x="6632" y="13704"/>
                    <a:pt x="6834" y="13228"/>
                  </a:cubicBezTo>
                  <a:cubicBezTo>
                    <a:pt x="7049" y="12740"/>
                    <a:pt x="7001" y="12204"/>
                    <a:pt x="6727" y="11835"/>
                  </a:cubicBezTo>
                  <a:cubicBezTo>
                    <a:pt x="6572" y="11621"/>
                    <a:pt x="6311" y="11478"/>
                    <a:pt x="6025" y="11442"/>
                  </a:cubicBezTo>
                  <a:cubicBezTo>
                    <a:pt x="5984" y="11436"/>
                    <a:pt x="5943" y="11433"/>
                    <a:pt x="5902" y="11433"/>
                  </a:cubicBezTo>
                  <a:cubicBezTo>
                    <a:pt x="5710" y="11433"/>
                    <a:pt x="5529" y="11500"/>
                    <a:pt x="5382" y="11609"/>
                  </a:cubicBezTo>
                  <a:cubicBezTo>
                    <a:pt x="5179" y="11787"/>
                    <a:pt x="5096" y="12073"/>
                    <a:pt x="5156" y="12371"/>
                  </a:cubicBezTo>
                  <a:cubicBezTo>
                    <a:pt x="5203" y="12621"/>
                    <a:pt x="5370" y="12823"/>
                    <a:pt x="5596" y="12883"/>
                  </a:cubicBezTo>
                  <a:cubicBezTo>
                    <a:pt x="5604" y="12884"/>
                    <a:pt x="5612" y="12885"/>
                    <a:pt x="5619" y="12885"/>
                  </a:cubicBezTo>
                  <a:cubicBezTo>
                    <a:pt x="5668" y="12885"/>
                    <a:pt x="5706" y="12853"/>
                    <a:pt x="5727" y="12811"/>
                  </a:cubicBezTo>
                  <a:cubicBezTo>
                    <a:pt x="5739" y="12752"/>
                    <a:pt x="5703" y="12704"/>
                    <a:pt x="5656" y="12680"/>
                  </a:cubicBezTo>
                  <a:cubicBezTo>
                    <a:pt x="5501" y="12645"/>
                    <a:pt x="5394" y="12514"/>
                    <a:pt x="5346" y="12323"/>
                  </a:cubicBezTo>
                  <a:cubicBezTo>
                    <a:pt x="5299" y="12109"/>
                    <a:pt x="5370" y="11883"/>
                    <a:pt x="5513" y="11763"/>
                  </a:cubicBezTo>
                  <a:cubicBezTo>
                    <a:pt x="5621" y="11685"/>
                    <a:pt x="5762" y="11638"/>
                    <a:pt x="5909" y="11638"/>
                  </a:cubicBezTo>
                  <a:cubicBezTo>
                    <a:pt x="5940" y="11638"/>
                    <a:pt x="5970" y="11640"/>
                    <a:pt x="6001" y="11644"/>
                  </a:cubicBezTo>
                  <a:cubicBezTo>
                    <a:pt x="6227" y="11668"/>
                    <a:pt x="6442" y="11787"/>
                    <a:pt x="6561" y="11954"/>
                  </a:cubicBezTo>
                  <a:cubicBezTo>
                    <a:pt x="6799" y="12264"/>
                    <a:pt x="6823" y="12728"/>
                    <a:pt x="6644" y="13145"/>
                  </a:cubicBezTo>
                  <a:cubicBezTo>
                    <a:pt x="6465" y="13573"/>
                    <a:pt x="6120" y="13907"/>
                    <a:pt x="5834" y="14157"/>
                  </a:cubicBezTo>
                  <a:cubicBezTo>
                    <a:pt x="5215" y="14669"/>
                    <a:pt x="4263" y="15288"/>
                    <a:pt x="3143" y="15323"/>
                  </a:cubicBezTo>
                  <a:cubicBezTo>
                    <a:pt x="3123" y="15324"/>
                    <a:pt x="3102" y="15324"/>
                    <a:pt x="3081" y="15324"/>
                  </a:cubicBezTo>
                  <a:cubicBezTo>
                    <a:pt x="2046" y="15324"/>
                    <a:pt x="1113" y="14747"/>
                    <a:pt x="786" y="13919"/>
                  </a:cubicBezTo>
                  <a:cubicBezTo>
                    <a:pt x="226" y="12537"/>
                    <a:pt x="1346" y="11085"/>
                    <a:pt x="2060" y="10347"/>
                  </a:cubicBezTo>
                  <a:cubicBezTo>
                    <a:pt x="2191" y="10192"/>
                    <a:pt x="2346" y="10049"/>
                    <a:pt x="2489" y="9894"/>
                  </a:cubicBezTo>
                  <a:cubicBezTo>
                    <a:pt x="3334" y="9037"/>
                    <a:pt x="4215" y="8156"/>
                    <a:pt x="4429" y="6965"/>
                  </a:cubicBezTo>
                  <a:cubicBezTo>
                    <a:pt x="4608" y="5906"/>
                    <a:pt x="4132" y="4810"/>
                    <a:pt x="3322" y="4132"/>
                  </a:cubicBezTo>
                  <a:cubicBezTo>
                    <a:pt x="3441" y="3501"/>
                    <a:pt x="3346" y="2834"/>
                    <a:pt x="3239" y="2250"/>
                  </a:cubicBezTo>
                  <a:cubicBezTo>
                    <a:pt x="3227" y="2131"/>
                    <a:pt x="3191" y="2000"/>
                    <a:pt x="3167" y="1881"/>
                  </a:cubicBezTo>
                  <a:cubicBezTo>
                    <a:pt x="3060" y="1298"/>
                    <a:pt x="2941" y="691"/>
                    <a:pt x="2977" y="107"/>
                  </a:cubicBezTo>
                  <a:cubicBezTo>
                    <a:pt x="2977" y="48"/>
                    <a:pt x="2941" y="0"/>
                    <a:pt x="288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37" name="Google Shape;4137;p57"/>
            <p:cNvSpPr/>
            <p:nvPr/>
          </p:nvSpPr>
          <p:spPr>
            <a:xfrm flipH="1">
              <a:off x="1279541" y="1279216"/>
              <a:ext cx="65276" cy="65276"/>
            </a:xfrm>
            <a:custGeom>
              <a:avLst/>
              <a:gdLst/>
              <a:ahLst/>
              <a:cxnLst/>
              <a:rect l="l" t="t" r="r" b="b"/>
              <a:pathLst>
                <a:path w="1215" h="1215" extrusionOk="0">
                  <a:moveTo>
                    <a:pt x="608" y="0"/>
                  </a:moveTo>
                  <a:cubicBezTo>
                    <a:pt x="274" y="0"/>
                    <a:pt x="0" y="262"/>
                    <a:pt x="0" y="607"/>
                  </a:cubicBezTo>
                  <a:cubicBezTo>
                    <a:pt x="0" y="941"/>
                    <a:pt x="274" y="1215"/>
                    <a:pt x="608" y="1215"/>
                  </a:cubicBezTo>
                  <a:cubicBezTo>
                    <a:pt x="953" y="1215"/>
                    <a:pt x="1215" y="941"/>
                    <a:pt x="1215" y="607"/>
                  </a:cubicBezTo>
                  <a:cubicBezTo>
                    <a:pt x="1215" y="262"/>
                    <a:pt x="953" y="0"/>
                    <a:pt x="60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38" name="Google Shape;4138;p57"/>
            <p:cNvSpPr/>
            <p:nvPr/>
          </p:nvSpPr>
          <p:spPr>
            <a:xfrm flipH="1">
              <a:off x="1451587" y="2160047"/>
              <a:ext cx="54423" cy="54423"/>
            </a:xfrm>
            <a:custGeom>
              <a:avLst/>
              <a:gdLst/>
              <a:ahLst/>
              <a:cxnLst/>
              <a:rect l="l" t="t" r="r" b="b"/>
              <a:pathLst>
                <a:path w="1013" h="1013" extrusionOk="0">
                  <a:moveTo>
                    <a:pt x="500" y="0"/>
                  </a:moveTo>
                  <a:cubicBezTo>
                    <a:pt x="227" y="0"/>
                    <a:pt x="0" y="226"/>
                    <a:pt x="0" y="512"/>
                  </a:cubicBezTo>
                  <a:cubicBezTo>
                    <a:pt x="0" y="786"/>
                    <a:pt x="227" y="1012"/>
                    <a:pt x="500" y="1012"/>
                  </a:cubicBezTo>
                  <a:cubicBezTo>
                    <a:pt x="786" y="1012"/>
                    <a:pt x="1012" y="786"/>
                    <a:pt x="1012" y="512"/>
                  </a:cubicBezTo>
                  <a:cubicBezTo>
                    <a:pt x="1012" y="226"/>
                    <a:pt x="786" y="0"/>
                    <a:pt x="50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39" name="Google Shape;4139;p57"/>
            <p:cNvSpPr/>
            <p:nvPr/>
          </p:nvSpPr>
          <p:spPr>
            <a:xfrm flipH="1">
              <a:off x="1446484" y="427190"/>
              <a:ext cx="76182" cy="76128"/>
            </a:xfrm>
            <a:custGeom>
              <a:avLst/>
              <a:gdLst/>
              <a:ahLst/>
              <a:cxnLst/>
              <a:rect l="l" t="t" r="r" b="b"/>
              <a:pathLst>
                <a:path w="1418" h="1417" extrusionOk="0">
                  <a:moveTo>
                    <a:pt x="715" y="0"/>
                  </a:moveTo>
                  <a:cubicBezTo>
                    <a:pt x="322" y="0"/>
                    <a:pt x="1" y="310"/>
                    <a:pt x="1" y="703"/>
                  </a:cubicBezTo>
                  <a:cubicBezTo>
                    <a:pt x="1" y="1095"/>
                    <a:pt x="322" y="1417"/>
                    <a:pt x="715" y="1417"/>
                  </a:cubicBezTo>
                  <a:cubicBezTo>
                    <a:pt x="1108" y="1417"/>
                    <a:pt x="1418" y="1095"/>
                    <a:pt x="1418" y="703"/>
                  </a:cubicBezTo>
                  <a:cubicBezTo>
                    <a:pt x="1418" y="310"/>
                    <a:pt x="1108" y="0"/>
                    <a:pt x="71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40" name="Google Shape;4140;p57"/>
            <p:cNvSpPr/>
            <p:nvPr/>
          </p:nvSpPr>
          <p:spPr>
            <a:xfrm flipH="1">
              <a:off x="549187" y="1312891"/>
              <a:ext cx="444489" cy="790133"/>
            </a:xfrm>
            <a:custGeom>
              <a:avLst/>
              <a:gdLst/>
              <a:ahLst/>
              <a:cxnLst/>
              <a:rect l="l" t="t" r="r" b="b"/>
              <a:pathLst>
                <a:path w="10895" h="19366" extrusionOk="0">
                  <a:moveTo>
                    <a:pt x="6017" y="1"/>
                  </a:moveTo>
                  <a:cubicBezTo>
                    <a:pt x="2165" y="1"/>
                    <a:pt x="346" y="4567"/>
                    <a:pt x="357" y="6928"/>
                  </a:cubicBezTo>
                  <a:cubicBezTo>
                    <a:pt x="250" y="7928"/>
                    <a:pt x="0" y="11928"/>
                    <a:pt x="1822" y="15060"/>
                  </a:cubicBezTo>
                  <a:cubicBezTo>
                    <a:pt x="2762" y="16679"/>
                    <a:pt x="4644" y="17596"/>
                    <a:pt x="4905" y="17619"/>
                  </a:cubicBezTo>
                  <a:cubicBezTo>
                    <a:pt x="4965" y="17858"/>
                    <a:pt x="4989" y="17727"/>
                    <a:pt x="4763" y="18500"/>
                  </a:cubicBezTo>
                  <a:cubicBezTo>
                    <a:pt x="4679" y="18786"/>
                    <a:pt x="4608" y="18965"/>
                    <a:pt x="4679" y="19132"/>
                  </a:cubicBezTo>
                  <a:cubicBezTo>
                    <a:pt x="4741" y="19275"/>
                    <a:pt x="4890" y="19365"/>
                    <a:pt x="5036" y="19365"/>
                  </a:cubicBezTo>
                  <a:cubicBezTo>
                    <a:pt x="5060" y="19365"/>
                    <a:pt x="5084" y="19363"/>
                    <a:pt x="5108" y="19358"/>
                  </a:cubicBezTo>
                  <a:cubicBezTo>
                    <a:pt x="5191" y="19346"/>
                    <a:pt x="5275" y="19310"/>
                    <a:pt x="5346" y="19298"/>
                  </a:cubicBezTo>
                  <a:cubicBezTo>
                    <a:pt x="5525" y="19262"/>
                    <a:pt x="5703" y="19286"/>
                    <a:pt x="5846" y="18977"/>
                  </a:cubicBezTo>
                  <a:cubicBezTo>
                    <a:pt x="5953" y="18762"/>
                    <a:pt x="5787" y="18381"/>
                    <a:pt x="5667" y="17977"/>
                  </a:cubicBezTo>
                  <a:cubicBezTo>
                    <a:pt x="5620" y="17822"/>
                    <a:pt x="5620" y="17858"/>
                    <a:pt x="5656" y="17750"/>
                  </a:cubicBezTo>
                  <a:cubicBezTo>
                    <a:pt x="6537" y="17727"/>
                    <a:pt x="8954" y="15631"/>
                    <a:pt x="9382" y="14917"/>
                  </a:cubicBezTo>
                  <a:cubicBezTo>
                    <a:pt x="10823" y="12512"/>
                    <a:pt x="10894" y="9916"/>
                    <a:pt x="10823" y="7856"/>
                  </a:cubicBezTo>
                  <a:cubicBezTo>
                    <a:pt x="10763" y="6380"/>
                    <a:pt x="10204" y="3749"/>
                    <a:pt x="9501" y="2391"/>
                  </a:cubicBezTo>
                  <a:cubicBezTo>
                    <a:pt x="9061" y="1582"/>
                    <a:pt x="8251" y="189"/>
                    <a:pt x="6477" y="22"/>
                  </a:cubicBezTo>
                  <a:cubicBezTo>
                    <a:pt x="6321" y="8"/>
                    <a:pt x="6167" y="1"/>
                    <a:pt x="601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41" name="Google Shape;4141;p57"/>
            <p:cNvSpPr/>
            <p:nvPr/>
          </p:nvSpPr>
          <p:spPr>
            <a:xfrm flipH="1">
              <a:off x="706590" y="1321050"/>
              <a:ext cx="530" cy="530"/>
            </a:xfrm>
            <a:custGeom>
              <a:avLst/>
              <a:gdLst/>
              <a:ahLst/>
              <a:cxnLst/>
              <a:rect l="l" t="t" r="r" b="b"/>
              <a:pathLst>
                <a:path w="13" h="13" extrusionOk="0">
                  <a:moveTo>
                    <a:pt x="13" y="13"/>
                  </a:moveTo>
                  <a:lnTo>
                    <a:pt x="13" y="13"/>
                  </a:lnTo>
                  <a:cubicBezTo>
                    <a:pt x="1" y="1"/>
                    <a:pt x="1" y="1"/>
                    <a:pt x="13" y="13"/>
                  </a:cubicBezTo>
                  <a:close/>
                </a:path>
              </a:pathLst>
            </a:custGeom>
            <a:solidFill>
              <a:srgbClr val="FFA8A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42" name="Google Shape;4142;p57"/>
            <p:cNvSpPr/>
            <p:nvPr/>
          </p:nvSpPr>
          <p:spPr>
            <a:xfrm flipH="1">
              <a:off x="616223" y="1443156"/>
              <a:ext cx="84573" cy="149002"/>
            </a:xfrm>
            <a:custGeom>
              <a:avLst/>
              <a:gdLst/>
              <a:ahLst/>
              <a:cxnLst/>
              <a:rect l="l" t="t" r="r" b="b"/>
              <a:pathLst>
                <a:path w="2073" h="3652" extrusionOk="0">
                  <a:moveTo>
                    <a:pt x="944" y="1"/>
                  </a:moveTo>
                  <a:cubicBezTo>
                    <a:pt x="332" y="1"/>
                    <a:pt x="11" y="737"/>
                    <a:pt x="1" y="1413"/>
                  </a:cubicBezTo>
                  <a:cubicBezTo>
                    <a:pt x="1" y="1865"/>
                    <a:pt x="203" y="3020"/>
                    <a:pt x="393" y="3354"/>
                  </a:cubicBezTo>
                  <a:cubicBezTo>
                    <a:pt x="501" y="3532"/>
                    <a:pt x="691" y="3651"/>
                    <a:pt x="905" y="3651"/>
                  </a:cubicBezTo>
                  <a:cubicBezTo>
                    <a:pt x="910" y="3651"/>
                    <a:pt x="914" y="3651"/>
                    <a:pt x="918" y="3651"/>
                  </a:cubicBezTo>
                  <a:cubicBezTo>
                    <a:pt x="1587" y="3651"/>
                    <a:pt x="1823" y="2683"/>
                    <a:pt x="1953" y="2032"/>
                  </a:cubicBezTo>
                  <a:cubicBezTo>
                    <a:pt x="2072" y="1413"/>
                    <a:pt x="2037" y="901"/>
                    <a:pt x="1644" y="425"/>
                  </a:cubicBezTo>
                  <a:cubicBezTo>
                    <a:pt x="1501" y="258"/>
                    <a:pt x="1334" y="68"/>
                    <a:pt x="1120" y="20"/>
                  </a:cubicBezTo>
                  <a:cubicBezTo>
                    <a:pt x="1059" y="7"/>
                    <a:pt x="1000" y="1"/>
                    <a:pt x="94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43" name="Google Shape;4143;p57"/>
            <p:cNvSpPr/>
            <p:nvPr/>
          </p:nvSpPr>
          <p:spPr>
            <a:xfrm flipH="1">
              <a:off x="599701" y="1612913"/>
              <a:ext cx="68540" cy="99634"/>
            </a:xfrm>
            <a:custGeom>
              <a:avLst/>
              <a:gdLst/>
              <a:ahLst/>
              <a:cxnLst/>
              <a:rect l="l" t="t" r="r" b="b"/>
              <a:pathLst>
                <a:path w="1680" h="2442" extrusionOk="0">
                  <a:moveTo>
                    <a:pt x="876" y="1"/>
                  </a:moveTo>
                  <a:cubicBezTo>
                    <a:pt x="862" y="1"/>
                    <a:pt x="848" y="1"/>
                    <a:pt x="834" y="2"/>
                  </a:cubicBezTo>
                  <a:cubicBezTo>
                    <a:pt x="429" y="26"/>
                    <a:pt x="298" y="514"/>
                    <a:pt x="274" y="919"/>
                  </a:cubicBezTo>
                  <a:cubicBezTo>
                    <a:pt x="48" y="1383"/>
                    <a:pt x="0" y="1836"/>
                    <a:pt x="310" y="2241"/>
                  </a:cubicBezTo>
                  <a:cubicBezTo>
                    <a:pt x="334" y="2288"/>
                    <a:pt x="381" y="2324"/>
                    <a:pt x="429" y="2348"/>
                  </a:cubicBezTo>
                  <a:cubicBezTo>
                    <a:pt x="477" y="2384"/>
                    <a:pt x="536" y="2407"/>
                    <a:pt x="584" y="2419"/>
                  </a:cubicBezTo>
                  <a:cubicBezTo>
                    <a:pt x="643" y="2434"/>
                    <a:pt x="701" y="2441"/>
                    <a:pt x="756" y="2441"/>
                  </a:cubicBezTo>
                  <a:cubicBezTo>
                    <a:pt x="967" y="2441"/>
                    <a:pt x="1147" y="2339"/>
                    <a:pt x="1298" y="2169"/>
                  </a:cubicBezTo>
                  <a:cubicBezTo>
                    <a:pt x="1608" y="1812"/>
                    <a:pt x="1679" y="979"/>
                    <a:pt x="1393" y="598"/>
                  </a:cubicBezTo>
                  <a:cubicBezTo>
                    <a:pt x="1298" y="467"/>
                    <a:pt x="1310" y="538"/>
                    <a:pt x="1310" y="455"/>
                  </a:cubicBezTo>
                  <a:cubicBezTo>
                    <a:pt x="1333" y="239"/>
                    <a:pt x="1171" y="1"/>
                    <a:pt x="87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44" name="Google Shape;4144;p57"/>
            <p:cNvSpPr/>
            <p:nvPr/>
          </p:nvSpPr>
          <p:spPr>
            <a:xfrm flipH="1">
              <a:off x="603124" y="2079797"/>
              <a:ext cx="287582" cy="633461"/>
            </a:xfrm>
            <a:custGeom>
              <a:avLst/>
              <a:gdLst/>
              <a:ahLst/>
              <a:cxnLst/>
              <a:rect l="l" t="t" r="r" b="b"/>
              <a:pathLst>
                <a:path w="7049" h="15526" extrusionOk="0">
                  <a:moveTo>
                    <a:pt x="1691" y="3727"/>
                  </a:moveTo>
                  <a:cubicBezTo>
                    <a:pt x="1822" y="3727"/>
                    <a:pt x="1965" y="3739"/>
                    <a:pt x="2084" y="3763"/>
                  </a:cubicBezTo>
                  <a:cubicBezTo>
                    <a:pt x="2453" y="3846"/>
                    <a:pt x="2798" y="4001"/>
                    <a:pt x="3096" y="4227"/>
                  </a:cubicBezTo>
                  <a:cubicBezTo>
                    <a:pt x="3072" y="4286"/>
                    <a:pt x="3060" y="4358"/>
                    <a:pt x="3036" y="4417"/>
                  </a:cubicBezTo>
                  <a:cubicBezTo>
                    <a:pt x="2846" y="5013"/>
                    <a:pt x="2298" y="5668"/>
                    <a:pt x="1572" y="5703"/>
                  </a:cubicBezTo>
                  <a:cubicBezTo>
                    <a:pt x="1562" y="5704"/>
                    <a:pt x="1551" y="5704"/>
                    <a:pt x="1541" y="5704"/>
                  </a:cubicBezTo>
                  <a:cubicBezTo>
                    <a:pt x="1204" y="5704"/>
                    <a:pt x="839" y="5516"/>
                    <a:pt x="619" y="5227"/>
                  </a:cubicBezTo>
                  <a:cubicBezTo>
                    <a:pt x="429" y="4965"/>
                    <a:pt x="369" y="4679"/>
                    <a:pt x="453" y="4417"/>
                  </a:cubicBezTo>
                  <a:cubicBezTo>
                    <a:pt x="619" y="3953"/>
                    <a:pt x="1155" y="3727"/>
                    <a:pt x="1691" y="3727"/>
                  </a:cubicBezTo>
                  <a:close/>
                  <a:moveTo>
                    <a:pt x="2882" y="0"/>
                  </a:moveTo>
                  <a:cubicBezTo>
                    <a:pt x="2822" y="0"/>
                    <a:pt x="2774" y="36"/>
                    <a:pt x="2774" y="95"/>
                  </a:cubicBezTo>
                  <a:cubicBezTo>
                    <a:pt x="2739" y="703"/>
                    <a:pt x="2858" y="1322"/>
                    <a:pt x="2977" y="1917"/>
                  </a:cubicBezTo>
                  <a:cubicBezTo>
                    <a:pt x="3001" y="2036"/>
                    <a:pt x="3024" y="2167"/>
                    <a:pt x="3048" y="2286"/>
                  </a:cubicBezTo>
                  <a:cubicBezTo>
                    <a:pt x="3143" y="2846"/>
                    <a:pt x="3227" y="3441"/>
                    <a:pt x="3132" y="4001"/>
                  </a:cubicBezTo>
                  <a:cubicBezTo>
                    <a:pt x="2834" y="3798"/>
                    <a:pt x="2501" y="3643"/>
                    <a:pt x="2131" y="3560"/>
                  </a:cubicBezTo>
                  <a:cubicBezTo>
                    <a:pt x="1988" y="3530"/>
                    <a:pt x="1838" y="3514"/>
                    <a:pt x="1688" y="3514"/>
                  </a:cubicBezTo>
                  <a:cubicBezTo>
                    <a:pt x="1077" y="3514"/>
                    <a:pt x="463" y="3773"/>
                    <a:pt x="262" y="4346"/>
                  </a:cubicBezTo>
                  <a:cubicBezTo>
                    <a:pt x="155" y="4667"/>
                    <a:pt x="226" y="5025"/>
                    <a:pt x="453" y="5334"/>
                  </a:cubicBezTo>
                  <a:cubicBezTo>
                    <a:pt x="719" y="5693"/>
                    <a:pt x="1133" y="5906"/>
                    <a:pt x="1539" y="5906"/>
                  </a:cubicBezTo>
                  <a:cubicBezTo>
                    <a:pt x="1550" y="5906"/>
                    <a:pt x="1561" y="5906"/>
                    <a:pt x="1572" y="5906"/>
                  </a:cubicBezTo>
                  <a:cubicBezTo>
                    <a:pt x="2286" y="5870"/>
                    <a:pt x="2977" y="5287"/>
                    <a:pt x="3227" y="4477"/>
                  </a:cubicBezTo>
                  <a:cubicBezTo>
                    <a:pt x="3239" y="4441"/>
                    <a:pt x="3251" y="4405"/>
                    <a:pt x="3263" y="4358"/>
                  </a:cubicBezTo>
                  <a:cubicBezTo>
                    <a:pt x="3989" y="4989"/>
                    <a:pt x="4394" y="5989"/>
                    <a:pt x="4227" y="6941"/>
                  </a:cubicBezTo>
                  <a:cubicBezTo>
                    <a:pt x="4025" y="8061"/>
                    <a:pt x="3167" y="8918"/>
                    <a:pt x="2346" y="9763"/>
                  </a:cubicBezTo>
                  <a:cubicBezTo>
                    <a:pt x="2203" y="9906"/>
                    <a:pt x="2048" y="10061"/>
                    <a:pt x="1905" y="10204"/>
                  </a:cubicBezTo>
                  <a:cubicBezTo>
                    <a:pt x="1167" y="10990"/>
                    <a:pt x="0" y="12514"/>
                    <a:pt x="596" y="14002"/>
                  </a:cubicBezTo>
                  <a:cubicBezTo>
                    <a:pt x="953" y="14907"/>
                    <a:pt x="1977" y="15526"/>
                    <a:pt x="3084" y="15526"/>
                  </a:cubicBezTo>
                  <a:lnTo>
                    <a:pt x="3155" y="15526"/>
                  </a:lnTo>
                  <a:cubicBezTo>
                    <a:pt x="4322" y="15490"/>
                    <a:pt x="5322" y="14847"/>
                    <a:pt x="5965" y="14311"/>
                  </a:cubicBezTo>
                  <a:cubicBezTo>
                    <a:pt x="6263" y="14061"/>
                    <a:pt x="6632" y="13704"/>
                    <a:pt x="6834" y="13228"/>
                  </a:cubicBezTo>
                  <a:cubicBezTo>
                    <a:pt x="7049" y="12740"/>
                    <a:pt x="7001" y="12204"/>
                    <a:pt x="6727" y="11835"/>
                  </a:cubicBezTo>
                  <a:cubicBezTo>
                    <a:pt x="6572" y="11621"/>
                    <a:pt x="6311" y="11478"/>
                    <a:pt x="6025" y="11442"/>
                  </a:cubicBezTo>
                  <a:cubicBezTo>
                    <a:pt x="5984" y="11436"/>
                    <a:pt x="5943" y="11433"/>
                    <a:pt x="5902" y="11433"/>
                  </a:cubicBezTo>
                  <a:cubicBezTo>
                    <a:pt x="5710" y="11433"/>
                    <a:pt x="5529" y="11500"/>
                    <a:pt x="5382" y="11609"/>
                  </a:cubicBezTo>
                  <a:cubicBezTo>
                    <a:pt x="5179" y="11787"/>
                    <a:pt x="5096" y="12073"/>
                    <a:pt x="5156" y="12371"/>
                  </a:cubicBezTo>
                  <a:cubicBezTo>
                    <a:pt x="5203" y="12621"/>
                    <a:pt x="5370" y="12823"/>
                    <a:pt x="5596" y="12883"/>
                  </a:cubicBezTo>
                  <a:cubicBezTo>
                    <a:pt x="5604" y="12884"/>
                    <a:pt x="5612" y="12885"/>
                    <a:pt x="5619" y="12885"/>
                  </a:cubicBezTo>
                  <a:cubicBezTo>
                    <a:pt x="5668" y="12885"/>
                    <a:pt x="5706" y="12853"/>
                    <a:pt x="5727" y="12811"/>
                  </a:cubicBezTo>
                  <a:cubicBezTo>
                    <a:pt x="5739" y="12752"/>
                    <a:pt x="5703" y="12704"/>
                    <a:pt x="5656" y="12680"/>
                  </a:cubicBezTo>
                  <a:cubicBezTo>
                    <a:pt x="5501" y="12645"/>
                    <a:pt x="5394" y="12514"/>
                    <a:pt x="5346" y="12323"/>
                  </a:cubicBezTo>
                  <a:cubicBezTo>
                    <a:pt x="5299" y="12109"/>
                    <a:pt x="5370" y="11883"/>
                    <a:pt x="5513" y="11763"/>
                  </a:cubicBezTo>
                  <a:cubicBezTo>
                    <a:pt x="5621" y="11685"/>
                    <a:pt x="5762" y="11638"/>
                    <a:pt x="5909" y="11638"/>
                  </a:cubicBezTo>
                  <a:cubicBezTo>
                    <a:pt x="5940" y="11638"/>
                    <a:pt x="5970" y="11640"/>
                    <a:pt x="6001" y="11644"/>
                  </a:cubicBezTo>
                  <a:cubicBezTo>
                    <a:pt x="6227" y="11668"/>
                    <a:pt x="6442" y="11787"/>
                    <a:pt x="6561" y="11954"/>
                  </a:cubicBezTo>
                  <a:cubicBezTo>
                    <a:pt x="6799" y="12264"/>
                    <a:pt x="6823" y="12728"/>
                    <a:pt x="6644" y="13145"/>
                  </a:cubicBezTo>
                  <a:cubicBezTo>
                    <a:pt x="6465" y="13573"/>
                    <a:pt x="6120" y="13907"/>
                    <a:pt x="5834" y="14157"/>
                  </a:cubicBezTo>
                  <a:cubicBezTo>
                    <a:pt x="5215" y="14669"/>
                    <a:pt x="4263" y="15288"/>
                    <a:pt x="3143" y="15323"/>
                  </a:cubicBezTo>
                  <a:cubicBezTo>
                    <a:pt x="3123" y="15324"/>
                    <a:pt x="3102" y="15324"/>
                    <a:pt x="3081" y="15324"/>
                  </a:cubicBezTo>
                  <a:cubicBezTo>
                    <a:pt x="2046" y="15324"/>
                    <a:pt x="1113" y="14747"/>
                    <a:pt x="786" y="13919"/>
                  </a:cubicBezTo>
                  <a:cubicBezTo>
                    <a:pt x="226" y="12537"/>
                    <a:pt x="1346" y="11085"/>
                    <a:pt x="2060" y="10347"/>
                  </a:cubicBezTo>
                  <a:cubicBezTo>
                    <a:pt x="2191" y="10192"/>
                    <a:pt x="2346" y="10049"/>
                    <a:pt x="2489" y="9894"/>
                  </a:cubicBezTo>
                  <a:cubicBezTo>
                    <a:pt x="3334" y="9037"/>
                    <a:pt x="4215" y="8156"/>
                    <a:pt x="4429" y="6965"/>
                  </a:cubicBezTo>
                  <a:cubicBezTo>
                    <a:pt x="4608" y="5906"/>
                    <a:pt x="4132" y="4810"/>
                    <a:pt x="3322" y="4132"/>
                  </a:cubicBezTo>
                  <a:cubicBezTo>
                    <a:pt x="3441" y="3501"/>
                    <a:pt x="3346" y="2834"/>
                    <a:pt x="3239" y="2250"/>
                  </a:cubicBezTo>
                  <a:cubicBezTo>
                    <a:pt x="3227" y="2131"/>
                    <a:pt x="3191" y="2000"/>
                    <a:pt x="3167" y="1881"/>
                  </a:cubicBezTo>
                  <a:cubicBezTo>
                    <a:pt x="3060" y="1298"/>
                    <a:pt x="2941" y="691"/>
                    <a:pt x="2977" y="107"/>
                  </a:cubicBezTo>
                  <a:cubicBezTo>
                    <a:pt x="2977" y="48"/>
                    <a:pt x="2941" y="0"/>
                    <a:pt x="28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45" name="Google Shape;4145;p57"/>
            <p:cNvSpPr/>
            <p:nvPr/>
          </p:nvSpPr>
          <p:spPr>
            <a:xfrm flipH="1">
              <a:off x="408350" y="1753375"/>
              <a:ext cx="49569" cy="49572"/>
            </a:xfrm>
            <a:custGeom>
              <a:avLst/>
              <a:gdLst/>
              <a:ahLst/>
              <a:cxnLst/>
              <a:rect l="l" t="t" r="r" b="b"/>
              <a:pathLst>
                <a:path w="1215" h="1215" extrusionOk="0">
                  <a:moveTo>
                    <a:pt x="608" y="0"/>
                  </a:moveTo>
                  <a:cubicBezTo>
                    <a:pt x="274" y="0"/>
                    <a:pt x="0" y="262"/>
                    <a:pt x="0" y="607"/>
                  </a:cubicBezTo>
                  <a:cubicBezTo>
                    <a:pt x="0" y="941"/>
                    <a:pt x="274" y="1215"/>
                    <a:pt x="608" y="1215"/>
                  </a:cubicBezTo>
                  <a:cubicBezTo>
                    <a:pt x="953" y="1215"/>
                    <a:pt x="1215" y="941"/>
                    <a:pt x="1215" y="607"/>
                  </a:cubicBezTo>
                  <a:cubicBezTo>
                    <a:pt x="1215" y="262"/>
                    <a:pt x="953" y="0"/>
                    <a:pt x="60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46" name="Google Shape;4146;p57"/>
            <p:cNvSpPr/>
            <p:nvPr/>
          </p:nvSpPr>
          <p:spPr>
            <a:xfrm flipH="1">
              <a:off x="890704" y="923670"/>
              <a:ext cx="90276" cy="90276"/>
            </a:xfrm>
            <a:custGeom>
              <a:avLst/>
              <a:gdLst/>
              <a:ahLst/>
              <a:cxnLst/>
              <a:rect l="l" t="t" r="r" b="b"/>
              <a:pathLst>
                <a:path w="1013" h="1013" extrusionOk="0">
                  <a:moveTo>
                    <a:pt x="500" y="0"/>
                  </a:moveTo>
                  <a:cubicBezTo>
                    <a:pt x="227" y="0"/>
                    <a:pt x="0" y="226"/>
                    <a:pt x="0" y="512"/>
                  </a:cubicBezTo>
                  <a:cubicBezTo>
                    <a:pt x="0" y="786"/>
                    <a:pt x="227" y="1012"/>
                    <a:pt x="500" y="1012"/>
                  </a:cubicBezTo>
                  <a:cubicBezTo>
                    <a:pt x="786" y="1012"/>
                    <a:pt x="1012" y="786"/>
                    <a:pt x="1012" y="512"/>
                  </a:cubicBezTo>
                  <a:cubicBezTo>
                    <a:pt x="1012" y="226"/>
                    <a:pt x="786" y="0"/>
                    <a:pt x="50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47" name="Google Shape;4147;p57"/>
            <p:cNvSpPr/>
            <p:nvPr/>
          </p:nvSpPr>
          <p:spPr>
            <a:xfrm flipH="1">
              <a:off x="388005" y="665134"/>
              <a:ext cx="90273" cy="90235"/>
            </a:xfrm>
            <a:custGeom>
              <a:avLst/>
              <a:gdLst/>
              <a:ahLst/>
              <a:cxnLst/>
              <a:rect l="l" t="t" r="r" b="b"/>
              <a:pathLst>
                <a:path w="1418" h="1417" extrusionOk="0">
                  <a:moveTo>
                    <a:pt x="715" y="0"/>
                  </a:moveTo>
                  <a:cubicBezTo>
                    <a:pt x="322" y="0"/>
                    <a:pt x="1" y="310"/>
                    <a:pt x="1" y="703"/>
                  </a:cubicBezTo>
                  <a:cubicBezTo>
                    <a:pt x="1" y="1095"/>
                    <a:pt x="322" y="1417"/>
                    <a:pt x="715" y="1417"/>
                  </a:cubicBezTo>
                  <a:cubicBezTo>
                    <a:pt x="1108" y="1417"/>
                    <a:pt x="1418" y="1095"/>
                    <a:pt x="1418" y="703"/>
                  </a:cubicBezTo>
                  <a:cubicBezTo>
                    <a:pt x="1418" y="310"/>
                    <a:pt x="1108" y="0"/>
                    <a:pt x="71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48" name="Google Shape;4148;p57"/>
            <p:cNvSpPr/>
            <p:nvPr/>
          </p:nvSpPr>
          <p:spPr>
            <a:xfrm flipH="1">
              <a:off x="980987" y="216947"/>
              <a:ext cx="54423" cy="54423"/>
            </a:xfrm>
            <a:custGeom>
              <a:avLst/>
              <a:gdLst/>
              <a:ahLst/>
              <a:cxnLst/>
              <a:rect l="l" t="t" r="r" b="b"/>
              <a:pathLst>
                <a:path w="1013" h="1013" extrusionOk="0">
                  <a:moveTo>
                    <a:pt x="500" y="0"/>
                  </a:moveTo>
                  <a:cubicBezTo>
                    <a:pt x="227" y="0"/>
                    <a:pt x="0" y="226"/>
                    <a:pt x="0" y="512"/>
                  </a:cubicBezTo>
                  <a:cubicBezTo>
                    <a:pt x="0" y="786"/>
                    <a:pt x="227" y="1012"/>
                    <a:pt x="500" y="1012"/>
                  </a:cubicBezTo>
                  <a:cubicBezTo>
                    <a:pt x="786" y="1012"/>
                    <a:pt x="1012" y="786"/>
                    <a:pt x="1012" y="512"/>
                  </a:cubicBezTo>
                  <a:cubicBezTo>
                    <a:pt x="1012" y="226"/>
                    <a:pt x="786" y="0"/>
                    <a:pt x="50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149" name="Google Shape;4149;p57"/>
          <p:cNvGrpSpPr/>
          <p:nvPr/>
        </p:nvGrpSpPr>
        <p:grpSpPr>
          <a:xfrm>
            <a:off x="7117117" y="281866"/>
            <a:ext cx="1662346" cy="2496311"/>
            <a:chOff x="7140580" y="382259"/>
            <a:chExt cx="1662346" cy="2496311"/>
          </a:xfrm>
        </p:grpSpPr>
        <p:sp>
          <p:nvSpPr>
            <p:cNvPr id="4150" name="Google Shape;4150;p57"/>
            <p:cNvSpPr/>
            <p:nvPr/>
          </p:nvSpPr>
          <p:spPr>
            <a:xfrm>
              <a:off x="7140580" y="864460"/>
              <a:ext cx="585334" cy="1040438"/>
            </a:xfrm>
            <a:custGeom>
              <a:avLst/>
              <a:gdLst/>
              <a:ahLst/>
              <a:cxnLst/>
              <a:rect l="l" t="t" r="r" b="b"/>
              <a:pathLst>
                <a:path w="10895" h="19366" extrusionOk="0">
                  <a:moveTo>
                    <a:pt x="6017" y="1"/>
                  </a:moveTo>
                  <a:cubicBezTo>
                    <a:pt x="2165" y="1"/>
                    <a:pt x="346" y="4567"/>
                    <a:pt x="357" y="6928"/>
                  </a:cubicBezTo>
                  <a:cubicBezTo>
                    <a:pt x="250" y="7928"/>
                    <a:pt x="0" y="11928"/>
                    <a:pt x="1822" y="15060"/>
                  </a:cubicBezTo>
                  <a:cubicBezTo>
                    <a:pt x="2762" y="16679"/>
                    <a:pt x="4644" y="17596"/>
                    <a:pt x="4905" y="17619"/>
                  </a:cubicBezTo>
                  <a:cubicBezTo>
                    <a:pt x="4965" y="17858"/>
                    <a:pt x="4989" y="17727"/>
                    <a:pt x="4763" y="18500"/>
                  </a:cubicBezTo>
                  <a:cubicBezTo>
                    <a:pt x="4679" y="18786"/>
                    <a:pt x="4608" y="18965"/>
                    <a:pt x="4679" y="19132"/>
                  </a:cubicBezTo>
                  <a:cubicBezTo>
                    <a:pt x="4741" y="19275"/>
                    <a:pt x="4890" y="19365"/>
                    <a:pt x="5036" y="19365"/>
                  </a:cubicBezTo>
                  <a:cubicBezTo>
                    <a:pt x="5060" y="19365"/>
                    <a:pt x="5084" y="19363"/>
                    <a:pt x="5108" y="19358"/>
                  </a:cubicBezTo>
                  <a:cubicBezTo>
                    <a:pt x="5191" y="19346"/>
                    <a:pt x="5275" y="19310"/>
                    <a:pt x="5346" y="19298"/>
                  </a:cubicBezTo>
                  <a:cubicBezTo>
                    <a:pt x="5525" y="19262"/>
                    <a:pt x="5703" y="19286"/>
                    <a:pt x="5846" y="18977"/>
                  </a:cubicBezTo>
                  <a:cubicBezTo>
                    <a:pt x="5953" y="18762"/>
                    <a:pt x="5787" y="18381"/>
                    <a:pt x="5667" y="17977"/>
                  </a:cubicBezTo>
                  <a:cubicBezTo>
                    <a:pt x="5620" y="17822"/>
                    <a:pt x="5620" y="17858"/>
                    <a:pt x="5656" y="17750"/>
                  </a:cubicBezTo>
                  <a:cubicBezTo>
                    <a:pt x="6537" y="17727"/>
                    <a:pt x="8954" y="15631"/>
                    <a:pt x="9382" y="14917"/>
                  </a:cubicBezTo>
                  <a:cubicBezTo>
                    <a:pt x="10823" y="12512"/>
                    <a:pt x="10894" y="9916"/>
                    <a:pt x="10823" y="7856"/>
                  </a:cubicBezTo>
                  <a:cubicBezTo>
                    <a:pt x="10763" y="6380"/>
                    <a:pt x="10204" y="3749"/>
                    <a:pt x="9501" y="2391"/>
                  </a:cubicBezTo>
                  <a:cubicBezTo>
                    <a:pt x="9061" y="1582"/>
                    <a:pt x="8251" y="189"/>
                    <a:pt x="6477" y="22"/>
                  </a:cubicBezTo>
                  <a:cubicBezTo>
                    <a:pt x="6321" y="8"/>
                    <a:pt x="6167" y="1"/>
                    <a:pt x="601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51" name="Google Shape;4151;p57"/>
            <p:cNvSpPr/>
            <p:nvPr/>
          </p:nvSpPr>
          <p:spPr>
            <a:xfrm>
              <a:off x="7517943" y="875205"/>
              <a:ext cx="698" cy="698"/>
            </a:xfrm>
            <a:custGeom>
              <a:avLst/>
              <a:gdLst/>
              <a:ahLst/>
              <a:cxnLst/>
              <a:rect l="l" t="t" r="r" b="b"/>
              <a:pathLst>
                <a:path w="13" h="13" extrusionOk="0">
                  <a:moveTo>
                    <a:pt x="13" y="13"/>
                  </a:moveTo>
                  <a:lnTo>
                    <a:pt x="13" y="13"/>
                  </a:lnTo>
                  <a:cubicBezTo>
                    <a:pt x="1" y="1"/>
                    <a:pt x="1" y="1"/>
                    <a:pt x="13" y="13"/>
                  </a:cubicBezTo>
                  <a:close/>
                </a:path>
              </a:pathLst>
            </a:custGeom>
            <a:solidFill>
              <a:srgbClr val="FFA8A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52" name="Google Shape;4152;p57"/>
            <p:cNvSpPr/>
            <p:nvPr/>
          </p:nvSpPr>
          <p:spPr>
            <a:xfrm>
              <a:off x="7526271" y="1036005"/>
              <a:ext cx="111372" cy="196204"/>
            </a:xfrm>
            <a:custGeom>
              <a:avLst/>
              <a:gdLst/>
              <a:ahLst/>
              <a:cxnLst/>
              <a:rect l="l" t="t" r="r" b="b"/>
              <a:pathLst>
                <a:path w="2073" h="3652" extrusionOk="0">
                  <a:moveTo>
                    <a:pt x="944" y="1"/>
                  </a:moveTo>
                  <a:cubicBezTo>
                    <a:pt x="332" y="1"/>
                    <a:pt x="11" y="737"/>
                    <a:pt x="1" y="1413"/>
                  </a:cubicBezTo>
                  <a:cubicBezTo>
                    <a:pt x="1" y="1865"/>
                    <a:pt x="203" y="3020"/>
                    <a:pt x="393" y="3354"/>
                  </a:cubicBezTo>
                  <a:cubicBezTo>
                    <a:pt x="501" y="3532"/>
                    <a:pt x="691" y="3651"/>
                    <a:pt x="905" y="3651"/>
                  </a:cubicBezTo>
                  <a:cubicBezTo>
                    <a:pt x="910" y="3651"/>
                    <a:pt x="914" y="3651"/>
                    <a:pt x="918" y="3651"/>
                  </a:cubicBezTo>
                  <a:cubicBezTo>
                    <a:pt x="1587" y="3651"/>
                    <a:pt x="1823" y="2683"/>
                    <a:pt x="1953" y="2032"/>
                  </a:cubicBezTo>
                  <a:cubicBezTo>
                    <a:pt x="2072" y="1413"/>
                    <a:pt x="2037" y="901"/>
                    <a:pt x="1644" y="425"/>
                  </a:cubicBezTo>
                  <a:cubicBezTo>
                    <a:pt x="1501" y="258"/>
                    <a:pt x="1334" y="68"/>
                    <a:pt x="1120" y="20"/>
                  </a:cubicBezTo>
                  <a:cubicBezTo>
                    <a:pt x="1059" y="7"/>
                    <a:pt x="1000" y="1"/>
                    <a:pt x="94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53" name="Google Shape;4153;p57"/>
            <p:cNvSpPr/>
            <p:nvPr/>
          </p:nvSpPr>
          <p:spPr>
            <a:xfrm>
              <a:off x="7569143" y="1259556"/>
              <a:ext cx="90258" cy="131196"/>
            </a:xfrm>
            <a:custGeom>
              <a:avLst/>
              <a:gdLst/>
              <a:ahLst/>
              <a:cxnLst/>
              <a:rect l="l" t="t" r="r" b="b"/>
              <a:pathLst>
                <a:path w="1680" h="2442" extrusionOk="0">
                  <a:moveTo>
                    <a:pt x="876" y="1"/>
                  </a:moveTo>
                  <a:cubicBezTo>
                    <a:pt x="862" y="1"/>
                    <a:pt x="848" y="1"/>
                    <a:pt x="834" y="2"/>
                  </a:cubicBezTo>
                  <a:cubicBezTo>
                    <a:pt x="429" y="26"/>
                    <a:pt x="298" y="514"/>
                    <a:pt x="274" y="919"/>
                  </a:cubicBezTo>
                  <a:cubicBezTo>
                    <a:pt x="48" y="1383"/>
                    <a:pt x="0" y="1836"/>
                    <a:pt x="310" y="2241"/>
                  </a:cubicBezTo>
                  <a:cubicBezTo>
                    <a:pt x="334" y="2288"/>
                    <a:pt x="381" y="2324"/>
                    <a:pt x="429" y="2348"/>
                  </a:cubicBezTo>
                  <a:cubicBezTo>
                    <a:pt x="477" y="2384"/>
                    <a:pt x="536" y="2407"/>
                    <a:pt x="584" y="2419"/>
                  </a:cubicBezTo>
                  <a:cubicBezTo>
                    <a:pt x="643" y="2434"/>
                    <a:pt x="701" y="2441"/>
                    <a:pt x="756" y="2441"/>
                  </a:cubicBezTo>
                  <a:cubicBezTo>
                    <a:pt x="967" y="2441"/>
                    <a:pt x="1147" y="2339"/>
                    <a:pt x="1298" y="2169"/>
                  </a:cubicBezTo>
                  <a:cubicBezTo>
                    <a:pt x="1608" y="1812"/>
                    <a:pt x="1679" y="979"/>
                    <a:pt x="1393" y="598"/>
                  </a:cubicBezTo>
                  <a:cubicBezTo>
                    <a:pt x="1298" y="467"/>
                    <a:pt x="1310" y="538"/>
                    <a:pt x="1310" y="455"/>
                  </a:cubicBezTo>
                  <a:cubicBezTo>
                    <a:pt x="1333" y="239"/>
                    <a:pt x="1171" y="1"/>
                    <a:pt x="87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54" name="Google Shape;4154;p57"/>
            <p:cNvSpPr/>
            <p:nvPr/>
          </p:nvSpPr>
          <p:spPr>
            <a:xfrm>
              <a:off x="7276181" y="1874389"/>
              <a:ext cx="378708" cy="834134"/>
            </a:xfrm>
            <a:custGeom>
              <a:avLst/>
              <a:gdLst/>
              <a:ahLst/>
              <a:cxnLst/>
              <a:rect l="l" t="t" r="r" b="b"/>
              <a:pathLst>
                <a:path w="7049" h="15526" extrusionOk="0">
                  <a:moveTo>
                    <a:pt x="1691" y="3727"/>
                  </a:moveTo>
                  <a:cubicBezTo>
                    <a:pt x="1822" y="3727"/>
                    <a:pt x="1965" y="3739"/>
                    <a:pt x="2084" y="3763"/>
                  </a:cubicBezTo>
                  <a:cubicBezTo>
                    <a:pt x="2453" y="3846"/>
                    <a:pt x="2798" y="4001"/>
                    <a:pt x="3096" y="4227"/>
                  </a:cubicBezTo>
                  <a:cubicBezTo>
                    <a:pt x="3072" y="4286"/>
                    <a:pt x="3060" y="4358"/>
                    <a:pt x="3036" y="4417"/>
                  </a:cubicBezTo>
                  <a:cubicBezTo>
                    <a:pt x="2846" y="5013"/>
                    <a:pt x="2298" y="5668"/>
                    <a:pt x="1572" y="5703"/>
                  </a:cubicBezTo>
                  <a:cubicBezTo>
                    <a:pt x="1562" y="5704"/>
                    <a:pt x="1551" y="5704"/>
                    <a:pt x="1541" y="5704"/>
                  </a:cubicBezTo>
                  <a:cubicBezTo>
                    <a:pt x="1204" y="5704"/>
                    <a:pt x="839" y="5516"/>
                    <a:pt x="619" y="5227"/>
                  </a:cubicBezTo>
                  <a:cubicBezTo>
                    <a:pt x="429" y="4965"/>
                    <a:pt x="369" y="4679"/>
                    <a:pt x="453" y="4417"/>
                  </a:cubicBezTo>
                  <a:cubicBezTo>
                    <a:pt x="619" y="3953"/>
                    <a:pt x="1155" y="3727"/>
                    <a:pt x="1691" y="3727"/>
                  </a:cubicBezTo>
                  <a:close/>
                  <a:moveTo>
                    <a:pt x="2882" y="0"/>
                  </a:moveTo>
                  <a:cubicBezTo>
                    <a:pt x="2822" y="0"/>
                    <a:pt x="2774" y="36"/>
                    <a:pt x="2774" y="95"/>
                  </a:cubicBezTo>
                  <a:cubicBezTo>
                    <a:pt x="2739" y="703"/>
                    <a:pt x="2858" y="1322"/>
                    <a:pt x="2977" y="1917"/>
                  </a:cubicBezTo>
                  <a:cubicBezTo>
                    <a:pt x="3001" y="2036"/>
                    <a:pt x="3024" y="2167"/>
                    <a:pt x="3048" y="2286"/>
                  </a:cubicBezTo>
                  <a:cubicBezTo>
                    <a:pt x="3143" y="2846"/>
                    <a:pt x="3227" y="3441"/>
                    <a:pt x="3132" y="4001"/>
                  </a:cubicBezTo>
                  <a:cubicBezTo>
                    <a:pt x="2834" y="3798"/>
                    <a:pt x="2501" y="3643"/>
                    <a:pt x="2131" y="3560"/>
                  </a:cubicBezTo>
                  <a:cubicBezTo>
                    <a:pt x="1988" y="3530"/>
                    <a:pt x="1838" y="3514"/>
                    <a:pt x="1688" y="3514"/>
                  </a:cubicBezTo>
                  <a:cubicBezTo>
                    <a:pt x="1077" y="3514"/>
                    <a:pt x="463" y="3773"/>
                    <a:pt x="262" y="4346"/>
                  </a:cubicBezTo>
                  <a:cubicBezTo>
                    <a:pt x="155" y="4667"/>
                    <a:pt x="226" y="5025"/>
                    <a:pt x="453" y="5334"/>
                  </a:cubicBezTo>
                  <a:cubicBezTo>
                    <a:pt x="719" y="5693"/>
                    <a:pt x="1133" y="5906"/>
                    <a:pt x="1539" y="5906"/>
                  </a:cubicBezTo>
                  <a:cubicBezTo>
                    <a:pt x="1550" y="5906"/>
                    <a:pt x="1561" y="5906"/>
                    <a:pt x="1572" y="5906"/>
                  </a:cubicBezTo>
                  <a:cubicBezTo>
                    <a:pt x="2286" y="5870"/>
                    <a:pt x="2977" y="5287"/>
                    <a:pt x="3227" y="4477"/>
                  </a:cubicBezTo>
                  <a:cubicBezTo>
                    <a:pt x="3239" y="4441"/>
                    <a:pt x="3251" y="4405"/>
                    <a:pt x="3263" y="4358"/>
                  </a:cubicBezTo>
                  <a:cubicBezTo>
                    <a:pt x="3989" y="4989"/>
                    <a:pt x="4394" y="5989"/>
                    <a:pt x="4227" y="6941"/>
                  </a:cubicBezTo>
                  <a:cubicBezTo>
                    <a:pt x="4025" y="8061"/>
                    <a:pt x="3167" y="8918"/>
                    <a:pt x="2346" y="9763"/>
                  </a:cubicBezTo>
                  <a:cubicBezTo>
                    <a:pt x="2203" y="9906"/>
                    <a:pt x="2048" y="10061"/>
                    <a:pt x="1905" y="10204"/>
                  </a:cubicBezTo>
                  <a:cubicBezTo>
                    <a:pt x="1167" y="10990"/>
                    <a:pt x="0" y="12514"/>
                    <a:pt x="596" y="14002"/>
                  </a:cubicBezTo>
                  <a:cubicBezTo>
                    <a:pt x="953" y="14907"/>
                    <a:pt x="1977" y="15526"/>
                    <a:pt x="3084" y="15526"/>
                  </a:cubicBezTo>
                  <a:lnTo>
                    <a:pt x="3155" y="15526"/>
                  </a:lnTo>
                  <a:cubicBezTo>
                    <a:pt x="4322" y="15490"/>
                    <a:pt x="5322" y="14847"/>
                    <a:pt x="5965" y="14311"/>
                  </a:cubicBezTo>
                  <a:cubicBezTo>
                    <a:pt x="6263" y="14061"/>
                    <a:pt x="6632" y="13704"/>
                    <a:pt x="6834" y="13228"/>
                  </a:cubicBezTo>
                  <a:cubicBezTo>
                    <a:pt x="7049" y="12740"/>
                    <a:pt x="7001" y="12204"/>
                    <a:pt x="6727" y="11835"/>
                  </a:cubicBezTo>
                  <a:cubicBezTo>
                    <a:pt x="6572" y="11621"/>
                    <a:pt x="6311" y="11478"/>
                    <a:pt x="6025" y="11442"/>
                  </a:cubicBezTo>
                  <a:cubicBezTo>
                    <a:pt x="5984" y="11436"/>
                    <a:pt x="5943" y="11433"/>
                    <a:pt x="5902" y="11433"/>
                  </a:cubicBezTo>
                  <a:cubicBezTo>
                    <a:pt x="5710" y="11433"/>
                    <a:pt x="5529" y="11500"/>
                    <a:pt x="5382" y="11609"/>
                  </a:cubicBezTo>
                  <a:cubicBezTo>
                    <a:pt x="5179" y="11787"/>
                    <a:pt x="5096" y="12073"/>
                    <a:pt x="5156" y="12371"/>
                  </a:cubicBezTo>
                  <a:cubicBezTo>
                    <a:pt x="5203" y="12621"/>
                    <a:pt x="5370" y="12823"/>
                    <a:pt x="5596" y="12883"/>
                  </a:cubicBezTo>
                  <a:cubicBezTo>
                    <a:pt x="5604" y="12884"/>
                    <a:pt x="5612" y="12885"/>
                    <a:pt x="5619" y="12885"/>
                  </a:cubicBezTo>
                  <a:cubicBezTo>
                    <a:pt x="5668" y="12885"/>
                    <a:pt x="5706" y="12853"/>
                    <a:pt x="5727" y="12811"/>
                  </a:cubicBezTo>
                  <a:cubicBezTo>
                    <a:pt x="5739" y="12752"/>
                    <a:pt x="5703" y="12704"/>
                    <a:pt x="5656" y="12680"/>
                  </a:cubicBezTo>
                  <a:cubicBezTo>
                    <a:pt x="5501" y="12645"/>
                    <a:pt x="5394" y="12514"/>
                    <a:pt x="5346" y="12323"/>
                  </a:cubicBezTo>
                  <a:cubicBezTo>
                    <a:pt x="5299" y="12109"/>
                    <a:pt x="5370" y="11883"/>
                    <a:pt x="5513" y="11763"/>
                  </a:cubicBezTo>
                  <a:cubicBezTo>
                    <a:pt x="5621" y="11685"/>
                    <a:pt x="5762" y="11638"/>
                    <a:pt x="5909" y="11638"/>
                  </a:cubicBezTo>
                  <a:cubicBezTo>
                    <a:pt x="5940" y="11638"/>
                    <a:pt x="5970" y="11640"/>
                    <a:pt x="6001" y="11644"/>
                  </a:cubicBezTo>
                  <a:cubicBezTo>
                    <a:pt x="6227" y="11668"/>
                    <a:pt x="6442" y="11787"/>
                    <a:pt x="6561" y="11954"/>
                  </a:cubicBezTo>
                  <a:cubicBezTo>
                    <a:pt x="6799" y="12264"/>
                    <a:pt x="6823" y="12728"/>
                    <a:pt x="6644" y="13145"/>
                  </a:cubicBezTo>
                  <a:cubicBezTo>
                    <a:pt x="6465" y="13573"/>
                    <a:pt x="6120" y="13907"/>
                    <a:pt x="5834" y="14157"/>
                  </a:cubicBezTo>
                  <a:cubicBezTo>
                    <a:pt x="5215" y="14669"/>
                    <a:pt x="4263" y="15288"/>
                    <a:pt x="3143" y="15323"/>
                  </a:cubicBezTo>
                  <a:cubicBezTo>
                    <a:pt x="3123" y="15324"/>
                    <a:pt x="3102" y="15324"/>
                    <a:pt x="3081" y="15324"/>
                  </a:cubicBezTo>
                  <a:cubicBezTo>
                    <a:pt x="2046" y="15324"/>
                    <a:pt x="1113" y="14747"/>
                    <a:pt x="786" y="13919"/>
                  </a:cubicBezTo>
                  <a:cubicBezTo>
                    <a:pt x="226" y="12537"/>
                    <a:pt x="1346" y="11085"/>
                    <a:pt x="2060" y="10347"/>
                  </a:cubicBezTo>
                  <a:cubicBezTo>
                    <a:pt x="2191" y="10192"/>
                    <a:pt x="2346" y="10049"/>
                    <a:pt x="2489" y="9894"/>
                  </a:cubicBezTo>
                  <a:cubicBezTo>
                    <a:pt x="3334" y="9037"/>
                    <a:pt x="4215" y="8156"/>
                    <a:pt x="4429" y="6965"/>
                  </a:cubicBezTo>
                  <a:cubicBezTo>
                    <a:pt x="4608" y="5906"/>
                    <a:pt x="4132" y="4810"/>
                    <a:pt x="3322" y="4132"/>
                  </a:cubicBezTo>
                  <a:cubicBezTo>
                    <a:pt x="3441" y="3501"/>
                    <a:pt x="3346" y="2834"/>
                    <a:pt x="3239" y="2250"/>
                  </a:cubicBezTo>
                  <a:cubicBezTo>
                    <a:pt x="3227" y="2131"/>
                    <a:pt x="3191" y="2000"/>
                    <a:pt x="3167" y="1881"/>
                  </a:cubicBezTo>
                  <a:cubicBezTo>
                    <a:pt x="3060" y="1298"/>
                    <a:pt x="2941" y="691"/>
                    <a:pt x="2977" y="107"/>
                  </a:cubicBezTo>
                  <a:cubicBezTo>
                    <a:pt x="2977" y="48"/>
                    <a:pt x="2941" y="0"/>
                    <a:pt x="288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55" name="Google Shape;4155;p57"/>
            <p:cNvSpPr/>
            <p:nvPr/>
          </p:nvSpPr>
          <p:spPr>
            <a:xfrm>
              <a:off x="7846114" y="1444529"/>
              <a:ext cx="65276" cy="65276"/>
            </a:xfrm>
            <a:custGeom>
              <a:avLst/>
              <a:gdLst/>
              <a:ahLst/>
              <a:cxnLst/>
              <a:rect l="l" t="t" r="r" b="b"/>
              <a:pathLst>
                <a:path w="1215" h="1215" extrusionOk="0">
                  <a:moveTo>
                    <a:pt x="608" y="0"/>
                  </a:moveTo>
                  <a:cubicBezTo>
                    <a:pt x="274" y="0"/>
                    <a:pt x="0" y="262"/>
                    <a:pt x="0" y="607"/>
                  </a:cubicBezTo>
                  <a:cubicBezTo>
                    <a:pt x="0" y="941"/>
                    <a:pt x="274" y="1215"/>
                    <a:pt x="608" y="1215"/>
                  </a:cubicBezTo>
                  <a:cubicBezTo>
                    <a:pt x="953" y="1215"/>
                    <a:pt x="1215" y="941"/>
                    <a:pt x="1215" y="607"/>
                  </a:cubicBezTo>
                  <a:cubicBezTo>
                    <a:pt x="1215" y="262"/>
                    <a:pt x="953" y="0"/>
                    <a:pt x="60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56" name="Google Shape;4156;p57"/>
            <p:cNvSpPr/>
            <p:nvPr/>
          </p:nvSpPr>
          <p:spPr>
            <a:xfrm>
              <a:off x="7684920" y="2325359"/>
              <a:ext cx="54423" cy="54423"/>
            </a:xfrm>
            <a:custGeom>
              <a:avLst/>
              <a:gdLst/>
              <a:ahLst/>
              <a:cxnLst/>
              <a:rect l="l" t="t" r="r" b="b"/>
              <a:pathLst>
                <a:path w="1013" h="1013" extrusionOk="0">
                  <a:moveTo>
                    <a:pt x="500" y="0"/>
                  </a:moveTo>
                  <a:cubicBezTo>
                    <a:pt x="227" y="0"/>
                    <a:pt x="0" y="226"/>
                    <a:pt x="0" y="512"/>
                  </a:cubicBezTo>
                  <a:cubicBezTo>
                    <a:pt x="0" y="786"/>
                    <a:pt x="227" y="1012"/>
                    <a:pt x="500" y="1012"/>
                  </a:cubicBezTo>
                  <a:cubicBezTo>
                    <a:pt x="786" y="1012"/>
                    <a:pt x="1012" y="786"/>
                    <a:pt x="1012" y="512"/>
                  </a:cubicBezTo>
                  <a:cubicBezTo>
                    <a:pt x="1012" y="226"/>
                    <a:pt x="786" y="0"/>
                    <a:pt x="50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57" name="Google Shape;4157;p57"/>
            <p:cNvSpPr/>
            <p:nvPr/>
          </p:nvSpPr>
          <p:spPr>
            <a:xfrm>
              <a:off x="7668265" y="592503"/>
              <a:ext cx="76182" cy="76128"/>
            </a:xfrm>
            <a:custGeom>
              <a:avLst/>
              <a:gdLst/>
              <a:ahLst/>
              <a:cxnLst/>
              <a:rect l="l" t="t" r="r" b="b"/>
              <a:pathLst>
                <a:path w="1418" h="1417" extrusionOk="0">
                  <a:moveTo>
                    <a:pt x="715" y="0"/>
                  </a:moveTo>
                  <a:cubicBezTo>
                    <a:pt x="322" y="0"/>
                    <a:pt x="1" y="310"/>
                    <a:pt x="1" y="703"/>
                  </a:cubicBezTo>
                  <a:cubicBezTo>
                    <a:pt x="1" y="1095"/>
                    <a:pt x="322" y="1417"/>
                    <a:pt x="715" y="1417"/>
                  </a:cubicBezTo>
                  <a:cubicBezTo>
                    <a:pt x="1108" y="1417"/>
                    <a:pt x="1418" y="1095"/>
                    <a:pt x="1418" y="703"/>
                  </a:cubicBezTo>
                  <a:cubicBezTo>
                    <a:pt x="1418" y="310"/>
                    <a:pt x="1108" y="0"/>
                    <a:pt x="71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58" name="Google Shape;4158;p57"/>
            <p:cNvSpPr/>
            <p:nvPr/>
          </p:nvSpPr>
          <p:spPr>
            <a:xfrm>
              <a:off x="8197255" y="1478203"/>
              <a:ext cx="444489" cy="790133"/>
            </a:xfrm>
            <a:custGeom>
              <a:avLst/>
              <a:gdLst/>
              <a:ahLst/>
              <a:cxnLst/>
              <a:rect l="l" t="t" r="r" b="b"/>
              <a:pathLst>
                <a:path w="10895" h="19366" extrusionOk="0">
                  <a:moveTo>
                    <a:pt x="6017" y="1"/>
                  </a:moveTo>
                  <a:cubicBezTo>
                    <a:pt x="2165" y="1"/>
                    <a:pt x="346" y="4567"/>
                    <a:pt x="357" y="6928"/>
                  </a:cubicBezTo>
                  <a:cubicBezTo>
                    <a:pt x="250" y="7928"/>
                    <a:pt x="0" y="11928"/>
                    <a:pt x="1822" y="15060"/>
                  </a:cubicBezTo>
                  <a:cubicBezTo>
                    <a:pt x="2762" y="16679"/>
                    <a:pt x="4644" y="17596"/>
                    <a:pt x="4905" y="17619"/>
                  </a:cubicBezTo>
                  <a:cubicBezTo>
                    <a:pt x="4965" y="17858"/>
                    <a:pt x="4989" y="17727"/>
                    <a:pt x="4763" y="18500"/>
                  </a:cubicBezTo>
                  <a:cubicBezTo>
                    <a:pt x="4679" y="18786"/>
                    <a:pt x="4608" y="18965"/>
                    <a:pt x="4679" y="19132"/>
                  </a:cubicBezTo>
                  <a:cubicBezTo>
                    <a:pt x="4741" y="19275"/>
                    <a:pt x="4890" y="19365"/>
                    <a:pt x="5036" y="19365"/>
                  </a:cubicBezTo>
                  <a:cubicBezTo>
                    <a:pt x="5060" y="19365"/>
                    <a:pt x="5084" y="19363"/>
                    <a:pt x="5108" y="19358"/>
                  </a:cubicBezTo>
                  <a:cubicBezTo>
                    <a:pt x="5191" y="19346"/>
                    <a:pt x="5275" y="19310"/>
                    <a:pt x="5346" y="19298"/>
                  </a:cubicBezTo>
                  <a:cubicBezTo>
                    <a:pt x="5525" y="19262"/>
                    <a:pt x="5703" y="19286"/>
                    <a:pt x="5846" y="18977"/>
                  </a:cubicBezTo>
                  <a:cubicBezTo>
                    <a:pt x="5953" y="18762"/>
                    <a:pt x="5787" y="18381"/>
                    <a:pt x="5667" y="17977"/>
                  </a:cubicBezTo>
                  <a:cubicBezTo>
                    <a:pt x="5620" y="17822"/>
                    <a:pt x="5620" y="17858"/>
                    <a:pt x="5656" y="17750"/>
                  </a:cubicBezTo>
                  <a:cubicBezTo>
                    <a:pt x="6537" y="17727"/>
                    <a:pt x="8954" y="15631"/>
                    <a:pt x="9382" y="14917"/>
                  </a:cubicBezTo>
                  <a:cubicBezTo>
                    <a:pt x="10823" y="12512"/>
                    <a:pt x="10894" y="9916"/>
                    <a:pt x="10823" y="7856"/>
                  </a:cubicBezTo>
                  <a:cubicBezTo>
                    <a:pt x="10763" y="6380"/>
                    <a:pt x="10204" y="3749"/>
                    <a:pt x="9501" y="2391"/>
                  </a:cubicBezTo>
                  <a:cubicBezTo>
                    <a:pt x="9061" y="1582"/>
                    <a:pt x="8251" y="189"/>
                    <a:pt x="6477" y="22"/>
                  </a:cubicBezTo>
                  <a:cubicBezTo>
                    <a:pt x="6321" y="8"/>
                    <a:pt x="6167" y="1"/>
                    <a:pt x="601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59" name="Google Shape;4159;p57"/>
            <p:cNvSpPr/>
            <p:nvPr/>
          </p:nvSpPr>
          <p:spPr>
            <a:xfrm>
              <a:off x="8483811" y="1486363"/>
              <a:ext cx="530" cy="530"/>
            </a:xfrm>
            <a:custGeom>
              <a:avLst/>
              <a:gdLst/>
              <a:ahLst/>
              <a:cxnLst/>
              <a:rect l="l" t="t" r="r" b="b"/>
              <a:pathLst>
                <a:path w="13" h="13" extrusionOk="0">
                  <a:moveTo>
                    <a:pt x="13" y="13"/>
                  </a:moveTo>
                  <a:lnTo>
                    <a:pt x="13" y="13"/>
                  </a:lnTo>
                  <a:cubicBezTo>
                    <a:pt x="1" y="1"/>
                    <a:pt x="1" y="1"/>
                    <a:pt x="13" y="13"/>
                  </a:cubicBezTo>
                  <a:close/>
                </a:path>
              </a:pathLst>
            </a:custGeom>
            <a:solidFill>
              <a:srgbClr val="FFA8A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60" name="Google Shape;4160;p57"/>
            <p:cNvSpPr/>
            <p:nvPr/>
          </p:nvSpPr>
          <p:spPr>
            <a:xfrm>
              <a:off x="8490135" y="1608469"/>
              <a:ext cx="84573" cy="149002"/>
            </a:xfrm>
            <a:custGeom>
              <a:avLst/>
              <a:gdLst/>
              <a:ahLst/>
              <a:cxnLst/>
              <a:rect l="l" t="t" r="r" b="b"/>
              <a:pathLst>
                <a:path w="2073" h="3652" extrusionOk="0">
                  <a:moveTo>
                    <a:pt x="944" y="1"/>
                  </a:moveTo>
                  <a:cubicBezTo>
                    <a:pt x="332" y="1"/>
                    <a:pt x="11" y="737"/>
                    <a:pt x="1" y="1413"/>
                  </a:cubicBezTo>
                  <a:cubicBezTo>
                    <a:pt x="1" y="1865"/>
                    <a:pt x="203" y="3020"/>
                    <a:pt x="393" y="3354"/>
                  </a:cubicBezTo>
                  <a:cubicBezTo>
                    <a:pt x="501" y="3532"/>
                    <a:pt x="691" y="3651"/>
                    <a:pt x="905" y="3651"/>
                  </a:cubicBezTo>
                  <a:cubicBezTo>
                    <a:pt x="910" y="3651"/>
                    <a:pt x="914" y="3651"/>
                    <a:pt x="918" y="3651"/>
                  </a:cubicBezTo>
                  <a:cubicBezTo>
                    <a:pt x="1587" y="3651"/>
                    <a:pt x="1823" y="2683"/>
                    <a:pt x="1953" y="2032"/>
                  </a:cubicBezTo>
                  <a:cubicBezTo>
                    <a:pt x="2072" y="1413"/>
                    <a:pt x="2037" y="901"/>
                    <a:pt x="1644" y="425"/>
                  </a:cubicBezTo>
                  <a:cubicBezTo>
                    <a:pt x="1501" y="258"/>
                    <a:pt x="1334" y="68"/>
                    <a:pt x="1120" y="20"/>
                  </a:cubicBezTo>
                  <a:cubicBezTo>
                    <a:pt x="1059" y="7"/>
                    <a:pt x="1000" y="1"/>
                    <a:pt x="94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61" name="Google Shape;4161;p57"/>
            <p:cNvSpPr/>
            <p:nvPr/>
          </p:nvSpPr>
          <p:spPr>
            <a:xfrm>
              <a:off x="8522690" y="1778226"/>
              <a:ext cx="68540" cy="99634"/>
            </a:xfrm>
            <a:custGeom>
              <a:avLst/>
              <a:gdLst/>
              <a:ahLst/>
              <a:cxnLst/>
              <a:rect l="l" t="t" r="r" b="b"/>
              <a:pathLst>
                <a:path w="1680" h="2442" extrusionOk="0">
                  <a:moveTo>
                    <a:pt x="876" y="1"/>
                  </a:moveTo>
                  <a:cubicBezTo>
                    <a:pt x="862" y="1"/>
                    <a:pt x="848" y="1"/>
                    <a:pt x="834" y="2"/>
                  </a:cubicBezTo>
                  <a:cubicBezTo>
                    <a:pt x="429" y="26"/>
                    <a:pt x="298" y="514"/>
                    <a:pt x="274" y="919"/>
                  </a:cubicBezTo>
                  <a:cubicBezTo>
                    <a:pt x="48" y="1383"/>
                    <a:pt x="0" y="1836"/>
                    <a:pt x="310" y="2241"/>
                  </a:cubicBezTo>
                  <a:cubicBezTo>
                    <a:pt x="334" y="2288"/>
                    <a:pt x="381" y="2324"/>
                    <a:pt x="429" y="2348"/>
                  </a:cubicBezTo>
                  <a:cubicBezTo>
                    <a:pt x="477" y="2384"/>
                    <a:pt x="536" y="2407"/>
                    <a:pt x="584" y="2419"/>
                  </a:cubicBezTo>
                  <a:cubicBezTo>
                    <a:pt x="643" y="2434"/>
                    <a:pt x="701" y="2441"/>
                    <a:pt x="756" y="2441"/>
                  </a:cubicBezTo>
                  <a:cubicBezTo>
                    <a:pt x="967" y="2441"/>
                    <a:pt x="1147" y="2339"/>
                    <a:pt x="1298" y="2169"/>
                  </a:cubicBezTo>
                  <a:cubicBezTo>
                    <a:pt x="1608" y="1812"/>
                    <a:pt x="1679" y="979"/>
                    <a:pt x="1393" y="598"/>
                  </a:cubicBezTo>
                  <a:cubicBezTo>
                    <a:pt x="1298" y="467"/>
                    <a:pt x="1310" y="538"/>
                    <a:pt x="1310" y="455"/>
                  </a:cubicBezTo>
                  <a:cubicBezTo>
                    <a:pt x="1333" y="239"/>
                    <a:pt x="1171" y="1"/>
                    <a:pt x="87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62" name="Google Shape;4162;p57"/>
            <p:cNvSpPr/>
            <p:nvPr/>
          </p:nvSpPr>
          <p:spPr>
            <a:xfrm>
              <a:off x="8300226" y="2245109"/>
              <a:ext cx="287582" cy="633461"/>
            </a:xfrm>
            <a:custGeom>
              <a:avLst/>
              <a:gdLst/>
              <a:ahLst/>
              <a:cxnLst/>
              <a:rect l="l" t="t" r="r" b="b"/>
              <a:pathLst>
                <a:path w="7049" h="15526" extrusionOk="0">
                  <a:moveTo>
                    <a:pt x="1691" y="3727"/>
                  </a:moveTo>
                  <a:cubicBezTo>
                    <a:pt x="1822" y="3727"/>
                    <a:pt x="1965" y="3739"/>
                    <a:pt x="2084" y="3763"/>
                  </a:cubicBezTo>
                  <a:cubicBezTo>
                    <a:pt x="2453" y="3846"/>
                    <a:pt x="2798" y="4001"/>
                    <a:pt x="3096" y="4227"/>
                  </a:cubicBezTo>
                  <a:cubicBezTo>
                    <a:pt x="3072" y="4286"/>
                    <a:pt x="3060" y="4358"/>
                    <a:pt x="3036" y="4417"/>
                  </a:cubicBezTo>
                  <a:cubicBezTo>
                    <a:pt x="2846" y="5013"/>
                    <a:pt x="2298" y="5668"/>
                    <a:pt x="1572" y="5703"/>
                  </a:cubicBezTo>
                  <a:cubicBezTo>
                    <a:pt x="1562" y="5704"/>
                    <a:pt x="1551" y="5704"/>
                    <a:pt x="1541" y="5704"/>
                  </a:cubicBezTo>
                  <a:cubicBezTo>
                    <a:pt x="1204" y="5704"/>
                    <a:pt x="839" y="5516"/>
                    <a:pt x="619" y="5227"/>
                  </a:cubicBezTo>
                  <a:cubicBezTo>
                    <a:pt x="429" y="4965"/>
                    <a:pt x="369" y="4679"/>
                    <a:pt x="453" y="4417"/>
                  </a:cubicBezTo>
                  <a:cubicBezTo>
                    <a:pt x="619" y="3953"/>
                    <a:pt x="1155" y="3727"/>
                    <a:pt x="1691" y="3727"/>
                  </a:cubicBezTo>
                  <a:close/>
                  <a:moveTo>
                    <a:pt x="2882" y="0"/>
                  </a:moveTo>
                  <a:cubicBezTo>
                    <a:pt x="2822" y="0"/>
                    <a:pt x="2774" y="36"/>
                    <a:pt x="2774" y="95"/>
                  </a:cubicBezTo>
                  <a:cubicBezTo>
                    <a:pt x="2739" y="703"/>
                    <a:pt x="2858" y="1322"/>
                    <a:pt x="2977" y="1917"/>
                  </a:cubicBezTo>
                  <a:cubicBezTo>
                    <a:pt x="3001" y="2036"/>
                    <a:pt x="3024" y="2167"/>
                    <a:pt x="3048" y="2286"/>
                  </a:cubicBezTo>
                  <a:cubicBezTo>
                    <a:pt x="3143" y="2846"/>
                    <a:pt x="3227" y="3441"/>
                    <a:pt x="3132" y="4001"/>
                  </a:cubicBezTo>
                  <a:cubicBezTo>
                    <a:pt x="2834" y="3798"/>
                    <a:pt x="2501" y="3643"/>
                    <a:pt x="2131" y="3560"/>
                  </a:cubicBezTo>
                  <a:cubicBezTo>
                    <a:pt x="1988" y="3530"/>
                    <a:pt x="1838" y="3514"/>
                    <a:pt x="1688" y="3514"/>
                  </a:cubicBezTo>
                  <a:cubicBezTo>
                    <a:pt x="1077" y="3514"/>
                    <a:pt x="463" y="3773"/>
                    <a:pt x="262" y="4346"/>
                  </a:cubicBezTo>
                  <a:cubicBezTo>
                    <a:pt x="155" y="4667"/>
                    <a:pt x="226" y="5025"/>
                    <a:pt x="453" y="5334"/>
                  </a:cubicBezTo>
                  <a:cubicBezTo>
                    <a:pt x="719" y="5693"/>
                    <a:pt x="1133" y="5906"/>
                    <a:pt x="1539" y="5906"/>
                  </a:cubicBezTo>
                  <a:cubicBezTo>
                    <a:pt x="1550" y="5906"/>
                    <a:pt x="1561" y="5906"/>
                    <a:pt x="1572" y="5906"/>
                  </a:cubicBezTo>
                  <a:cubicBezTo>
                    <a:pt x="2286" y="5870"/>
                    <a:pt x="2977" y="5287"/>
                    <a:pt x="3227" y="4477"/>
                  </a:cubicBezTo>
                  <a:cubicBezTo>
                    <a:pt x="3239" y="4441"/>
                    <a:pt x="3251" y="4405"/>
                    <a:pt x="3263" y="4358"/>
                  </a:cubicBezTo>
                  <a:cubicBezTo>
                    <a:pt x="3989" y="4989"/>
                    <a:pt x="4394" y="5989"/>
                    <a:pt x="4227" y="6941"/>
                  </a:cubicBezTo>
                  <a:cubicBezTo>
                    <a:pt x="4025" y="8061"/>
                    <a:pt x="3167" y="8918"/>
                    <a:pt x="2346" y="9763"/>
                  </a:cubicBezTo>
                  <a:cubicBezTo>
                    <a:pt x="2203" y="9906"/>
                    <a:pt x="2048" y="10061"/>
                    <a:pt x="1905" y="10204"/>
                  </a:cubicBezTo>
                  <a:cubicBezTo>
                    <a:pt x="1167" y="10990"/>
                    <a:pt x="0" y="12514"/>
                    <a:pt x="596" y="14002"/>
                  </a:cubicBezTo>
                  <a:cubicBezTo>
                    <a:pt x="953" y="14907"/>
                    <a:pt x="1977" y="15526"/>
                    <a:pt x="3084" y="15526"/>
                  </a:cubicBezTo>
                  <a:lnTo>
                    <a:pt x="3155" y="15526"/>
                  </a:lnTo>
                  <a:cubicBezTo>
                    <a:pt x="4322" y="15490"/>
                    <a:pt x="5322" y="14847"/>
                    <a:pt x="5965" y="14311"/>
                  </a:cubicBezTo>
                  <a:cubicBezTo>
                    <a:pt x="6263" y="14061"/>
                    <a:pt x="6632" y="13704"/>
                    <a:pt x="6834" y="13228"/>
                  </a:cubicBezTo>
                  <a:cubicBezTo>
                    <a:pt x="7049" y="12740"/>
                    <a:pt x="7001" y="12204"/>
                    <a:pt x="6727" y="11835"/>
                  </a:cubicBezTo>
                  <a:cubicBezTo>
                    <a:pt x="6572" y="11621"/>
                    <a:pt x="6311" y="11478"/>
                    <a:pt x="6025" y="11442"/>
                  </a:cubicBezTo>
                  <a:cubicBezTo>
                    <a:pt x="5984" y="11436"/>
                    <a:pt x="5943" y="11433"/>
                    <a:pt x="5902" y="11433"/>
                  </a:cubicBezTo>
                  <a:cubicBezTo>
                    <a:pt x="5710" y="11433"/>
                    <a:pt x="5529" y="11500"/>
                    <a:pt x="5382" y="11609"/>
                  </a:cubicBezTo>
                  <a:cubicBezTo>
                    <a:pt x="5179" y="11787"/>
                    <a:pt x="5096" y="12073"/>
                    <a:pt x="5156" y="12371"/>
                  </a:cubicBezTo>
                  <a:cubicBezTo>
                    <a:pt x="5203" y="12621"/>
                    <a:pt x="5370" y="12823"/>
                    <a:pt x="5596" y="12883"/>
                  </a:cubicBezTo>
                  <a:cubicBezTo>
                    <a:pt x="5604" y="12884"/>
                    <a:pt x="5612" y="12885"/>
                    <a:pt x="5619" y="12885"/>
                  </a:cubicBezTo>
                  <a:cubicBezTo>
                    <a:pt x="5668" y="12885"/>
                    <a:pt x="5706" y="12853"/>
                    <a:pt x="5727" y="12811"/>
                  </a:cubicBezTo>
                  <a:cubicBezTo>
                    <a:pt x="5739" y="12752"/>
                    <a:pt x="5703" y="12704"/>
                    <a:pt x="5656" y="12680"/>
                  </a:cubicBezTo>
                  <a:cubicBezTo>
                    <a:pt x="5501" y="12645"/>
                    <a:pt x="5394" y="12514"/>
                    <a:pt x="5346" y="12323"/>
                  </a:cubicBezTo>
                  <a:cubicBezTo>
                    <a:pt x="5299" y="12109"/>
                    <a:pt x="5370" y="11883"/>
                    <a:pt x="5513" y="11763"/>
                  </a:cubicBezTo>
                  <a:cubicBezTo>
                    <a:pt x="5621" y="11685"/>
                    <a:pt x="5762" y="11638"/>
                    <a:pt x="5909" y="11638"/>
                  </a:cubicBezTo>
                  <a:cubicBezTo>
                    <a:pt x="5940" y="11638"/>
                    <a:pt x="5970" y="11640"/>
                    <a:pt x="6001" y="11644"/>
                  </a:cubicBezTo>
                  <a:cubicBezTo>
                    <a:pt x="6227" y="11668"/>
                    <a:pt x="6442" y="11787"/>
                    <a:pt x="6561" y="11954"/>
                  </a:cubicBezTo>
                  <a:cubicBezTo>
                    <a:pt x="6799" y="12264"/>
                    <a:pt x="6823" y="12728"/>
                    <a:pt x="6644" y="13145"/>
                  </a:cubicBezTo>
                  <a:cubicBezTo>
                    <a:pt x="6465" y="13573"/>
                    <a:pt x="6120" y="13907"/>
                    <a:pt x="5834" y="14157"/>
                  </a:cubicBezTo>
                  <a:cubicBezTo>
                    <a:pt x="5215" y="14669"/>
                    <a:pt x="4263" y="15288"/>
                    <a:pt x="3143" y="15323"/>
                  </a:cubicBezTo>
                  <a:cubicBezTo>
                    <a:pt x="3123" y="15324"/>
                    <a:pt x="3102" y="15324"/>
                    <a:pt x="3081" y="15324"/>
                  </a:cubicBezTo>
                  <a:cubicBezTo>
                    <a:pt x="2046" y="15324"/>
                    <a:pt x="1113" y="14747"/>
                    <a:pt x="786" y="13919"/>
                  </a:cubicBezTo>
                  <a:cubicBezTo>
                    <a:pt x="226" y="12537"/>
                    <a:pt x="1346" y="11085"/>
                    <a:pt x="2060" y="10347"/>
                  </a:cubicBezTo>
                  <a:cubicBezTo>
                    <a:pt x="2191" y="10192"/>
                    <a:pt x="2346" y="10049"/>
                    <a:pt x="2489" y="9894"/>
                  </a:cubicBezTo>
                  <a:cubicBezTo>
                    <a:pt x="3334" y="9037"/>
                    <a:pt x="4215" y="8156"/>
                    <a:pt x="4429" y="6965"/>
                  </a:cubicBezTo>
                  <a:cubicBezTo>
                    <a:pt x="4608" y="5906"/>
                    <a:pt x="4132" y="4810"/>
                    <a:pt x="3322" y="4132"/>
                  </a:cubicBezTo>
                  <a:cubicBezTo>
                    <a:pt x="3441" y="3501"/>
                    <a:pt x="3346" y="2834"/>
                    <a:pt x="3239" y="2250"/>
                  </a:cubicBezTo>
                  <a:cubicBezTo>
                    <a:pt x="3227" y="2131"/>
                    <a:pt x="3191" y="2000"/>
                    <a:pt x="3167" y="1881"/>
                  </a:cubicBezTo>
                  <a:cubicBezTo>
                    <a:pt x="3060" y="1298"/>
                    <a:pt x="2941" y="691"/>
                    <a:pt x="2977" y="107"/>
                  </a:cubicBezTo>
                  <a:cubicBezTo>
                    <a:pt x="2977" y="48"/>
                    <a:pt x="2941" y="0"/>
                    <a:pt x="28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63" name="Google Shape;4163;p57"/>
            <p:cNvSpPr/>
            <p:nvPr/>
          </p:nvSpPr>
          <p:spPr>
            <a:xfrm>
              <a:off x="8733012" y="1918688"/>
              <a:ext cx="49569" cy="49572"/>
            </a:xfrm>
            <a:custGeom>
              <a:avLst/>
              <a:gdLst/>
              <a:ahLst/>
              <a:cxnLst/>
              <a:rect l="l" t="t" r="r" b="b"/>
              <a:pathLst>
                <a:path w="1215" h="1215" extrusionOk="0">
                  <a:moveTo>
                    <a:pt x="608" y="0"/>
                  </a:moveTo>
                  <a:cubicBezTo>
                    <a:pt x="274" y="0"/>
                    <a:pt x="0" y="262"/>
                    <a:pt x="0" y="607"/>
                  </a:cubicBezTo>
                  <a:cubicBezTo>
                    <a:pt x="0" y="941"/>
                    <a:pt x="274" y="1215"/>
                    <a:pt x="608" y="1215"/>
                  </a:cubicBezTo>
                  <a:cubicBezTo>
                    <a:pt x="953" y="1215"/>
                    <a:pt x="1215" y="941"/>
                    <a:pt x="1215" y="607"/>
                  </a:cubicBezTo>
                  <a:cubicBezTo>
                    <a:pt x="1215" y="262"/>
                    <a:pt x="953" y="0"/>
                    <a:pt x="60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64" name="Google Shape;4164;p57"/>
            <p:cNvSpPr/>
            <p:nvPr/>
          </p:nvSpPr>
          <p:spPr>
            <a:xfrm>
              <a:off x="8209951" y="1088982"/>
              <a:ext cx="90276" cy="90276"/>
            </a:xfrm>
            <a:custGeom>
              <a:avLst/>
              <a:gdLst/>
              <a:ahLst/>
              <a:cxnLst/>
              <a:rect l="l" t="t" r="r" b="b"/>
              <a:pathLst>
                <a:path w="1013" h="1013" extrusionOk="0">
                  <a:moveTo>
                    <a:pt x="500" y="0"/>
                  </a:moveTo>
                  <a:cubicBezTo>
                    <a:pt x="227" y="0"/>
                    <a:pt x="0" y="226"/>
                    <a:pt x="0" y="512"/>
                  </a:cubicBezTo>
                  <a:cubicBezTo>
                    <a:pt x="0" y="786"/>
                    <a:pt x="227" y="1012"/>
                    <a:pt x="500" y="1012"/>
                  </a:cubicBezTo>
                  <a:cubicBezTo>
                    <a:pt x="786" y="1012"/>
                    <a:pt x="1012" y="786"/>
                    <a:pt x="1012" y="512"/>
                  </a:cubicBezTo>
                  <a:cubicBezTo>
                    <a:pt x="1012" y="226"/>
                    <a:pt x="786" y="0"/>
                    <a:pt x="50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65" name="Google Shape;4165;p57"/>
            <p:cNvSpPr/>
            <p:nvPr/>
          </p:nvSpPr>
          <p:spPr>
            <a:xfrm>
              <a:off x="8712653" y="830446"/>
              <a:ext cx="90273" cy="90235"/>
            </a:xfrm>
            <a:custGeom>
              <a:avLst/>
              <a:gdLst/>
              <a:ahLst/>
              <a:cxnLst/>
              <a:rect l="l" t="t" r="r" b="b"/>
              <a:pathLst>
                <a:path w="1418" h="1417" extrusionOk="0">
                  <a:moveTo>
                    <a:pt x="715" y="0"/>
                  </a:moveTo>
                  <a:cubicBezTo>
                    <a:pt x="322" y="0"/>
                    <a:pt x="1" y="310"/>
                    <a:pt x="1" y="703"/>
                  </a:cubicBezTo>
                  <a:cubicBezTo>
                    <a:pt x="1" y="1095"/>
                    <a:pt x="322" y="1417"/>
                    <a:pt x="715" y="1417"/>
                  </a:cubicBezTo>
                  <a:cubicBezTo>
                    <a:pt x="1108" y="1417"/>
                    <a:pt x="1418" y="1095"/>
                    <a:pt x="1418" y="703"/>
                  </a:cubicBezTo>
                  <a:cubicBezTo>
                    <a:pt x="1418" y="310"/>
                    <a:pt x="1108" y="0"/>
                    <a:pt x="71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66" name="Google Shape;4166;p57"/>
            <p:cNvSpPr/>
            <p:nvPr/>
          </p:nvSpPr>
          <p:spPr>
            <a:xfrm>
              <a:off x="8155520" y="382259"/>
              <a:ext cx="54423" cy="54423"/>
            </a:xfrm>
            <a:custGeom>
              <a:avLst/>
              <a:gdLst/>
              <a:ahLst/>
              <a:cxnLst/>
              <a:rect l="l" t="t" r="r" b="b"/>
              <a:pathLst>
                <a:path w="1013" h="1013" extrusionOk="0">
                  <a:moveTo>
                    <a:pt x="500" y="0"/>
                  </a:moveTo>
                  <a:cubicBezTo>
                    <a:pt x="227" y="0"/>
                    <a:pt x="0" y="226"/>
                    <a:pt x="0" y="512"/>
                  </a:cubicBezTo>
                  <a:cubicBezTo>
                    <a:pt x="0" y="786"/>
                    <a:pt x="227" y="1012"/>
                    <a:pt x="500" y="1012"/>
                  </a:cubicBezTo>
                  <a:cubicBezTo>
                    <a:pt x="786" y="1012"/>
                    <a:pt x="1012" y="786"/>
                    <a:pt x="1012" y="512"/>
                  </a:cubicBezTo>
                  <a:cubicBezTo>
                    <a:pt x="1012" y="226"/>
                    <a:pt x="786" y="0"/>
                    <a:pt x="50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167" name="Google Shape;4167;p57"/>
          <p:cNvSpPr txBox="1"/>
          <p:nvPr/>
        </p:nvSpPr>
        <p:spPr>
          <a:xfrm>
            <a:off x="3782359" y="2080498"/>
            <a:ext cx="2014950" cy="60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eaLnBrk="1" hangingPunct="1">
              <a:buFont typeface="Wingdings" panose="05000000000000000000" pitchFamily="2" charset="2"/>
              <a:buNone/>
            </a:pPr>
            <a:r>
              <a:rPr lang="en-US" altLang="en-US" sz="2800" b="1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Ê-</a:t>
            </a:r>
            <a:r>
              <a:rPr lang="en-US" altLang="en-US" sz="2800" b="1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altLang="en-US" sz="2800" b="1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-x</a:t>
            </a:r>
            <a:r>
              <a:rPr lang="vi-VN" altLang="en-US" sz="2800" b="1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ơ</a:t>
            </a:r>
            <a:r>
              <a:rPr lang="en-SG" altLang="en-US" sz="2800" b="1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endParaRPr lang="en-US" altLang="en-US" sz="2800" b="1" dirty="0">
              <a:solidFill>
                <a:schemeClr val="bg2">
                  <a:lumMod val="50000"/>
                </a:schemeClr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en-US" altLang="en-US" sz="2800" b="1" dirty="0" err="1">
                <a:solidFill>
                  <a:schemeClr val="bg2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vĩ</a:t>
            </a:r>
            <a:r>
              <a:rPr lang="en-US" altLang="en-US" sz="2800" b="1" dirty="0">
                <a:solidFill>
                  <a:schemeClr val="bg2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chemeClr val="bg2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đại</a:t>
            </a:r>
            <a:endParaRPr lang="en-US" altLang="en-US" sz="2800" b="1" dirty="0">
              <a:solidFill>
                <a:schemeClr val="bg2">
                  <a:lumMod val="50000"/>
                </a:schemeClr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en-US" altLang="en-US" sz="2800" b="1" dirty="0" err="1">
                <a:solidFill>
                  <a:schemeClr val="bg2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kì</a:t>
            </a:r>
            <a:r>
              <a:rPr lang="en-US" altLang="en-US" sz="2800" b="1" dirty="0">
                <a:solidFill>
                  <a:schemeClr val="bg2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chemeClr val="bg2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diệu</a:t>
            </a:r>
            <a:endParaRPr lang="en-US" altLang="en-US" sz="2800" b="1" dirty="0">
              <a:solidFill>
                <a:schemeClr val="bg2">
                  <a:lumMod val="50000"/>
                </a:schemeClr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4168" name="Google Shape;4168;p57"/>
          <p:cNvGrpSpPr/>
          <p:nvPr/>
        </p:nvGrpSpPr>
        <p:grpSpPr>
          <a:xfrm>
            <a:off x="5846298" y="2474483"/>
            <a:ext cx="303395" cy="389422"/>
            <a:chOff x="2710936" y="1704951"/>
            <a:chExt cx="455411" cy="584543"/>
          </a:xfrm>
        </p:grpSpPr>
        <p:sp>
          <p:nvSpPr>
            <p:cNvPr id="4169" name="Google Shape;4169;p57"/>
            <p:cNvSpPr/>
            <p:nvPr/>
          </p:nvSpPr>
          <p:spPr>
            <a:xfrm>
              <a:off x="2883798" y="1704951"/>
              <a:ext cx="282548" cy="322277"/>
            </a:xfrm>
            <a:custGeom>
              <a:avLst/>
              <a:gdLst/>
              <a:ahLst/>
              <a:cxnLst/>
              <a:rect l="l" t="t" r="r" b="b"/>
              <a:pathLst>
                <a:path w="2120" h="2418" extrusionOk="0">
                  <a:moveTo>
                    <a:pt x="1060" y="0"/>
                  </a:moveTo>
                  <a:cubicBezTo>
                    <a:pt x="881" y="536"/>
                    <a:pt x="500" y="977"/>
                    <a:pt x="0" y="1215"/>
                  </a:cubicBezTo>
                  <a:cubicBezTo>
                    <a:pt x="500" y="1453"/>
                    <a:pt x="881" y="1893"/>
                    <a:pt x="1060" y="2417"/>
                  </a:cubicBezTo>
                  <a:cubicBezTo>
                    <a:pt x="1238" y="1893"/>
                    <a:pt x="1619" y="1453"/>
                    <a:pt x="2120" y="1215"/>
                  </a:cubicBezTo>
                  <a:cubicBezTo>
                    <a:pt x="1619" y="977"/>
                    <a:pt x="1227" y="536"/>
                    <a:pt x="106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70" name="Google Shape;4170;p57"/>
            <p:cNvSpPr/>
            <p:nvPr/>
          </p:nvSpPr>
          <p:spPr>
            <a:xfrm>
              <a:off x="2883801" y="2185317"/>
              <a:ext cx="91756" cy="104177"/>
            </a:xfrm>
            <a:custGeom>
              <a:avLst/>
              <a:gdLst/>
              <a:ahLst/>
              <a:cxnLst/>
              <a:rect l="l" t="t" r="r" b="b"/>
              <a:pathLst>
                <a:path w="1049" h="1191" extrusionOk="0">
                  <a:moveTo>
                    <a:pt x="524" y="0"/>
                  </a:moveTo>
                  <a:cubicBezTo>
                    <a:pt x="441" y="262"/>
                    <a:pt x="251" y="477"/>
                    <a:pt x="1" y="596"/>
                  </a:cubicBezTo>
                  <a:cubicBezTo>
                    <a:pt x="251" y="715"/>
                    <a:pt x="441" y="929"/>
                    <a:pt x="524" y="1191"/>
                  </a:cubicBezTo>
                  <a:cubicBezTo>
                    <a:pt x="620" y="929"/>
                    <a:pt x="810" y="715"/>
                    <a:pt x="1048" y="596"/>
                  </a:cubicBezTo>
                  <a:cubicBezTo>
                    <a:pt x="810" y="488"/>
                    <a:pt x="620" y="262"/>
                    <a:pt x="52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71" name="Google Shape;4171;p57"/>
            <p:cNvSpPr/>
            <p:nvPr/>
          </p:nvSpPr>
          <p:spPr>
            <a:xfrm>
              <a:off x="2710936" y="1973487"/>
              <a:ext cx="153450" cy="178584"/>
            </a:xfrm>
            <a:custGeom>
              <a:avLst/>
              <a:gdLst/>
              <a:ahLst/>
              <a:cxnLst/>
              <a:rect l="l" t="t" r="r" b="b"/>
              <a:pathLst>
                <a:path w="513" h="597" extrusionOk="0">
                  <a:moveTo>
                    <a:pt x="262" y="1"/>
                  </a:moveTo>
                  <a:cubicBezTo>
                    <a:pt x="214" y="132"/>
                    <a:pt x="119" y="239"/>
                    <a:pt x="0" y="299"/>
                  </a:cubicBezTo>
                  <a:cubicBezTo>
                    <a:pt x="119" y="358"/>
                    <a:pt x="214" y="465"/>
                    <a:pt x="262" y="596"/>
                  </a:cubicBezTo>
                  <a:cubicBezTo>
                    <a:pt x="298" y="465"/>
                    <a:pt x="393" y="358"/>
                    <a:pt x="512" y="299"/>
                  </a:cubicBezTo>
                  <a:cubicBezTo>
                    <a:pt x="393" y="239"/>
                    <a:pt x="298" y="132"/>
                    <a:pt x="26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172" name="Google Shape;4172;p57"/>
          <p:cNvGrpSpPr/>
          <p:nvPr/>
        </p:nvGrpSpPr>
        <p:grpSpPr>
          <a:xfrm flipH="1">
            <a:off x="2994298" y="2474483"/>
            <a:ext cx="303395" cy="389422"/>
            <a:chOff x="2710936" y="1704951"/>
            <a:chExt cx="455411" cy="584543"/>
          </a:xfrm>
        </p:grpSpPr>
        <p:sp>
          <p:nvSpPr>
            <p:cNvPr id="4173" name="Google Shape;4173;p57"/>
            <p:cNvSpPr/>
            <p:nvPr/>
          </p:nvSpPr>
          <p:spPr>
            <a:xfrm>
              <a:off x="2883798" y="1704951"/>
              <a:ext cx="282548" cy="322277"/>
            </a:xfrm>
            <a:custGeom>
              <a:avLst/>
              <a:gdLst/>
              <a:ahLst/>
              <a:cxnLst/>
              <a:rect l="l" t="t" r="r" b="b"/>
              <a:pathLst>
                <a:path w="2120" h="2418" extrusionOk="0">
                  <a:moveTo>
                    <a:pt x="1060" y="0"/>
                  </a:moveTo>
                  <a:cubicBezTo>
                    <a:pt x="881" y="536"/>
                    <a:pt x="500" y="977"/>
                    <a:pt x="0" y="1215"/>
                  </a:cubicBezTo>
                  <a:cubicBezTo>
                    <a:pt x="500" y="1453"/>
                    <a:pt x="881" y="1893"/>
                    <a:pt x="1060" y="2417"/>
                  </a:cubicBezTo>
                  <a:cubicBezTo>
                    <a:pt x="1238" y="1893"/>
                    <a:pt x="1619" y="1453"/>
                    <a:pt x="2120" y="1215"/>
                  </a:cubicBezTo>
                  <a:cubicBezTo>
                    <a:pt x="1619" y="977"/>
                    <a:pt x="1227" y="536"/>
                    <a:pt x="106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74" name="Google Shape;4174;p57"/>
            <p:cNvSpPr/>
            <p:nvPr/>
          </p:nvSpPr>
          <p:spPr>
            <a:xfrm>
              <a:off x="2883801" y="2185317"/>
              <a:ext cx="91756" cy="104177"/>
            </a:xfrm>
            <a:custGeom>
              <a:avLst/>
              <a:gdLst/>
              <a:ahLst/>
              <a:cxnLst/>
              <a:rect l="l" t="t" r="r" b="b"/>
              <a:pathLst>
                <a:path w="1049" h="1191" extrusionOk="0">
                  <a:moveTo>
                    <a:pt x="524" y="0"/>
                  </a:moveTo>
                  <a:cubicBezTo>
                    <a:pt x="441" y="262"/>
                    <a:pt x="251" y="477"/>
                    <a:pt x="1" y="596"/>
                  </a:cubicBezTo>
                  <a:cubicBezTo>
                    <a:pt x="251" y="715"/>
                    <a:pt x="441" y="929"/>
                    <a:pt x="524" y="1191"/>
                  </a:cubicBezTo>
                  <a:cubicBezTo>
                    <a:pt x="620" y="929"/>
                    <a:pt x="810" y="715"/>
                    <a:pt x="1048" y="596"/>
                  </a:cubicBezTo>
                  <a:cubicBezTo>
                    <a:pt x="810" y="488"/>
                    <a:pt x="620" y="262"/>
                    <a:pt x="52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75" name="Google Shape;4175;p57"/>
            <p:cNvSpPr/>
            <p:nvPr/>
          </p:nvSpPr>
          <p:spPr>
            <a:xfrm>
              <a:off x="2710936" y="1973487"/>
              <a:ext cx="153450" cy="178584"/>
            </a:xfrm>
            <a:custGeom>
              <a:avLst/>
              <a:gdLst/>
              <a:ahLst/>
              <a:cxnLst/>
              <a:rect l="l" t="t" r="r" b="b"/>
              <a:pathLst>
                <a:path w="513" h="597" extrusionOk="0">
                  <a:moveTo>
                    <a:pt x="262" y="1"/>
                  </a:moveTo>
                  <a:cubicBezTo>
                    <a:pt x="214" y="132"/>
                    <a:pt x="119" y="239"/>
                    <a:pt x="0" y="299"/>
                  </a:cubicBezTo>
                  <a:cubicBezTo>
                    <a:pt x="119" y="358"/>
                    <a:pt x="214" y="465"/>
                    <a:pt x="262" y="596"/>
                  </a:cubicBezTo>
                  <a:cubicBezTo>
                    <a:pt x="298" y="465"/>
                    <a:pt x="393" y="358"/>
                    <a:pt x="512" y="299"/>
                  </a:cubicBezTo>
                  <a:cubicBezTo>
                    <a:pt x="393" y="239"/>
                    <a:pt x="298" y="132"/>
                    <a:pt x="26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4" name="Picture 11" descr="chu hoa0005">
            <a:extLst>
              <a:ext uri="{FF2B5EF4-FFF2-40B4-BE49-F238E27FC236}">
                <a16:creationId xmlns:a16="http://schemas.microsoft.com/office/drawing/2014/main" id="{FC5CE0DB-4EEE-4DF9-85FC-DDE321237B5F}"/>
              </a:ext>
            </a:extLst>
          </p:cNvPr>
          <p:cNvPicPr>
            <a:picLocks noChangeAspect="1"/>
          </p:cNvPicPr>
          <p:nvPr/>
        </p:nvPicPr>
        <p:blipFill>
          <a:blip r:embed="rId3">
            <a:lum bright="-32001" contrast="40000"/>
          </a:blip>
          <a:srcRect l="56860" t="39471" r="21571" b="43802"/>
          <a:stretch>
            <a:fillRect/>
          </a:stretch>
        </p:blipFill>
        <p:spPr>
          <a:xfrm>
            <a:off x="5075823" y="678179"/>
            <a:ext cx="3332873" cy="3926097"/>
          </a:xfrm>
          <a:prstGeom prst="rect">
            <a:avLst/>
          </a:prstGeom>
          <a:noFill/>
          <a:ln w="9525" cap="flat" cmpd="sng">
            <a:solidFill>
              <a:schemeClr val="hlink"/>
            </a:solidFill>
            <a:prstDash val="solid"/>
            <a:miter/>
            <a:headEnd type="none" w="med" len="med"/>
            <a:tailEnd type="none" w="med" len="med"/>
          </a:ln>
        </p:spPr>
      </p:pic>
      <p:sp>
        <p:nvSpPr>
          <p:cNvPr id="95" name="Text Box 4">
            <a:extLst>
              <a:ext uri="{FF2B5EF4-FFF2-40B4-BE49-F238E27FC236}">
                <a16:creationId xmlns:a16="http://schemas.microsoft.com/office/drawing/2014/main" id="{2B4027DB-88C8-441A-AC1D-2B424E24693E}"/>
              </a:ext>
            </a:extLst>
          </p:cNvPr>
          <p:cNvSpPr txBox="1"/>
          <p:nvPr/>
        </p:nvSpPr>
        <p:spPr>
          <a:xfrm>
            <a:off x="191605" y="678179"/>
            <a:ext cx="4814735" cy="3693319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lnSpc>
                <a:spcPct val="150000"/>
              </a:lnSpc>
              <a:buFontTx/>
              <a:buChar char="-"/>
            </a:pPr>
            <a:r>
              <a:rPr lang="en-US" altLang="zh-CN" dirty="0" err="1">
                <a:solidFill>
                  <a:schemeClr val="tx2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Lưng</a:t>
            </a:r>
            <a:r>
              <a:rPr lang="en-US" altLang="zh-CN" dirty="0">
                <a:solidFill>
                  <a:schemeClr val="tx2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thẳng, không tì </a:t>
            </a:r>
            <a:r>
              <a:rPr lang="en-US" altLang="zh-CN" dirty="0" err="1">
                <a:solidFill>
                  <a:schemeClr val="tx2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ngực</a:t>
            </a:r>
            <a:r>
              <a:rPr lang="en-US" altLang="zh-CN" dirty="0">
                <a:solidFill>
                  <a:schemeClr val="tx2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zh-CN" dirty="0" err="1">
                <a:solidFill>
                  <a:schemeClr val="tx2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xuống</a:t>
            </a:r>
            <a:r>
              <a:rPr lang="en-US" altLang="zh-CN" dirty="0">
                <a:solidFill>
                  <a:schemeClr val="tx2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zh-CN" dirty="0" err="1">
                <a:solidFill>
                  <a:schemeClr val="tx2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bàn</a:t>
            </a:r>
            <a:r>
              <a:rPr lang="en-US" altLang="zh-CN" dirty="0">
                <a:solidFill>
                  <a:schemeClr val="tx2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  <a:p>
            <a:pPr marL="342900" indent="-342900">
              <a:lnSpc>
                <a:spcPct val="150000"/>
              </a:lnSpc>
              <a:buFontTx/>
              <a:buChar char="-"/>
            </a:pPr>
            <a:r>
              <a:rPr lang="en-US" altLang="zh-CN" dirty="0" err="1">
                <a:solidFill>
                  <a:schemeClr val="tx2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Đầu</a:t>
            </a:r>
            <a:r>
              <a:rPr lang="en-US" altLang="zh-CN" dirty="0">
                <a:solidFill>
                  <a:schemeClr val="tx2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hơi cúi.</a:t>
            </a:r>
          </a:p>
          <a:p>
            <a:pPr marL="342900" indent="-342900">
              <a:lnSpc>
                <a:spcPct val="150000"/>
              </a:lnSpc>
              <a:buFontTx/>
              <a:buChar char="-"/>
            </a:pPr>
            <a:r>
              <a:rPr lang="en-US" altLang="zh-CN" dirty="0" err="1">
                <a:solidFill>
                  <a:schemeClr val="tx2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Mắt</a:t>
            </a:r>
            <a:r>
              <a:rPr lang="en-US" altLang="zh-CN" dirty="0">
                <a:solidFill>
                  <a:schemeClr val="tx2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cách vở khoảng 25 đến 30 cm.</a:t>
            </a:r>
          </a:p>
          <a:p>
            <a:pPr marL="342900" indent="-342900">
              <a:lnSpc>
                <a:spcPct val="150000"/>
              </a:lnSpc>
              <a:buFontTx/>
              <a:buChar char="-"/>
            </a:pPr>
            <a:r>
              <a:rPr lang="en-US" altLang="zh-CN" dirty="0">
                <a:solidFill>
                  <a:schemeClr val="tx2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Tay phải cầm bút.</a:t>
            </a:r>
          </a:p>
          <a:p>
            <a:pPr marL="342900" indent="-342900">
              <a:lnSpc>
                <a:spcPct val="150000"/>
              </a:lnSpc>
              <a:buFontTx/>
              <a:buChar char="-"/>
            </a:pPr>
            <a:r>
              <a:rPr lang="en-US" altLang="zh-CN" dirty="0">
                <a:solidFill>
                  <a:schemeClr val="tx2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Tay trái tì nhẹ lên mép vở để </a:t>
            </a:r>
            <a:r>
              <a:rPr lang="en-US" altLang="zh-CN" dirty="0" err="1">
                <a:solidFill>
                  <a:schemeClr val="tx2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giữ</a:t>
            </a:r>
            <a:r>
              <a:rPr lang="en-US" altLang="zh-CN" dirty="0">
                <a:solidFill>
                  <a:schemeClr val="tx2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  <a:p>
            <a:pPr marL="342900" indent="-342900">
              <a:lnSpc>
                <a:spcPct val="150000"/>
              </a:lnSpc>
              <a:buFontTx/>
              <a:buChar char="-"/>
            </a:pPr>
            <a:r>
              <a:rPr lang="en-US" altLang="zh-CN" dirty="0">
                <a:solidFill>
                  <a:schemeClr val="tx2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Hai chân để song song thoải </a:t>
            </a:r>
            <a:r>
              <a:rPr lang="en-US" altLang="zh-CN" dirty="0" err="1">
                <a:solidFill>
                  <a:schemeClr val="tx2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mái</a:t>
            </a:r>
            <a:r>
              <a:rPr lang="en-US" altLang="zh-CN" dirty="0">
                <a:solidFill>
                  <a:schemeClr val="tx2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  <a:p>
            <a:pPr marL="342900" indent="-342900">
              <a:lnSpc>
                <a:spcPct val="150000"/>
              </a:lnSpc>
              <a:buFontTx/>
              <a:buChar char="-"/>
            </a:pPr>
            <a:r>
              <a:rPr lang="en-US" altLang="zh-CN" dirty="0" err="1">
                <a:solidFill>
                  <a:schemeClr val="tx2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Không</a:t>
            </a:r>
            <a:r>
              <a:rPr lang="en-US" altLang="zh-CN" dirty="0">
                <a:solidFill>
                  <a:schemeClr val="tx2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zh-CN" dirty="0" err="1">
                <a:solidFill>
                  <a:schemeClr val="tx2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gian</a:t>
            </a:r>
            <a:r>
              <a:rPr lang="en-US" altLang="zh-CN" dirty="0">
                <a:solidFill>
                  <a:schemeClr val="tx2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zh-CN" dirty="0" err="1">
                <a:solidFill>
                  <a:schemeClr val="tx2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yên</a:t>
            </a:r>
            <a:r>
              <a:rPr lang="en-US" altLang="zh-CN" dirty="0">
                <a:solidFill>
                  <a:schemeClr val="tx2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zh-CN" dirty="0" err="1">
                <a:solidFill>
                  <a:schemeClr val="tx2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tĩnh</a:t>
            </a:r>
            <a:r>
              <a:rPr lang="en-US" altLang="zh-CN" dirty="0">
                <a:solidFill>
                  <a:schemeClr val="tx2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altLang="zh-CN" dirty="0" err="1">
                <a:solidFill>
                  <a:schemeClr val="tx2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hạn</a:t>
            </a:r>
            <a:r>
              <a:rPr lang="en-US" altLang="zh-CN" dirty="0">
                <a:solidFill>
                  <a:schemeClr val="tx2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zh-CN" dirty="0" err="1">
                <a:solidFill>
                  <a:schemeClr val="tx2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chế</a:t>
            </a:r>
            <a:r>
              <a:rPr lang="en-US" altLang="zh-CN" dirty="0">
                <a:solidFill>
                  <a:schemeClr val="tx2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zh-CN" dirty="0" err="1">
                <a:solidFill>
                  <a:schemeClr val="tx2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tiếng</a:t>
            </a:r>
            <a:r>
              <a:rPr lang="en-US" altLang="zh-CN" dirty="0">
                <a:solidFill>
                  <a:schemeClr val="tx2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zh-CN" dirty="0" err="1">
                <a:solidFill>
                  <a:schemeClr val="tx2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ồn</a:t>
            </a:r>
            <a:r>
              <a:rPr lang="en-US" altLang="zh-CN" dirty="0">
                <a:solidFill>
                  <a:schemeClr val="tx2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altLang="zh-CN" dirty="0" err="1">
                <a:solidFill>
                  <a:schemeClr val="tx2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đủ</a:t>
            </a:r>
            <a:r>
              <a:rPr lang="en-US" altLang="zh-CN" dirty="0">
                <a:solidFill>
                  <a:schemeClr val="tx2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zh-CN" dirty="0" err="1">
                <a:solidFill>
                  <a:schemeClr val="tx2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ánh</a:t>
            </a:r>
            <a:r>
              <a:rPr lang="en-US" altLang="zh-CN" dirty="0">
                <a:solidFill>
                  <a:schemeClr val="tx2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zh-CN" dirty="0" err="1">
                <a:solidFill>
                  <a:schemeClr val="tx2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sáng</a:t>
            </a:r>
            <a:r>
              <a:rPr lang="en-US" altLang="zh-CN" dirty="0">
                <a:solidFill>
                  <a:schemeClr val="tx2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  <a:p>
            <a:pPr algn="just" eaLnBrk="0" hangingPunct="0"/>
            <a:endParaRPr lang="en-US" altLang="zh-CN" dirty="0">
              <a:solidFill>
                <a:schemeClr val="tx2">
                  <a:lumMod val="10000"/>
                </a:schemeClr>
              </a:solidFill>
              <a:latin typeface="Times New Roman" panose="02020603050405020304" pitchFamily="18" charset="0"/>
              <a:ea typeface="SimSun" panose="02010600030101010101" pitchFamily="2" charset="-122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517" name="Google Shape;3517;p52"/>
          <p:cNvGrpSpPr/>
          <p:nvPr/>
        </p:nvGrpSpPr>
        <p:grpSpPr>
          <a:xfrm>
            <a:off x="0" y="3942798"/>
            <a:ext cx="1093594" cy="1200702"/>
            <a:chOff x="1285275" y="1739176"/>
            <a:chExt cx="2324706" cy="2813026"/>
          </a:xfrm>
        </p:grpSpPr>
        <p:sp>
          <p:nvSpPr>
            <p:cNvPr id="3518" name="Google Shape;3518;p52"/>
            <p:cNvSpPr/>
            <p:nvPr/>
          </p:nvSpPr>
          <p:spPr>
            <a:xfrm>
              <a:off x="1285275" y="4331962"/>
              <a:ext cx="2298938" cy="220240"/>
            </a:xfrm>
            <a:custGeom>
              <a:avLst/>
              <a:gdLst/>
              <a:ahLst/>
              <a:cxnLst/>
              <a:rect l="l" t="t" r="r" b="b"/>
              <a:pathLst>
                <a:path w="18027" h="1727" extrusionOk="0">
                  <a:moveTo>
                    <a:pt x="9013" y="0"/>
                  </a:moveTo>
                  <a:cubicBezTo>
                    <a:pt x="4036" y="0"/>
                    <a:pt x="0" y="381"/>
                    <a:pt x="0" y="858"/>
                  </a:cubicBezTo>
                  <a:cubicBezTo>
                    <a:pt x="0" y="1334"/>
                    <a:pt x="4036" y="1727"/>
                    <a:pt x="9013" y="1727"/>
                  </a:cubicBezTo>
                  <a:cubicBezTo>
                    <a:pt x="13990" y="1727"/>
                    <a:pt x="18026" y="1334"/>
                    <a:pt x="18026" y="858"/>
                  </a:cubicBezTo>
                  <a:cubicBezTo>
                    <a:pt x="18026" y="381"/>
                    <a:pt x="13990" y="0"/>
                    <a:pt x="901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19" name="Google Shape;3519;p52"/>
            <p:cNvSpPr/>
            <p:nvPr/>
          </p:nvSpPr>
          <p:spPr>
            <a:xfrm>
              <a:off x="1751390" y="3065602"/>
              <a:ext cx="1210236" cy="1383418"/>
            </a:xfrm>
            <a:custGeom>
              <a:avLst/>
              <a:gdLst/>
              <a:ahLst/>
              <a:cxnLst/>
              <a:rect l="l" t="t" r="r" b="b"/>
              <a:pathLst>
                <a:path w="9490" h="10848" extrusionOk="0">
                  <a:moveTo>
                    <a:pt x="1941" y="1"/>
                  </a:moveTo>
                  <a:lnTo>
                    <a:pt x="0" y="5168"/>
                  </a:lnTo>
                  <a:lnTo>
                    <a:pt x="631" y="10847"/>
                  </a:lnTo>
                  <a:lnTo>
                    <a:pt x="8549" y="10847"/>
                  </a:lnTo>
                  <a:lnTo>
                    <a:pt x="9216" y="5001"/>
                  </a:lnTo>
                  <a:lnTo>
                    <a:pt x="9490" y="4513"/>
                  </a:lnTo>
                  <a:cubicBezTo>
                    <a:pt x="9430" y="2834"/>
                    <a:pt x="9383" y="667"/>
                    <a:pt x="9383" y="667"/>
                  </a:cubicBezTo>
                  <a:lnTo>
                    <a:pt x="6596" y="274"/>
                  </a:lnTo>
                  <a:lnTo>
                    <a:pt x="194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20" name="Google Shape;3520;p52"/>
            <p:cNvSpPr/>
            <p:nvPr/>
          </p:nvSpPr>
          <p:spPr>
            <a:xfrm>
              <a:off x="2987393" y="3743162"/>
              <a:ext cx="422244" cy="326725"/>
            </a:xfrm>
            <a:custGeom>
              <a:avLst/>
              <a:gdLst/>
              <a:ahLst/>
              <a:cxnLst/>
              <a:rect l="l" t="t" r="r" b="b"/>
              <a:pathLst>
                <a:path w="3311" h="2562" extrusionOk="0">
                  <a:moveTo>
                    <a:pt x="1310" y="1"/>
                  </a:moveTo>
                  <a:cubicBezTo>
                    <a:pt x="1159" y="1"/>
                    <a:pt x="1005" y="61"/>
                    <a:pt x="905" y="176"/>
                  </a:cubicBezTo>
                  <a:cubicBezTo>
                    <a:pt x="762" y="355"/>
                    <a:pt x="750" y="629"/>
                    <a:pt x="881" y="819"/>
                  </a:cubicBezTo>
                  <a:cubicBezTo>
                    <a:pt x="631" y="855"/>
                    <a:pt x="524" y="1177"/>
                    <a:pt x="643" y="1403"/>
                  </a:cubicBezTo>
                  <a:cubicBezTo>
                    <a:pt x="597" y="1387"/>
                    <a:pt x="548" y="1380"/>
                    <a:pt x="499" y="1380"/>
                  </a:cubicBezTo>
                  <a:cubicBezTo>
                    <a:pt x="359" y="1380"/>
                    <a:pt x="219" y="1440"/>
                    <a:pt x="131" y="1546"/>
                  </a:cubicBezTo>
                  <a:cubicBezTo>
                    <a:pt x="12" y="1700"/>
                    <a:pt x="0" y="1915"/>
                    <a:pt x="95" y="2081"/>
                  </a:cubicBezTo>
                  <a:cubicBezTo>
                    <a:pt x="124" y="2130"/>
                    <a:pt x="145" y="2201"/>
                    <a:pt x="184" y="2201"/>
                  </a:cubicBezTo>
                  <a:cubicBezTo>
                    <a:pt x="193" y="2201"/>
                    <a:pt x="203" y="2198"/>
                    <a:pt x="214" y="2189"/>
                  </a:cubicBezTo>
                  <a:cubicBezTo>
                    <a:pt x="262" y="2153"/>
                    <a:pt x="286" y="2069"/>
                    <a:pt x="262" y="1998"/>
                  </a:cubicBezTo>
                  <a:lnTo>
                    <a:pt x="262" y="1998"/>
                  </a:lnTo>
                  <a:cubicBezTo>
                    <a:pt x="762" y="2272"/>
                    <a:pt x="1322" y="2450"/>
                    <a:pt x="1893" y="2534"/>
                  </a:cubicBezTo>
                  <a:cubicBezTo>
                    <a:pt x="2012" y="2550"/>
                    <a:pt x="2137" y="2561"/>
                    <a:pt x="2261" y="2561"/>
                  </a:cubicBezTo>
                  <a:cubicBezTo>
                    <a:pt x="2587" y="2561"/>
                    <a:pt x="2910" y="2486"/>
                    <a:pt x="3108" y="2236"/>
                  </a:cubicBezTo>
                  <a:cubicBezTo>
                    <a:pt x="3274" y="2022"/>
                    <a:pt x="3310" y="1724"/>
                    <a:pt x="3203" y="1486"/>
                  </a:cubicBezTo>
                  <a:cubicBezTo>
                    <a:pt x="3084" y="1248"/>
                    <a:pt x="2834" y="1081"/>
                    <a:pt x="2572" y="1069"/>
                  </a:cubicBezTo>
                  <a:cubicBezTo>
                    <a:pt x="2631" y="915"/>
                    <a:pt x="2524" y="724"/>
                    <a:pt x="2369" y="665"/>
                  </a:cubicBezTo>
                  <a:cubicBezTo>
                    <a:pt x="2342" y="656"/>
                    <a:pt x="2314" y="652"/>
                    <a:pt x="2285" y="652"/>
                  </a:cubicBezTo>
                  <a:cubicBezTo>
                    <a:pt x="2152" y="652"/>
                    <a:pt x="2014" y="739"/>
                    <a:pt x="1965" y="867"/>
                  </a:cubicBezTo>
                  <a:cubicBezTo>
                    <a:pt x="1905" y="557"/>
                    <a:pt x="1822" y="200"/>
                    <a:pt x="1548" y="57"/>
                  </a:cubicBezTo>
                  <a:cubicBezTo>
                    <a:pt x="1476" y="19"/>
                    <a:pt x="1393" y="1"/>
                    <a:pt x="131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21" name="Google Shape;3521;p52"/>
            <p:cNvSpPr/>
            <p:nvPr/>
          </p:nvSpPr>
          <p:spPr>
            <a:xfrm>
              <a:off x="2789979" y="3988782"/>
              <a:ext cx="820002" cy="446601"/>
            </a:xfrm>
            <a:custGeom>
              <a:avLst/>
              <a:gdLst/>
              <a:ahLst/>
              <a:cxnLst/>
              <a:rect l="l" t="t" r="r" b="b"/>
              <a:pathLst>
                <a:path w="6430" h="3502" extrusionOk="0">
                  <a:moveTo>
                    <a:pt x="1191" y="1"/>
                  </a:moveTo>
                  <a:cubicBezTo>
                    <a:pt x="0" y="846"/>
                    <a:pt x="167" y="2870"/>
                    <a:pt x="1453" y="3501"/>
                  </a:cubicBezTo>
                  <a:lnTo>
                    <a:pt x="4977" y="3501"/>
                  </a:lnTo>
                  <a:cubicBezTo>
                    <a:pt x="6156" y="2799"/>
                    <a:pt x="6430" y="965"/>
                    <a:pt x="526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22" name="Google Shape;3522;p52"/>
            <p:cNvSpPr/>
            <p:nvPr/>
          </p:nvSpPr>
          <p:spPr>
            <a:xfrm>
              <a:off x="2970686" y="3988782"/>
              <a:ext cx="452595" cy="446601"/>
            </a:xfrm>
            <a:custGeom>
              <a:avLst/>
              <a:gdLst/>
              <a:ahLst/>
              <a:cxnLst/>
              <a:rect l="l" t="t" r="r" b="b"/>
              <a:pathLst>
                <a:path w="3549" h="3502" extrusionOk="0">
                  <a:moveTo>
                    <a:pt x="643" y="1"/>
                  </a:moveTo>
                  <a:cubicBezTo>
                    <a:pt x="0" y="965"/>
                    <a:pt x="155" y="2799"/>
                    <a:pt x="798" y="3501"/>
                  </a:cubicBezTo>
                  <a:lnTo>
                    <a:pt x="2739" y="3501"/>
                  </a:lnTo>
                  <a:cubicBezTo>
                    <a:pt x="3453" y="2870"/>
                    <a:pt x="3548" y="846"/>
                    <a:pt x="288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23" name="Google Shape;3523;p52"/>
            <p:cNvSpPr/>
            <p:nvPr/>
          </p:nvSpPr>
          <p:spPr>
            <a:xfrm>
              <a:off x="3125506" y="3988782"/>
              <a:ext cx="144361" cy="446601"/>
            </a:xfrm>
            <a:custGeom>
              <a:avLst/>
              <a:gdLst/>
              <a:ahLst/>
              <a:cxnLst/>
              <a:rect l="l" t="t" r="r" b="b"/>
              <a:pathLst>
                <a:path w="1132" h="3502" extrusionOk="0">
                  <a:moveTo>
                    <a:pt x="203" y="1"/>
                  </a:moveTo>
                  <a:cubicBezTo>
                    <a:pt x="1" y="965"/>
                    <a:pt x="48" y="2799"/>
                    <a:pt x="251" y="3501"/>
                  </a:cubicBezTo>
                  <a:lnTo>
                    <a:pt x="870" y="3501"/>
                  </a:lnTo>
                  <a:cubicBezTo>
                    <a:pt x="1096" y="2870"/>
                    <a:pt x="1132" y="846"/>
                    <a:pt x="91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24" name="Google Shape;3524;p52"/>
            <p:cNvSpPr/>
            <p:nvPr/>
          </p:nvSpPr>
          <p:spPr>
            <a:xfrm>
              <a:off x="3010093" y="4084429"/>
              <a:ext cx="152013" cy="89779"/>
            </a:xfrm>
            <a:custGeom>
              <a:avLst/>
              <a:gdLst/>
              <a:ahLst/>
              <a:cxnLst/>
              <a:rect l="l" t="t" r="r" b="b"/>
              <a:pathLst>
                <a:path w="1192" h="704" extrusionOk="0">
                  <a:moveTo>
                    <a:pt x="346" y="1"/>
                  </a:moveTo>
                  <a:lnTo>
                    <a:pt x="1" y="703"/>
                  </a:lnTo>
                  <a:lnTo>
                    <a:pt x="1191" y="703"/>
                  </a:lnTo>
                  <a:lnTo>
                    <a:pt x="346" y="1"/>
                  </a:ln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25" name="Google Shape;3525;p52"/>
            <p:cNvSpPr/>
            <p:nvPr/>
          </p:nvSpPr>
          <p:spPr>
            <a:xfrm>
              <a:off x="3233267" y="4084429"/>
              <a:ext cx="152013" cy="89779"/>
            </a:xfrm>
            <a:custGeom>
              <a:avLst/>
              <a:gdLst/>
              <a:ahLst/>
              <a:cxnLst/>
              <a:rect l="l" t="t" r="r" b="b"/>
              <a:pathLst>
                <a:path w="1192" h="704" extrusionOk="0">
                  <a:moveTo>
                    <a:pt x="846" y="1"/>
                  </a:moveTo>
                  <a:lnTo>
                    <a:pt x="1" y="703"/>
                  </a:lnTo>
                  <a:lnTo>
                    <a:pt x="1192" y="703"/>
                  </a:lnTo>
                  <a:lnTo>
                    <a:pt x="846" y="1"/>
                  </a:ln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26" name="Google Shape;3526;p52"/>
            <p:cNvSpPr/>
            <p:nvPr/>
          </p:nvSpPr>
          <p:spPr>
            <a:xfrm>
              <a:off x="3171033" y="4183136"/>
              <a:ext cx="53306" cy="36600"/>
            </a:xfrm>
            <a:custGeom>
              <a:avLst/>
              <a:gdLst/>
              <a:ahLst/>
              <a:cxnLst/>
              <a:rect l="l" t="t" r="r" b="b"/>
              <a:pathLst>
                <a:path w="418" h="287" extrusionOk="0">
                  <a:moveTo>
                    <a:pt x="215" y="1"/>
                  </a:moveTo>
                  <a:lnTo>
                    <a:pt x="1" y="286"/>
                  </a:lnTo>
                  <a:lnTo>
                    <a:pt x="417" y="286"/>
                  </a:lnTo>
                  <a:lnTo>
                    <a:pt x="215" y="1"/>
                  </a:ln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27" name="Google Shape;3527;p52"/>
            <p:cNvSpPr/>
            <p:nvPr/>
          </p:nvSpPr>
          <p:spPr>
            <a:xfrm>
              <a:off x="3081508" y="4246900"/>
              <a:ext cx="224831" cy="55474"/>
            </a:xfrm>
            <a:custGeom>
              <a:avLst/>
              <a:gdLst/>
              <a:ahLst/>
              <a:cxnLst/>
              <a:rect l="l" t="t" r="r" b="b"/>
              <a:pathLst>
                <a:path w="1763" h="435" extrusionOk="0">
                  <a:moveTo>
                    <a:pt x="0" y="1"/>
                  </a:moveTo>
                  <a:cubicBezTo>
                    <a:pt x="306" y="326"/>
                    <a:pt x="604" y="435"/>
                    <a:pt x="865" y="435"/>
                  </a:cubicBezTo>
                  <a:cubicBezTo>
                    <a:pt x="1387" y="435"/>
                    <a:pt x="1762" y="1"/>
                    <a:pt x="1762" y="1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28" name="Google Shape;3528;p52"/>
            <p:cNvSpPr/>
            <p:nvPr/>
          </p:nvSpPr>
          <p:spPr>
            <a:xfrm>
              <a:off x="2547038" y="3334307"/>
              <a:ext cx="443413" cy="1133719"/>
            </a:xfrm>
            <a:custGeom>
              <a:avLst/>
              <a:gdLst/>
              <a:ahLst/>
              <a:cxnLst/>
              <a:rect l="l" t="t" r="r" b="b"/>
              <a:pathLst>
                <a:path w="3477" h="8890" extrusionOk="0">
                  <a:moveTo>
                    <a:pt x="1796" y="1"/>
                  </a:moveTo>
                  <a:cubicBezTo>
                    <a:pt x="1728" y="1"/>
                    <a:pt x="1657" y="7"/>
                    <a:pt x="1584" y="19"/>
                  </a:cubicBezTo>
                  <a:cubicBezTo>
                    <a:pt x="1179" y="79"/>
                    <a:pt x="822" y="352"/>
                    <a:pt x="584" y="698"/>
                  </a:cubicBezTo>
                  <a:cubicBezTo>
                    <a:pt x="0" y="1543"/>
                    <a:pt x="12" y="2698"/>
                    <a:pt x="24" y="3674"/>
                  </a:cubicBezTo>
                  <a:cubicBezTo>
                    <a:pt x="48" y="4924"/>
                    <a:pt x="96" y="6163"/>
                    <a:pt x="155" y="7413"/>
                  </a:cubicBezTo>
                  <a:cubicBezTo>
                    <a:pt x="179" y="7782"/>
                    <a:pt x="191" y="8175"/>
                    <a:pt x="441" y="8461"/>
                  </a:cubicBezTo>
                  <a:cubicBezTo>
                    <a:pt x="643" y="8687"/>
                    <a:pt x="953" y="8794"/>
                    <a:pt x="1250" y="8830"/>
                  </a:cubicBezTo>
                  <a:cubicBezTo>
                    <a:pt x="1500" y="8859"/>
                    <a:pt x="1807" y="8889"/>
                    <a:pt x="2112" y="8889"/>
                  </a:cubicBezTo>
                  <a:cubicBezTo>
                    <a:pt x="2417" y="8889"/>
                    <a:pt x="2721" y="8859"/>
                    <a:pt x="2965" y="8770"/>
                  </a:cubicBezTo>
                  <a:cubicBezTo>
                    <a:pt x="3179" y="8687"/>
                    <a:pt x="3382" y="8520"/>
                    <a:pt x="3441" y="8282"/>
                  </a:cubicBezTo>
                  <a:cubicBezTo>
                    <a:pt x="3477" y="8103"/>
                    <a:pt x="3417" y="7913"/>
                    <a:pt x="3370" y="7734"/>
                  </a:cubicBezTo>
                  <a:cubicBezTo>
                    <a:pt x="3286" y="7413"/>
                    <a:pt x="3239" y="7079"/>
                    <a:pt x="3215" y="6746"/>
                  </a:cubicBezTo>
                  <a:cubicBezTo>
                    <a:pt x="3167" y="6115"/>
                    <a:pt x="3203" y="5484"/>
                    <a:pt x="3167" y="4841"/>
                  </a:cubicBezTo>
                  <a:cubicBezTo>
                    <a:pt x="3108" y="3722"/>
                    <a:pt x="3382" y="2591"/>
                    <a:pt x="3155" y="1484"/>
                  </a:cubicBezTo>
                  <a:cubicBezTo>
                    <a:pt x="3024" y="772"/>
                    <a:pt x="2571" y="1"/>
                    <a:pt x="179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29" name="Google Shape;3529;p52"/>
            <p:cNvSpPr/>
            <p:nvPr/>
          </p:nvSpPr>
          <p:spPr>
            <a:xfrm>
              <a:off x="1994331" y="3334307"/>
              <a:ext cx="444943" cy="1133719"/>
            </a:xfrm>
            <a:custGeom>
              <a:avLst/>
              <a:gdLst/>
              <a:ahLst/>
              <a:cxnLst/>
              <a:rect l="l" t="t" r="r" b="b"/>
              <a:pathLst>
                <a:path w="3489" h="8890" extrusionOk="0">
                  <a:moveTo>
                    <a:pt x="1681" y="1"/>
                  </a:moveTo>
                  <a:cubicBezTo>
                    <a:pt x="906" y="1"/>
                    <a:pt x="453" y="772"/>
                    <a:pt x="322" y="1484"/>
                  </a:cubicBezTo>
                  <a:cubicBezTo>
                    <a:pt x="96" y="2591"/>
                    <a:pt x="370" y="3722"/>
                    <a:pt x="310" y="4841"/>
                  </a:cubicBezTo>
                  <a:cubicBezTo>
                    <a:pt x="274" y="5484"/>
                    <a:pt x="310" y="6115"/>
                    <a:pt x="262" y="6746"/>
                  </a:cubicBezTo>
                  <a:cubicBezTo>
                    <a:pt x="239" y="7079"/>
                    <a:pt x="203" y="7413"/>
                    <a:pt x="108" y="7734"/>
                  </a:cubicBezTo>
                  <a:cubicBezTo>
                    <a:pt x="60" y="7913"/>
                    <a:pt x="0" y="8103"/>
                    <a:pt x="36" y="8282"/>
                  </a:cubicBezTo>
                  <a:cubicBezTo>
                    <a:pt x="96" y="8520"/>
                    <a:pt x="298" y="8687"/>
                    <a:pt x="512" y="8770"/>
                  </a:cubicBezTo>
                  <a:cubicBezTo>
                    <a:pt x="756" y="8859"/>
                    <a:pt x="1060" y="8889"/>
                    <a:pt x="1365" y="8889"/>
                  </a:cubicBezTo>
                  <a:cubicBezTo>
                    <a:pt x="1670" y="8889"/>
                    <a:pt x="1977" y="8859"/>
                    <a:pt x="2227" y="8830"/>
                  </a:cubicBezTo>
                  <a:cubicBezTo>
                    <a:pt x="2525" y="8794"/>
                    <a:pt x="2834" y="8687"/>
                    <a:pt x="3037" y="8461"/>
                  </a:cubicBezTo>
                  <a:cubicBezTo>
                    <a:pt x="3287" y="8175"/>
                    <a:pt x="3298" y="7782"/>
                    <a:pt x="3322" y="7413"/>
                  </a:cubicBezTo>
                  <a:cubicBezTo>
                    <a:pt x="3382" y="6163"/>
                    <a:pt x="3429" y="4924"/>
                    <a:pt x="3453" y="3674"/>
                  </a:cubicBezTo>
                  <a:cubicBezTo>
                    <a:pt x="3465" y="2698"/>
                    <a:pt x="3489" y="1543"/>
                    <a:pt x="2894" y="698"/>
                  </a:cubicBezTo>
                  <a:cubicBezTo>
                    <a:pt x="2667" y="352"/>
                    <a:pt x="2298" y="79"/>
                    <a:pt x="1894" y="19"/>
                  </a:cubicBezTo>
                  <a:cubicBezTo>
                    <a:pt x="1820" y="7"/>
                    <a:pt x="1750" y="1"/>
                    <a:pt x="168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30" name="Google Shape;3530;p52"/>
            <p:cNvSpPr/>
            <p:nvPr/>
          </p:nvSpPr>
          <p:spPr>
            <a:xfrm>
              <a:off x="1393036" y="2414823"/>
              <a:ext cx="1898119" cy="2031130"/>
            </a:xfrm>
            <a:custGeom>
              <a:avLst/>
              <a:gdLst/>
              <a:ahLst/>
              <a:cxnLst/>
              <a:rect l="l" t="t" r="r" b="b"/>
              <a:pathLst>
                <a:path w="14884" h="15927" extrusionOk="0">
                  <a:moveTo>
                    <a:pt x="7664" y="1"/>
                  </a:moveTo>
                  <a:cubicBezTo>
                    <a:pt x="5045" y="1"/>
                    <a:pt x="2271" y="745"/>
                    <a:pt x="1167" y="3318"/>
                  </a:cubicBezTo>
                  <a:cubicBezTo>
                    <a:pt x="1167" y="3318"/>
                    <a:pt x="1872" y="3005"/>
                    <a:pt x="2692" y="3005"/>
                  </a:cubicBezTo>
                  <a:cubicBezTo>
                    <a:pt x="3295" y="3005"/>
                    <a:pt x="3959" y="3174"/>
                    <a:pt x="4453" y="3758"/>
                  </a:cubicBezTo>
                  <a:cubicBezTo>
                    <a:pt x="4453" y="3758"/>
                    <a:pt x="1" y="12485"/>
                    <a:pt x="1" y="15926"/>
                  </a:cubicBezTo>
                  <a:lnTo>
                    <a:pt x="3453" y="15926"/>
                  </a:lnTo>
                  <a:cubicBezTo>
                    <a:pt x="3453" y="15926"/>
                    <a:pt x="8275" y="8711"/>
                    <a:pt x="8502" y="5711"/>
                  </a:cubicBezTo>
                  <a:cubicBezTo>
                    <a:pt x="8502" y="5711"/>
                    <a:pt x="10192" y="10509"/>
                    <a:pt x="12228" y="11759"/>
                  </a:cubicBezTo>
                  <a:cubicBezTo>
                    <a:pt x="12228" y="11759"/>
                    <a:pt x="12752" y="6735"/>
                    <a:pt x="12109" y="3984"/>
                  </a:cubicBezTo>
                  <a:cubicBezTo>
                    <a:pt x="12109" y="3984"/>
                    <a:pt x="12789" y="3311"/>
                    <a:pt x="13775" y="3311"/>
                  </a:cubicBezTo>
                  <a:cubicBezTo>
                    <a:pt x="14113" y="3311"/>
                    <a:pt x="14488" y="3391"/>
                    <a:pt x="14883" y="3603"/>
                  </a:cubicBezTo>
                  <a:cubicBezTo>
                    <a:pt x="14883" y="3603"/>
                    <a:pt x="14824" y="1496"/>
                    <a:pt x="12133" y="663"/>
                  </a:cubicBezTo>
                  <a:cubicBezTo>
                    <a:pt x="11062" y="326"/>
                    <a:pt x="9397" y="1"/>
                    <a:pt x="766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31" name="Google Shape;3531;p52"/>
            <p:cNvSpPr/>
            <p:nvPr/>
          </p:nvSpPr>
          <p:spPr>
            <a:xfrm>
              <a:off x="2285861" y="2547835"/>
              <a:ext cx="28949" cy="28949"/>
            </a:xfrm>
            <a:custGeom>
              <a:avLst/>
              <a:gdLst/>
              <a:ahLst/>
              <a:cxnLst/>
              <a:rect l="l" t="t" r="r" b="b"/>
              <a:pathLst>
                <a:path w="227" h="227" extrusionOk="0">
                  <a:moveTo>
                    <a:pt x="108" y="1"/>
                  </a:moveTo>
                  <a:cubicBezTo>
                    <a:pt x="48" y="1"/>
                    <a:pt x="0" y="48"/>
                    <a:pt x="0" y="108"/>
                  </a:cubicBezTo>
                  <a:cubicBezTo>
                    <a:pt x="0" y="167"/>
                    <a:pt x="48" y="227"/>
                    <a:pt x="108" y="227"/>
                  </a:cubicBezTo>
                  <a:cubicBezTo>
                    <a:pt x="179" y="227"/>
                    <a:pt x="227" y="167"/>
                    <a:pt x="227" y="108"/>
                  </a:cubicBezTo>
                  <a:cubicBezTo>
                    <a:pt x="227" y="48"/>
                    <a:pt x="167" y="1"/>
                    <a:pt x="108" y="1"/>
                  </a:cubicBezTo>
                  <a:close/>
                </a:path>
              </a:pathLst>
            </a:custGeom>
            <a:solidFill>
              <a:srgbClr val="3535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32" name="Google Shape;3532;p52"/>
            <p:cNvSpPr/>
            <p:nvPr/>
          </p:nvSpPr>
          <p:spPr>
            <a:xfrm>
              <a:off x="2219036" y="2481010"/>
              <a:ext cx="27418" cy="27546"/>
            </a:xfrm>
            <a:custGeom>
              <a:avLst/>
              <a:gdLst/>
              <a:ahLst/>
              <a:cxnLst/>
              <a:rect l="l" t="t" r="r" b="b"/>
              <a:pathLst>
                <a:path w="215" h="216" extrusionOk="0">
                  <a:moveTo>
                    <a:pt x="108" y="1"/>
                  </a:moveTo>
                  <a:cubicBezTo>
                    <a:pt x="48" y="1"/>
                    <a:pt x="1" y="48"/>
                    <a:pt x="1" y="108"/>
                  </a:cubicBezTo>
                  <a:cubicBezTo>
                    <a:pt x="1" y="167"/>
                    <a:pt x="48" y="215"/>
                    <a:pt x="108" y="215"/>
                  </a:cubicBezTo>
                  <a:cubicBezTo>
                    <a:pt x="167" y="215"/>
                    <a:pt x="215" y="167"/>
                    <a:pt x="215" y="108"/>
                  </a:cubicBezTo>
                  <a:cubicBezTo>
                    <a:pt x="215" y="48"/>
                    <a:pt x="167" y="1"/>
                    <a:pt x="108" y="1"/>
                  </a:cubicBezTo>
                  <a:close/>
                </a:path>
              </a:pathLst>
            </a:custGeom>
            <a:solidFill>
              <a:srgbClr val="3535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33" name="Google Shape;3533;p52"/>
            <p:cNvSpPr/>
            <p:nvPr/>
          </p:nvSpPr>
          <p:spPr>
            <a:xfrm>
              <a:off x="2197739" y="2572193"/>
              <a:ext cx="27546" cy="28949"/>
            </a:xfrm>
            <a:custGeom>
              <a:avLst/>
              <a:gdLst/>
              <a:ahLst/>
              <a:cxnLst/>
              <a:rect l="l" t="t" r="r" b="b"/>
              <a:pathLst>
                <a:path w="216" h="227" extrusionOk="0">
                  <a:moveTo>
                    <a:pt x="108" y="0"/>
                  </a:moveTo>
                  <a:cubicBezTo>
                    <a:pt x="48" y="0"/>
                    <a:pt x="1" y="48"/>
                    <a:pt x="1" y="119"/>
                  </a:cubicBezTo>
                  <a:cubicBezTo>
                    <a:pt x="1" y="179"/>
                    <a:pt x="48" y="226"/>
                    <a:pt x="108" y="226"/>
                  </a:cubicBezTo>
                  <a:cubicBezTo>
                    <a:pt x="168" y="226"/>
                    <a:pt x="215" y="179"/>
                    <a:pt x="215" y="119"/>
                  </a:cubicBezTo>
                  <a:cubicBezTo>
                    <a:pt x="215" y="48"/>
                    <a:pt x="168" y="0"/>
                    <a:pt x="108" y="0"/>
                  </a:cubicBezTo>
                  <a:close/>
                </a:path>
              </a:pathLst>
            </a:custGeom>
            <a:solidFill>
              <a:srgbClr val="3535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34" name="Google Shape;3534;p52"/>
            <p:cNvSpPr/>
            <p:nvPr/>
          </p:nvSpPr>
          <p:spPr>
            <a:xfrm>
              <a:off x="2609272" y="2547835"/>
              <a:ext cx="28949" cy="28949"/>
            </a:xfrm>
            <a:custGeom>
              <a:avLst/>
              <a:gdLst/>
              <a:ahLst/>
              <a:cxnLst/>
              <a:rect l="l" t="t" r="r" b="b"/>
              <a:pathLst>
                <a:path w="227" h="227" extrusionOk="0">
                  <a:moveTo>
                    <a:pt x="108" y="1"/>
                  </a:moveTo>
                  <a:cubicBezTo>
                    <a:pt x="48" y="1"/>
                    <a:pt x="0" y="48"/>
                    <a:pt x="0" y="108"/>
                  </a:cubicBezTo>
                  <a:cubicBezTo>
                    <a:pt x="0" y="167"/>
                    <a:pt x="48" y="227"/>
                    <a:pt x="108" y="227"/>
                  </a:cubicBezTo>
                  <a:cubicBezTo>
                    <a:pt x="179" y="227"/>
                    <a:pt x="227" y="167"/>
                    <a:pt x="227" y="108"/>
                  </a:cubicBezTo>
                  <a:cubicBezTo>
                    <a:pt x="227" y="48"/>
                    <a:pt x="179" y="1"/>
                    <a:pt x="108" y="1"/>
                  </a:cubicBezTo>
                  <a:close/>
                </a:path>
              </a:pathLst>
            </a:custGeom>
            <a:solidFill>
              <a:srgbClr val="3535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35" name="Google Shape;3535;p52"/>
            <p:cNvSpPr/>
            <p:nvPr/>
          </p:nvSpPr>
          <p:spPr>
            <a:xfrm>
              <a:off x="2676097" y="2481010"/>
              <a:ext cx="28949" cy="27546"/>
            </a:xfrm>
            <a:custGeom>
              <a:avLst/>
              <a:gdLst/>
              <a:ahLst/>
              <a:cxnLst/>
              <a:rect l="l" t="t" r="r" b="b"/>
              <a:pathLst>
                <a:path w="227" h="216" extrusionOk="0">
                  <a:moveTo>
                    <a:pt x="119" y="1"/>
                  </a:moveTo>
                  <a:cubicBezTo>
                    <a:pt x="60" y="1"/>
                    <a:pt x="0" y="48"/>
                    <a:pt x="0" y="108"/>
                  </a:cubicBezTo>
                  <a:cubicBezTo>
                    <a:pt x="0" y="167"/>
                    <a:pt x="48" y="215"/>
                    <a:pt x="119" y="215"/>
                  </a:cubicBezTo>
                  <a:cubicBezTo>
                    <a:pt x="179" y="215"/>
                    <a:pt x="227" y="167"/>
                    <a:pt x="227" y="108"/>
                  </a:cubicBezTo>
                  <a:cubicBezTo>
                    <a:pt x="227" y="48"/>
                    <a:pt x="179" y="1"/>
                    <a:pt x="119" y="1"/>
                  </a:cubicBezTo>
                  <a:close/>
                </a:path>
              </a:pathLst>
            </a:custGeom>
            <a:solidFill>
              <a:srgbClr val="3535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36" name="Google Shape;3536;p52"/>
            <p:cNvSpPr/>
            <p:nvPr/>
          </p:nvSpPr>
          <p:spPr>
            <a:xfrm>
              <a:off x="2697394" y="2572193"/>
              <a:ext cx="28949" cy="28949"/>
            </a:xfrm>
            <a:custGeom>
              <a:avLst/>
              <a:gdLst/>
              <a:ahLst/>
              <a:cxnLst/>
              <a:rect l="l" t="t" r="r" b="b"/>
              <a:pathLst>
                <a:path w="227" h="227" extrusionOk="0">
                  <a:moveTo>
                    <a:pt x="119" y="0"/>
                  </a:moveTo>
                  <a:cubicBezTo>
                    <a:pt x="60" y="0"/>
                    <a:pt x="0" y="48"/>
                    <a:pt x="0" y="119"/>
                  </a:cubicBezTo>
                  <a:cubicBezTo>
                    <a:pt x="0" y="179"/>
                    <a:pt x="60" y="226"/>
                    <a:pt x="119" y="226"/>
                  </a:cubicBezTo>
                  <a:cubicBezTo>
                    <a:pt x="179" y="226"/>
                    <a:pt x="226" y="179"/>
                    <a:pt x="226" y="119"/>
                  </a:cubicBezTo>
                  <a:cubicBezTo>
                    <a:pt x="226" y="48"/>
                    <a:pt x="179" y="0"/>
                    <a:pt x="119" y="0"/>
                  </a:cubicBezTo>
                  <a:close/>
                </a:path>
              </a:pathLst>
            </a:custGeom>
            <a:solidFill>
              <a:srgbClr val="3535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37" name="Google Shape;3537;p52"/>
            <p:cNvSpPr/>
            <p:nvPr/>
          </p:nvSpPr>
          <p:spPr>
            <a:xfrm>
              <a:off x="1751390" y="1739176"/>
              <a:ext cx="1421294" cy="1244541"/>
            </a:xfrm>
            <a:custGeom>
              <a:avLst/>
              <a:gdLst/>
              <a:ahLst/>
              <a:cxnLst/>
              <a:rect l="l" t="t" r="r" b="b"/>
              <a:pathLst>
                <a:path w="11145" h="9759" extrusionOk="0">
                  <a:moveTo>
                    <a:pt x="5391" y="1"/>
                  </a:moveTo>
                  <a:cubicBezTo>
                    <a:pt x="5200" y="1"/>
                    <a:pt x="5010" y="7"/>
                    <a:pt x="4822" y="19"/>
                  </a:cubicBezTo>
                  <a:cubicBezTo>
                    <a:pt x="3608" y="103"/>
                    <a:pt x="2358" y="389"/>
                    <a:pt x="1405" y="1222"/>
                  </a:cubicBezTo>
                  <a:cubicBezTo>
                    <a:pt x="310" y="2186"/>
                    <a:pt x="227" y="3829"/>
                    <a:pt x="84" y="5211"/>
                  </a:cubicBezTo>
                  <a:cubicBezTo>
                    <a:pt x="24" y="5782"/>
                    <a:pt x="0" y="6377"/>
                    <a:pt x="203" y="6913"/>
                  </a:cubicBezTo>
                  <a:cubicBezTo>
                    <a:pt x="215" y="6961"/>
                    <a:pt x="239" y="7008"/>
                    <a:pt x="262" y="7056"/>
                  </a:cubicBezTo>
                  <a:cubicBezTo>
                    <a:pt x="500" y="7592"/>
                    <a:pt x="965" y="7973"/>
                    <a:pt x="1453" y="8270"/>
                  </a:cubicBezTo>
                  <a:cubicBezTo>
                    <a:pt x="1905" y="8544"/>
                    <a:pt x="2310" y="8901"/>
                    <a:pt x="2763" y="9140"/>
                  </a:cubicBezTo>
                  <a:cubicBezTo>
                    <a:pt x="3501" y="9532"/>
                    <a:pt x="4382" y="9699"/>
                    <a:pt x="5203" y="9747"/>
                  </a:cubicBezTo>
                  <a:cubicBezTo>
                    <a:pt x="5334" y="9754"/>
                    <a:pt x="5465" y="9758"/>
                    <a:pt x="5594" y="9758"/>
                  </a:cubicBezTo>
                  <a:cubicBezTo>
                    <a:pt x="7102" y="9758"/>
                    <a:pt x="8512" y="9253"/>
                    <a:pt x="9740" y="8354"/>
                  </a:cubicBezTo>
                  <a:cubicBezTo>
                    <a:pt x="10252" y="7973"/>
                    <a:pt x="10704" y="7473"/>
                    <a:pt x="10918" y="6865"/>
                  </a:cubicBezTo>
                  <a:cubicBezTo>
                    <a:pt x="11145" y="6270"/>
                    <a:pt x="11109" y="5615"/>
                    <a:pt x="11026" y="4984"/>
                  </a:cubicBezTo>
                  <a:cubicBezTo>
                    <a:pt x="10954" y="4472"/>
                    <a:pt x="10966" y="3960"/>
                    <a:pt x="10811" y="3460"/>
                  </a:cubicBezTo>
                  <a:cubicBezTo>
                    <a:pt x="10573" y="2627"/>
                    <a:pt x="10240" y="1889"/>
                    <a:pt x="9573" y="1341"/>
                  </a:cubicBezTo>
                  <a:cubicBezTo>
                    <a:pt x="8424" y="381"/>
                    <a:pt x="6873" y="1"/>
                    <a:pt x="53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38" name="Google Shape;3538;p52"/>
            <p:cNvSpPr/>
            <p:nvPr/>
          </p:nvSpPr>
          <p:spPr>
            <a:xfrm>
              <a:off x="1642099" y="1811740"/>
              <a:ext cx="390362" cy="580250"/>
            </a:xfrm>
            <a:custGeom>
              <a:avLst/>
              <a:gdLst/>
              <a:ahLst/>
              <a:cxnLst/>
              <a:rect l="l" t="t" r="r" b="b"/>
              <a:pathLst>
                <a:path w="3061" h="4550" extrusionOk="0">
                  <a:moveTo>
                    <a:pt x="2030" y="1"/>
                  </a:moveTo>
                  <a:cubicBezTo>
                    <a:pt x="1688" y="1"/>
                    <a:pt x="1355" y="158"/>
                    <a:pt x="1060" y="403"/>
                  </a:cubicBezTo>
                  <a:cubicBezTo>
                    <a:pt x="524" y="855"/>
                    <a:pt x="119" y="1594"/>
                    <a:pt x="60" y="2141"/>
                  </a:cubicBezTo>
                  <a:cubicBezTo>
                    <a:pt x="0" y="2832"/>
                    <a:pt x="203" y="3534"/>
                    <a:pt x="572" y="4118"/>
                  </a:cubicBezTo>
                  <a:cubicBezTo>
                    <a:pt x="705" y="4329"/>
                    <a:pt x="911" y="4550"/>
                    <a:pt x="1160" y="4550"/>
                  </a:cubicBezTo>
                  <a:cubicBezTo>
                    <a:pt x="1178" y="4550"/>
                    <a:pt x="1196" y="4549"/>
                    <a:pt x="1215" y="4546"/>
                  </a:cubicBezTo>
                  <a:cubicBezTo>
                    <a:pt x="1405" y="4522"/>
                    <a:pt x="1548" y="4356"/>
                    <a:pt x="1619" y="4165"/>
                  </a:cubicBezTo>
                  <a:cubicBezTo>
                    <a:pt x="1691" y="3987"/>
                    <a:pt x="1691" y="3784"/>
                    <a:pt x="1703" y="3594"/>
                  </a:cubicBezTo>
                  <a:cubicBezTo>
                    <a:pt x="1738" y="2975"/>
                    <a:pt x="1881" y="2379"/>
                    <a:pt x="2131" y="1808"/>
                  </a:cubicBezTo>
                  <a:cubicBezTo>
                    <a:pt x="2334" y="1320"/>
                    <a:pt x="2512" y="808"/>
                    <a:pt x="3048" y="582"/>
                  </a:cubicBezTo>
                  <a:cubicBezTo>
                    <a:pt x="3060" y="582"/>
                    <a:pt x="2751" y="260"/>
                    <a:pt x="2703" y="224"/>
                  </a:cubicBezTo>
                  <a:cubicBezTo>
                    <a:pt x="2481" y="69"/>
                    <a:pt x="2254" y="1"/>
                    <a:pt x="203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39" name="Google Shape;3539;p52"/>
            <p:cNvSpPr/>
            <p:nvPr/>
          </p:nvSpPr>
          <p:spPr>
            <a:xfrm>
              <a:off x="1853158" y="1861858"/>
              <a:ext cx="150355" cy="339861"/>
            </a:xfrm>
            <a:custGeom>
              <a:avLst/>
              <a:gdLst/>
              <a:ahLst/>
              <a:cxnLst/>
              <a:rect l="l" t="t" r="r" b="b"/>
              <a:pathLst>
                <a:path w="1179" h="2665" extrusionOk="0">
                  <a:moveTo>
                    <a:pt x="729" y="0"/>
                  </a:moveTo>
                  <a:cubicBezTo>
                    <a:pt x="521" y="0"/>
                    <a:pt x="298" y="133"/>
                    <a:pt x="167" y="427"/>
                  </a:cubicBezTo>
                  <a:cubicBezTo>
                    <a:pt x="83" y="617"/>
                    <a:pt x="48" y="831"/>
                    <a:pt x="36" y="1046"/>
                  </a:cubicBezTo>
                  <a:cubicBezTo>
                    <a:pt x="0" y="1593"/>
                    <a:pt x="24" y="2129"/>
                    <a:pt x="107" y="2665"/>
                  </a:cubicBezTo>
                  <a:cubicBezTo>
                    <a:pt x="179" y="2236"/>
                    <a:pt x="298" y="1820"/>
                    <a:pt x="476" y="1415"/>
                  </a:cubicBezTo>
                  <a:cubicBezTo>
                    <a:pt x="643" y="998"/>
                    <a:pt x="810" y="569"/>
                    <a:pt x="1179" y="308"/>
                  </a:cubicBezTo>
                  <a:cubicBezTo>
                    <a:pt x="1094" y="109"/>
                    <a:pt x="917" y="0"/>
                    <a:pt x="72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40" name="Google Shape;3540;p52"/>
            <p:cNvSpPr/>
            <p:nvPr/>
          </p:nvSpPr>
          <p:spPr>
            <a:xfrm>
              <a:off x="2899271" y="1811740"/>
              <a:ext cx="390362" cy="580250"/>
            </a:xfrm>
            <a:custGeom>
              <a:avLst/>
              <a:gdLst/>
              <a:ahLst/>
              <a:cxnLst/>
              <a:rect l="l" t="t" r="r" b="b"/>
              <a:pathLst>
                <a:path w="3061" h="4550" extrusionOk="0">
                  <a:moveTo>
                    <a:pt x="1028" y="1"/>
                  </a:moveTo>
                  <a:cubicBezTo>
                    <a:pt x="802" y="1"/>
                    <a:pt x="572" y="69"/>
                    <a:pt x="346" y="224"/>
                  </a:cubicBezTo>
                  <a:cubicBezTo>
                    <a:pt x="298" y="260"/>
                    <a:pt x="1" y="582"/>
                    <a:pt x="12" y="582"/>
                  </a:cubicBezTo>
                  <a:cubicBezTo>
                    <a:pt x="548" y="808"/>
                    <a:pt x="727" y="1320"/>
                    <a:pt x="929" y="1808"/>
                  </a:cubicBezTo>
                  <a:cubicBezTo>
                    <a:pt x="1167" y="2379"/>
                    <a:pt x="1322" y="2975"/>
                    <a:pt x="1358" y="3594"/>
                  </a:cubicBezTo>
                  <a:cubicBezTo>
                    <a:pt x="1370" y="3784"/>
                    <a:pt x="1370" y="3987"/>
                    <a:pt x="1441" y="4165"/>
                  </a:cubicBezTo>
                  <a:cubicBezTo>
                    <a:pt x="1501" y="4356"/>
                    <a:pt x="1656" y="4522"/>
                    <a:pt x="1846" y="4546"/>
                  </a:cubicBezTo>
                  <a:cubicBezTo>
                    <a:pt x="1865" y="4549"/>
                    <a:pt x="1883" y="4550"/>
                    <a:pt x="1901" y="4550"/>
                  </a:cubicBezTo>
                  <a:cubicBezTo>
                    <a:pt x="2150" y="4550"/>
                    <a:pt x="2356" y="4329"/>
                    <a:pt x="2489" y="4118"/>
                  </a:cubicBezTo>
                  <a:cubicBezTo>
                    <a:pt x="2858" y="3534"/>
                    <a:pt x="3060" y="2832"/>
                    <a:pt x="2989" y="2141"/>
                  </a:cubicBezTo>
                  <a:cubicBezTo>
                    <a:pt x="2941" y="1594"/>
                    <a:pt x="2537" y="855"/>
                    <a:pt x="2001" y="403"/>
                  </a:cubicBezTo>
                  <a:cubicBezTo>
                    <a:pt x="1706" y="158"/>
                    <a:pt x="1372" y="1"/>
                    <a:pt x="102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41" name="Google Shape;3541;p52"/>
            <p:cNvSpPr/>
            <p:nvPr/>
          </p:nvSpPr>
          <p:spPr>
            <a:xfrm>
              <a:off x="2928092" y="1861858"/>
              <a:ext cx="150482" cy="339861"/>
            </a:xfrm>
            <a:custGeom>
              <a:avLst/>
              <a:gdLst/>
              <a:ahLst/>
              <a:cxnLst/>
              <a:rect l="l" t="t" r="r" b="b"/>
              <a:pathLst>
                <a:path w="1180" h="2665" extrusionOk="0">
                  <a:moveTo>
                    <a:pt x="446" y="0"/>
                  </a:moveTo>
                  <a:cubicBezTo>
                    <a:pt x="256" y="0"/>
                    <a:pt x="80" y="109"/>
                    <a:pt x="1" y="308"/>
                  </a:cubicBezTo>
                  <a:cubicBezTo>
                    <a:pt x="370" y="569"/>
                    <a:pt x="525" y="998"/>
                    <a:pt x="703" y="1415"/>
                  </a:cubicBezTo>
                  <a:cubicBezTo>
                    <a:pt x="870" y="1820"/>
                    <a:pt x="1001" y="2236"/>
                    <a:pt x="1072" y="2665"/>
                  </a:cubicBezTo>
                  <a:cubicBezTo>
                    <a:pt x="1144" y="2129"/>
                    <a:pt x="1179" y="1593"/>
                    <a:pt x="1132" y="1046"/>
                  </a:cubicBezTo>
                  <a:cubicBezTo>
                    <a:pt x="1120" y="831"/>
                    <a:pt x="1096" y="617"/>
                    <a:pt x="1013" y="427"/>
                  </a:cubicBezTo>
                  <a:cubicBezTo>
                    <a:pt x="882" y="133"/>
                    <a:pt x="656" y="0"/>
                    <a:pt x="44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42" name="Google Shape;3542;p52"/>
            <p:cNvSpPr/>
            <p:nvPr/>
          </p:nvSpPr>
          <p:spPr>
            <a:xfrm>
              <a:off x="1904679" y="2113600"/>
              <a:ext cx="416250" cy="407068"/>
            </a:xfrm>
            <a:custGeom>
              <a:avLst/>
              <a:gdLst/>
              <a:ahLst/>
              <a:cxnLst/>
              <a:rect l="l" t="t" r="r" b="b"/>
              <a:pathLst>
                <a:path w="3264" h="3192" extrusionOk="0">
                  <a:moveTo>
                    <a:pt x="2239" y="0"/>
                  </a:moveTo>
                  <a:cubicBezTo>
                    <a:pt x="1346" y="0"/>
                    <a:pt x="1" y="667"/>
                    <a:pt x="1" y="1572"/>
                  </a:cubicBezTo>
                  <a:cubicBezTo>
                    <a:pt x="1" y="2465"/>
                    <a:pt x="739" y="3191"/>
                    <a:pt x="1632" y="3191"/>
                  </a:cubicBezTo>
                  <a:cubicBezTo>
                    <a:pt x="2525" y="3191"/>
                    <a:pt x="3263" y="2465"/>
                    <a:pt x="3263" y="1572"/>
                  </a:cubicBezTo>
                  <a:cubicBezTo>
                    <a:pt x="3263" y="667"/>
                    <a:pt x="3144" y="0"/>
                    <a:pt x="2239" y="0"/>
                  </a:cubicBezTo>
                  <a:close/>
                </a:path>
              </a:pathLst>
            </a:custGeom>
            <a:solidFill>
              <a:srgbClr val="EE789F">
                <a:alpha val="504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43" name="Google Shape;3543;p52"/>
            <p:cNvSpPr/>
            <p:nvPr/>
          </p:nvSpPr>
          <p:spPr>
            <a:xfrm>
              <a:off x="2601620" y="2113600"/>
              <a:ext cx="416250" cy="407068"/>
            </a:xfrm>
            <a:custGeom>
              <a:avLst/>
              <a:gdLst/>
              <a:ahLst/>
              <a:cxnLst/>
              <a:rect l="l" t="t" r="r" b="b"/>
              <a:pathLst>
                <a:path w="3264" h="3192" extrusionOk="0">
                  <a:moveTo>
                    <a:pt x="1025" y="0"/>
                  </a:moveTo>
                  <a:cubicBezTo>
                    <a:pt x="120" y="0"/>
                    <a:pt x="1" y="667"/>
                    <a:pt x="1" y="1572"/>
                  </a:cubicBezTo>
                  <a:cubicBezTo>
                    <a:pt x="1" y="2465"/>
                    <a:pt x="739" y="3191"/>
                    <a:pt x="1632" y="3191"/>
                  </a:cubicBezTo>
                  <a:cubicBezTo>
                    <a:pt x="2525" y="3191"/>
                    <a:pt x="3263" y="2465"/>
                    <a:pt x="3263" y="1572"/>
                  </a:cubicBezTo>
                  <a:cubicBezTo>
                    <a:pt x="3263" y="667"/>
                    <a:pt x="1918" y="0"/>
                    <a:pt x="1025" y="0"/>
                  </a:cubicBezTo>
                  <a:close/>
                </a:path>
              </a:pathLst>
            </a:custGeom>
            <a:solidFill>
              <a:srgbClr val="EE789F">
                <a:alpha val="504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44" name="Google Shape;3544;p52"/>
            <p:cNvSpPr/>
            <p:nvPr/>
          </p:nvSpPr>
          <p:spPr>
            <a:xfrm>
              <a:off x="2241863" y="2686076"/>
              <a:ext cx="472234" cy="246766"/>
            </a:xfrm>
            <a:custGeom>
              <a:avLst/>
              <a:gdLst/>
              <a:ahLst/>
              <a:cxnLst/>
              <a:rect l="l" t="t" r="r" b="b"/>
              <a:pathLst>
                <a:path w="3703" h="1935" extrusionOk="0">
                  <a:moveTo>
                    <a:pt x="1976" y="1"/>
                  </a:moveTo>
                  <a:cubicBezTo>
                    <a:pt x="1474" y="1"/>
                    <a:pt x="967" y="149"/>
                    <a:pt x="548" y="429"/>
                  </a:cubicBezTo>
                  <a:cubicBezTo>
                    <a:pt x="0" y="786"/>
                    <a:pt x="155" y="1179"/>
                    <a:pt x="512" y="1488"/>
                  </a:cubicBezTo>
                  <a:cubicBezTo>
                    <a:pt x="619" y="1572"/>
                    <a:pt x="738" y="1643"/>
                    <a:pt x="857" y="1703"/>
                  </a:cubicBezTo>
                  <a:cubicBezTo>
                    <a:pt x="1136" y="1853"/>
                    <a:pt x="1620" y="1934"/>
                    <a:pt x="2071" y="1934"/>
                  </a:cubicBezTo>
                  <a:cubicBezTo>
                    <a:pt x="2372" y="1934"/>
                    <a:pt x="2658" y="1898"/>
                    <a:pt x="2858" y="1822"/>
                  </a:cubicBezTo>
                  <a:cubicBezTo>
                    <a:pt x="3393" y="1607"/>
                    <a:pt x="3703" y="881"/>
                    <a:pt x="3084" y="333"/>
                  </a:cubicBezTo>
                  <a:cubicBezTo>
                    <a:pt x="2893" y="167"/>
                    <a:pt x="2643" y="72"/>
                    <a:pt x="2393" y="36"/>
                  </a:cubicBezTo>
                  <a:cubicBezTo>
                    <a:pt x="2256" y="12"/>
                    <a:pt x="2116" y="1"/>
                    <a:pt x="197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45" name="Google Shape;3545;p52"/>
            <p:cNvSpPr/>
            <p:nvPr/>
          </p:nvSpPr>
          <p:spPr>
            <a:xfrm>
              <a:off x="2038328" y="2349401"/>
              <a:ext cx="827653" cy="562141"/>
            </a:xfrm>
            <a:custGeom>
              <a:avLst/>
              <a:gdLst/>
              <a:ahLst/>
              <a:cxnLst/>
              <a:rect l="l" t="t" r="r" b="b"/>
              <a:pathLst>
                <a:path w="6490" h="4408" extrusionOk="0">
                  <a:moveTo>
                    <a:pt x="3154" y="1"/>
                  </a:moveTo>
                  <a:cubicBezTo>
                    <a:pt x="2561" y="1"/>
                    <a:pt x="1973" y="159"/>
                    <a:pt x="1477" y="497"/>
                  </a:cubicBezTo>
                  <a:cubicBezTo>
                    <a:pt x="941" y="878"/>
                    <a:pt x="536" y="1426"/>
                    <a:pt x="275" y="2021"/>
                  </a:cubicBezTo>
                  <a:cubicBezTo>
                    <a:pt x="120" y="2366"/>
                    <a:pt x="1" y="2747"/>
                    <a:pt x="13" y="3128"/>
                  </a:cubicBezTo>
                  <a:cubicBezTo>
                    <a:pt x="25" y="3509"/>
                    <a:pt x="167" y="3902"/>
                    <a:pt x="453" y="4152"/>
                  </a:cubicBezTo>
                  <a:cubicBezTo>
                    <a:pt x="635" y="4311"/>
                    <a:pt x="884" y="4408"/>
                    <a:pt x="1128" y="4408"/>
                  </a:cubicBezTo>
                  <a:cubicBezTo>
                    <a:pt x="1266" y="4408"/>
                    <a:pt x="1403" y="4376"/>
                    <a:pt x="1525" y="4307"/>
                  </a:cubicBezTo>
                  <a:cubicBezTo>
                    <a:pt x="1870" y="4128"/>
                    <a:pt x="2025" y="3735"/>
                    <a:pt x="2287" y="3438"/>
                  </a:cubicBezTo>
                  <a:cubicBezTo>
                    <a:pt x="2575" y="3129"/>
                    <a:pt x="3001" y="2969"/>
                    <a:pt x="3425" y="2969"/>
                  </a:cubicBezTo>
                  <a:cubicBezTo>
                    <a:pt x="3771" y="2969"/>
                    <a:pt x="4115" y="3076"/>
                    <a:pt x="4382" y="3295"/>
                  </a:cubicBezTo>
                  <a:cubicBezTo>
                    <a:pt x="4644" y="3497"/>
                    <a:pt x="4835" y="3795"/>
                    <a:pt x="5085" y="4021"/>
                  </a:cubicBezTo>
                  <a:cubicBezTo>
                    <a:pt x="5270" y="4189"/>
                    <a:pt x="5515" y="4324"/>
                    <a:pt x="5755" y="4324"/>
                  </a:cubicBezTo>
                  <a:cubicBezTo>
                    <a:pt x="5839" y="4324"/>
                    <a:pt x="5922" y="4308"/>
                    <a:pt x="6001" y="4271"/>
                  </a:cubicBezTo>
                  <a:cubicBezTo>
                    <a:pt x="6335" y="4128"/>
                    <a:pt x="6454" y="3712"/>
                    <a:pt x="6466" y="3343"/>
                  </a:cubicBezTo>
                  <a:cubicBezTo>
                    <a:pt x="6490" y="2521"/>
                    <a:pt x="6192" y="1688"/>
                    <a:pt x="5644" y="1080"/>
                  </a:cubicBezTo>
                  <a:cubicBezTo>
                    <a:pt x="5026" y="390"/>
                    <a:pt x="4084" y="1"/>
                    <a:pt x="315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46" name="Google Shape;3546;p52"/>
            <p:cNvSpPr/>
            <p:nvPr/>
          </p:nvSpPr>
          <p:spPr>
            <a:xfrm>
              <a:off x="2124920" y="2623715"/>
              <a:ext cx="704589" cy="206722"/>
            </a:xfrm>
            <a:custGeom>
              <a:avLst/>
              <a:gdLst/>
              <a:ahLst/>
              <a:cxnLst/>
              <a:rect l="l" t="t" r="r" b="b"/>
              <a:pathLst>
                <a:path w="5525" h="1621" extrusionOk="0">
                  <a:moveTo>
                    <a:pt x="2691" y="1"/>
                  </a:moveTo>
                  <a:cubicBezTo>
                    <a:pt x="2143" y="1"/>
                    <a:pt x="1608" y="239"/>
                    <a:pt x="1227" y="632"/>
                  </a:cubicBezTo>
                  <a:cubicBezTo>
                    <a:pt x="1179" y="691"/>
                    <a:pt x="1131" y="739"/>
                    <a:pt x="1084" y="799"/>
                  </a:cubicBezTo>
                  <a:cubicBezTo>
                    <a:pt x="1012" y="870"/>
                    <a:pt x="953" y="953"/>
                    <a:pt x="881" y="1013"/>
                  </a:cubicBezTo>
                  <a:cubicBezTo>
                    <a:pt x="785" y="1088"/>
                    <a:pt x="689" y="1134"/>
                    <a:pt x="601" y="1134"/>
                  </a:cubicBezTo>
                  <a:cubicBezTo>
                    <a:pt x="591" y="1134"/>
                    <a:pt x="582" y="1133"/>
                    <a:pt x="572" y="1132"/>
                  </a:cubicBezTo>
                  <a:cubicBezTo>
                    <a:pt x="536" y="1132"/>
                    <a:pt x="500" y="1108"/>
                    <a:pt x="477" y="1072"/>
                  </a:cubicBezTo>
                  <a:cubicBezTo>
                    <a:pt x="477" y="1061"/>
                    <a:pt x="465" y="1049"/>
                    <a:pt x="465" y="1025"/>
                  </a:cubicBezTo>
                  <a:cubicBezTo>
                    <a:pt x="489" y="906"/>
                    <a:pt x="405" y="787"/>
                    <a:pt x="286" y="763"/>
                  </a:cubicBezTo>
                  <a:cubicBezTo>
                    <a:pt x="272" y="760"/>
                    <a:pt x="259" y="759"/>
                    <a:pt x="245" y="759"/>
                  </a:cubicBezTo>
                  <a:cubicBezTo>
                    <a:pt x="141" y="759"/>
                    <a:pt x="45" y="836"/>
                    <a:pt x="24" y="942"/>
                  </a:cubicBezTo>
                  <a:cubicBezTo>
                    <a:pt x="0" y="1072"/>
                    <a:pt x="36" y="1215"/>
                    <a:pt x="119" y="1334"/>
                  </a:cubicBezTo>
                  <a:cubicBezTo>
                    <a:pt x="203" y="1465"/>
                    <a:pt x="358" y="1549"/>
                    <a:pt x="512" y="1573"/>
                  </a:cubicBezTo>
                  <a:cubicBezTo>
                    <a:pt x="545" y="1578"/>
                    <a:pt x="578" y="1581"/>
                    <a:pt x="612" y="1581"/>
                  </a:cubicBezTo>
                  <a:cubicBezTo>
                    <a:pt x="798" y="1581"/>
                    <a:pt x="996" y="1498"/>
                    <a:pt x="1167" y="1346"/>
                  </a:cubicBezTo>
                  <a:cubicBezTo>
                    <a:pt x="1262" y="1263"/>
                    <a:pt x="1346" y="1168"/>
                    <a:pt x="1417" y="1084"/>
                  </a:cubicBezTo>
                  <a:cubicBezTo>
                    <a:pt x="1465" y="1037"/>
                    <a:pt x="1501" y="989"/>
                    <a:pt x="1548" y="942"/>
                  </a:cubicBezTo>
                  <a:cubicBezTo>
                    <a:pt x="1834" y="632"/>
                    <a:pt x="2274" y="453"/>
                    <a:pt x="2691" y="441"/>
                  </a:cubicBezTo>
                  <a:lnTo>
                    <a:pt x="2715" y="441"/>
                  </a:lnTo>
                  <a:cubicBezTo>
                    <a:pt x="3132" y="441"/>
                    <a:pt x="3560" y="620"/>
                    <a:pt x="3858" y="930"/>
                  </a:cubicBezTo>
                  <a:cubicBezTo>
                    <a:pt x="3906" y="977"/>
                    <a:pt x="3965" y="1037"/>
                    <a:pt x="4013" y="1096"/>
                  </a:cubicBezTo>
                  <a:cubicBezTo>
                    <a:pt x="4096" y="1192"/>
                    <a:pt x="4191" y="1299"/>
                    <a:pt x="4310" y="1394"/>
                  </a:cubicBezTo>
                  <a:cubicBezTo>
                    <a:pt x="4489" y="1537"/>
                    <a:pt x="4691" y="1620"/>
                    <a:pt x="4894" y="1620"/>
                  </a:cubicBezTo>
                  <a:cubicBezTo>
                    <a:pt x="4965" y="1620"/>
                    <a:pt x="5037" y="1608"/>
                    <a:pt x="5108" y="1584"/>
                  </a:cubicBezTo>
                  <a:cubicBezTo>
                    <a:pt x="5287" y="1525"/>
                    <a:pt x="5430" y="1370"/>
                    <a:pt x="5477" y="1180"/>
                  </a:cubicBezTo>
                  <a:cubicBezTo>
                    <a:pt x="5525" y="1025"/>
                    <a:pt x="5501" y="858"/>
                    <a:pt x="5406" y="727"/>
                  </a:cubicBezTo>
                  <a:cubicBezTo>
                    <a:pt x="5358" y="673"/>
                    <a:pt x="5291" y="646"/>
                    <a:pt x="5225" y="646"/>
                  </a:cubicBezTo>
                  <a:cubicBezTo>
                    <a:pt x="5175" y="646"/>
                    <a:pt x="5125" y="661"/>
                    <a:pt x="5084" y="691"/>
                  </a:cubicBezTo>
                  <a:cubicBezTo>
                    <a:pt x="4989" y="775"/>
                    <a:pt x="4977" y="918"/>
                    <a:pt x="5049" y="1013"/>
                  </a:cubicBezTo>
                  <a:cubicBezTo>
                    <a:pt x="5061" y="1025"/>
                    <a:pt x="5061" y="1037"/>
                    <a:pt x="5049" y="1061"/>
                  </a:cubicBezTo>
                  <a:cubicBezTo>
                    <a:pt x="5037" y="1108"/>
                    <a:pt x="5001" y="1144"/>
                    <a:pt x="4965" y="1168"/>
                  </a:cubicBezTo>
                  <a:cubicBezTo>
                    <a:pt x="4944" y="1174"/>
                    <a:pt x="4921" y="1177"/>
                    <a:pt x="4898" y="1177"/>
                  </a:cubicBezTo>
                  <a:cubicBezTo>
                    <a:pt x="4792" y="1177"/>
                    <a:pt x="4674" y="1117"/>
                    <a:pt x="4596" y="1049"/>
                  </a:cubicBezTo>
                  <a:cubicBezTo>
                    <a:pt x="4501" y="977"/>
                    <a:pt x="4429" y="894"/>
                    <a:pt x="4346" y="799"/>
                  </a:cubicBezTo>
                  <a:cubicBezTo>
                    <a:pt x="4299" y="739"/>
                    <a:pt x="4239" y="668"/>
                    <a:pt x="4179" y="608"/>
                  </a:cubicBezTo>
                  <a:cubicBezTo>
                    <a:pt x="3787" y="215"/>
                    <a:pt x="3251" y="1"/>
                    <a:pt x="2691" y="1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47" name="Google Shape;3547;p52"/>
            <p:cNvSpPr/>
            <p:nvPr/>
          </p:nvSpPr>
          <p:spPr>
            <a:xfrm>
              <a:off x="2440680" y="2426428"/>
              <a:ext cx="56367" cy="236946"/>
            </a:xfrm>
            <a:custGeom>
              <a:avLst/>
              <a:gdLst/>
              <a:ahLst/>
              <a:cxnLst/>
              <a:rect l="l" t="t" r="r" b="b"/>
              <a:pathLst>
                <a:path w="442" h="1858" extrusionOk="0">
                  <a:moveTo>
                    <a:pt x="227" y="0"/>
                  </a:moveTo>
                  <a:cubicBezTo>
                    <a:pt x="96" y="0"/>
                    <a:pt x="1" y="95"/>
                    <a:pt x="1" y="226"/>
                  </a:cubicBezTo>
                  <a:lnTo>
                    <a:pt x="1" y="1631"/>
                  </a:lnTo>
                  <a:cubicBezTo>
                    <a:pt x="1" y="1762"/>
                    <a:pt x="96" y="1857"/>
                    <a:pt x="227" y="1857"/>
                  </a:cubicBezTo>
                  <a:cubicBezTo>
                    <a:pt x="346" y="1857"/>
                    <a:pt x="441" y="1762"/>
                    <a:pt x="441" y="1631"/>
                  </a:cubicBezTo>
                  <a:lnTo>
                    <a:pt x="441" y="226"/>
                  </a:lnTo>
                  <a:cubicBezTo>
                    <a:pt x="441" y="95"/>
                    <a:pt x="346" y="0"/>
                    <a:pt x="227" y="0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48" name="Google Shape;3548;p52"/>
            <p:cNvSpPr/>
            <p:nvPr/>
          </p:nvSpPr>
          <p:spPr>
            <a:xfrm>
              <a:off x="2310984" y="2324022"/>
              <a:ext cx="294716" cy="151630"/>
            </a:xfrm>
            <a:custGeom>
              <a:avLst/>
              <a:gdLst/>
              <a:ahLst/>
              <a:cxnLst/>
              <a:rect l="l" t="t" r="r" b="b"/>
              <a:pathLst>
                <a:path w="2311" h="1189" extrusionOk="0">
                  <a:moveTo>
                    <a:pt x="1205" y="0"/>
                  </a:moveTo>
                  <a:cubicBezTo>
                    <a:pt x="611" y="0"/>
                    <a:pt x="0" y="192"/>
                    <a:pt x="196" y="541"/>
                  </a:cubicBezTo>
                  <a:cubicBezTo>
                    <a:pt x="432" y="965"/>
                    <a:pt x="832" y="1189"/>
                    <a:pt x="1219" y="1189"/>
                  </a:cubicBezTo>
                  <a:cubicBezTo>
                    <a:pt x="1593" y="1189"/>
                    <a:pt x="1956" y="980"/>
                    <a:pt x="2149" y="541"/>
                  </a:cubicBezTo>
                  <a:cubicBezTo>
                    <a:pt x="2311" y="171"/>
                    <a:pt x="1765" y="0"/>
                    <a:pt x="1205" y="0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49" name="Google Shape;3549;p52"/>
            <p:cNvSpPr/>
            <p:nvPr/>
          </p:nvSpPr>
          <p:spPr>
            <a:xfrm>
              <a:off x="2015628" y="2216898"/>
              <a:ext cx="186828" cy="186828"/>
            </a:xfrm>
            <a:custGeom>
              <a:avLst/>
              <a:gdLst/>
              <a:ahLst/>
              <a:cxnLst/>
              <a:rect l="l" t="t" r="r" b="b"/>
              <a:pathLst>
                <a:path w="1465" h="1465" extrusionOk="0">
                  <a:moveTo>
                    <a:pt x="738" y="0"/>
                  </a:moveTo>
                  <a:cubicBezTo>
                    <a:pt x="333" y="0"/>
                    <a:pt x="0" y="322"/>
                    <a:pt x="0" y="726"/>
                  </a:cubicBezTo>
                  <a:cubicBezTo>
                    <a:pt x="0" y="1131"/>
                    <a:pt x="333" y="1465"/>
                    <a:pt x="738" y="1465"/>
                  </a:cubicBezTo>
                  <a:cubicBezTo>
                    <a:pt x="1143" y="1465"/>
                    <a:pt x="1465" y="1131"/>
                    <a:pt x="1465" y="726"/>
                  </a:cubicBezTo>
                  <a:cubicBezTo>
                    <a:pt x="1465" y="322"/>
                    <a:pt x="1143" y="0"/>
                    <a:pt x="73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50" name="Google Shape;3550;p52"/>
            <p:cNvSpPr/>
            <p:nvPr/>
          </p:nvSpPr>
          <p:spPr>
            <a:xfrm>
              <a:off x="2712570" y="2216898"/>
              <a:ext cx="186828" cy="186828"/>
            </a:xfrm>
            <a:custGeom>
              <a:avLst/>
              <a:gdLst/>
              <a:ahLst/>
              <a:cxnLst/>
              <a:rect l="l" t="t" r="r" b="b"/>
              <a:pathLst>
                <a:path w="1465" h="1465" extrusionOk="0">
                  <a:moveTo>
                    <a:pt x="726" y="0"/>
                  </a:moveTo>
                  <a:cubicBezTo>
                    <a:pt x="322" y="0"/>
                    <a:pt x="0" y="322"/>
                    <a:pt x="0" y="726"/>
                  </a:cubicBezTo>
                  <a:cubicBezTo>
                    <a:pt x="0" y="1131"/>
                    <a:pt x="322" y="1465"/>
                    <a:pt x="726" y="1465"/>
                  </a:cubicBezTo>
                  <a:cubicBezTo>
                    <a:pt x="1143" y="1465"/>
                    <a:pt x="1465" y="1131"/>
                    <a:pt x="1465" y="726"/>
                  </a:cubicBezTo>
                  <a:cubicBezTo>
                    <a:pt x="1465" y="322"/>
                    <a:pt x="1143" y="0"/>
                    <a:pt x="72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51" name="Google Shape;3551;p52"/>
            <p:cNvSpPr/>
            <p:nvPr/>
          </p:nvSpPr>
          <p:spPr>
            <a:xfrm>
              <a:off x="2663981" y="1989132"/>
              <a:ext cx="205064" cy="93733"/>
            </a:xfrm>
            <a:custGeom>
              <a:avLst/>
              <a:gdLst/>
              <a:ahLst/>
              <a:cxnLst/>
              <a:rect l="l" t="t" r="r" b="b"/>
              <a:pathLst>
                <a:path w="1608" h="735" extrusionOk="0">
                  <a:moveTo>
                    <a:pt x="522" y="1"/>
                  </a:moveTo>
                  <a:cubicBezTo>
                    <a:pt x="345" y="1"/>
                    <a:pt x="167" y="38"/>
                    <a:pt x="0" y="107"/>
                  </a:cubicBezTo>
                  <a:cubicBezTo>
                    <a:pt x="155" y="381"/>
                    <a:pt x="441" y="572"/>
                    <a:pt x="726" y="679"/>
                  </a:cubicBezTo>
                  <a:cubicBezTo>
                    <a:pt x="835" y="718"/>
                    <a:pt x="941" y="735"/>
                    <a:pt x="1048" y="735"/>
                  </a:cubicBezTo>
                  <a:cubicBezTo>
                    <a:pt x="1234" y="735"/>
                    <a:pt x="1418" y="683"/>
                    <a:pt x="1607" y="607"/>
                  </a:cubicBezTo>
                  <a:cubicBezTo>
                    <a:pt x="1441" y="357"/>
                    <a:pt x="1191" y="155"/>
                    <a:pt x="893" y="60"/>
                  </a:cubicBezTo>
                  <a:cubicBezTo>
                    <a:pt x="774" y="20"/>
                    <a:pt x="648" y="1"/>
                    <a:pt x="522" y="1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52" name="Google Shape;3552;p52"/>
            <p:cNvSpPr/>
            <p:nvPr/>
          </p:nvSpPr>
          <p:spPr>
            <a:xfrm>
              <a:off x="2051974" y="1989132"/>
              <a:ext cx="203661" cy="93733"/>
            </a:xfrm>
            <a:custGeom>
              <a:avLst/>
              <a:gdLst/>
              <a:ahLst/>
              <a:cxnLst/>
              <a:rect l="l" t="t" r="r" b="b"/>
              <a:pathLst>
                <a:path w="1597" h="735" extrusionOk="0">
                  <a:moveTo>
                    <a:pt x="1075" y="1"/>
                  </a:moveTo>
                  <a:cubicBezTo>
                    <a:pt x="948" y="1"/>
                    <a:pt x="823" y="20"/>
                    <a:pt x="703" y="60"/>
                  </a:cubicBezTo>
                  <a:cubicBezTo>
                    <a:pt x="418" y="155"/>
                    <a:pt x="156" y="357"/>
                    <a:pt x="1" y="607"/>
                  </a:cubicBezTo>
                  <a:cubicBezTo>
                    <a:pt x="183" y="683"/>
                    <a:pt x="369" y="735"/>
                    <a:pt x="554" y="735"/>
                  </a:cubicBezTo>
                  <a:cubicBezTo>
                    <a:pt x="660" y="735"/>
                    <a:pt x="766" y="718"/>
                    <a:pt x="870" y="679"/>
                  </a:cubicBezTo>
                  <a:cubicBezTo>
                    <a:pt x="1168" y="572"/>
                    <a:pt x="1442" y="381"/>
                    <a:pt x="1596" y="107"/>
                  </a:cubicBezTo>
                  <a:cubicBezTo>
                    <a:pt x="1430" y="38"/>
                    <a:pt x="1251" y="1"/>
                    <a:pt x="1075" y="1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53" name="Google Shape;3553;p52"/>
            <p:cNvSpPr/>
            <p:nvPr/>
          </p:nvSpPr>
          <p:spPr>
            <a:xfrm>
              <a:off x="2276679" y="2514423"/>
              <a:ext cx="29076" cy="28949"/>
            </a:xfrm>
            <a:custGeom>
              <a:avLst/>
              <a:gdLst/>
              <a:ahLst/>
              <a:cxnLst/>
              <a:rect l="l" t="t" r="r" b="b"/>
              <a:pathLst>
                <a:path w="228" h="227" extrusionOk="0">
                  <a:moveTo>
                    <a:pt x="108" y="1"/>
                  </a:moveTo>
                  <a:cubicBezTo>
                    <a:pt x="49" y="1"/>
                    <a:pt x="1" y="48"/>
                    <a:pt x="1" y="108"/>
                  </a:cubicBezTo>
                  <a:cubicBezTo>
                    <a:pt x="1" y="179"/>
                    <a:pt x="49" y="227"/>
                    <a:pt x="108" y="227"/>
                  </a:cubicBezTo>
                  <a:cubicBezTo>
                    <a:pt x="180" y="227"/>
                    <a:pt x="227" y="179"/>
                    <a:pt x="227" y="108"/>
                  </a:cubicBezTo>
                  <a:cubicBezTo>
                    <a:pt x="227" y="48"/>
                    <a:pt x="180" y="1"/>
                    <a:pt x="108" y="1"/>
                  </a:cubicBezTo>
                  <a:close/>
                </a:path>
              </a:pathLst>
            </a:custGeom>
            <a:solidFill>
              <a:srgbClr val="3535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54" name="Google Shape;3554;p52"/>
            <p:cNvSpPr/>
            <p:nvPr/>
          </p:nvSpPr>
          <p:spPr>
            <a:xfrm>
              <a:off x="2205390" y="2443134"/>
              <a:ext cx="30479" cy="30479"/>
            </a:xfrm>
            <a:custGeom>
              <a:avLst/>
              <a:gdLst/>
              <a:ahLst/>
              <a:cxnLst/>
              <a:rect l="l" t="t" r="r" b="b"/>
              <a:pathLst>
                <a:path w="239" h="239" extrusionOk="0">
                  <a:moveTo>
                    <a:pt x="119" y="0"/>
                  </a:moveTo>
                  <a:cubicBezTo>
                    <a:pt x="60" y="0"/>
                    <a:pt x="0" y="48"/>
                    <a:pt x="0" y="119"/>
                  </a:cubicBezTo>
                  <a:cubicBezTo>
                    <a:pt x="0" y="179"/>
                    <a:pt x="60" y="238"/>
                    <a:pt x="119" y="238"/>
                  </a:cubicBezTo>
                  <a:cubicBezTo>
                    <a:pt x="179" y="238"/>
                    <a:pt x="239" y="179"/>
                    <a:pt x="239" y="119"/>
                  </a:cubicBezTo>
                  <a:cubicBezTo>
                    <a:pt x="239" y="60"/>
                    <a:pt x="179" y="0"/>
                    <a:pt x="119" y="0"/>
                  </a:cubicBezTo>
                  <a:close/>
                </a:path>
              </a:pathLst>
            </a:custGeom>
            <a:solidFill>
              <a:srgbClr val="3535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55" name="Google Shape;3555;p52"/>
            <p:cNvSpPr/>
            <p:nvPr/>
          </p:nvSpPr>
          <p:spPr>
            <a:xfrm>
              <a:off x="2184093" y="2540311"/>
              <a:ext cx="28949" cy="28949"/>
            </a:xfrm>
            <a:custGeom>
              <a:avLst/>
              <a:gdLst/>
              <a:ahLst/>
              <a:cxnLst/>
              <a:rect l="l" t="t" r="r" b="b"/>
              <a:pathLst>
                <a:path w="227" h="227" extrusionOk="0">
                  <a:moveTo>
                    <a:pt x="108" y="0"/>
                  </a:moveTo>
                  <a:cubicBezTo>
                    <a:pt x="48" y="0"/>
                    <a:pt x="1" y="48"/>
                    <a:pt x="1" y="107"/>
                  </a:cubicBezTo>
                  <a:cubicBezTo>
                    <a:pt x="1" y="179"/>
                    <a:pt x="48" y="226"/>
                    <a:pt x="108" y="226"/>
                  </a:cubicBezTo>
                  <a:cubicBezTo>
                    <a:pt x="179" y="226"/>
                    <a:pt x="227" y="179"/>
                    <a:pt x="227" y="107"/>
                  </a:cubicBezTo>
                  <a:cubicBezTo>
                    <a:pt x="227" y="48"/>
                    <a:pt x="179" y="0"/>
                    <a:pt x="108" y="0"/>
                  </a:cubicBezTo>
                  <a:close/>
                </a:path>
              </a:pathLst>
            </a:custGeom>
            <a:solidFill>
              <a:srgbClr val="3535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56" name="Google Shape;3556;p52"/>
            <p:cNvSpPr/>
            <p:nvPr/>
          </p:nvSpPr>
          <p:spPr>
            <a:xfrm>
              <a:off x="2615393" y="2514423"/>
              <a:ext cx="28949" cy="28949"/>
            </a:xfrm>
            <a:custGeom>
              <a:avLst/>
              <a:gdLst/>
              <a:ahLst/>
              <a:cxnLst/>
              <a:rect l="l" t="t" r="r" b="b"/>
              <a:pathLst>
                <a:path w="227" h="227" extrusionOk="0">
                  <a:moveTo>
                    <a:pt x="107" y="1"/>
                  </a:moveTo>
                  <a:cubicBezTo>
                    <a:pt x="48" y="1"/>
                    <a:pt x="0" y="48"/>
                    <a:pt x="0" y="108"/>
                  </a:cubicBezTo>
                  <a:cubicBezTo>
                    <a:pt x="0" y="179"/>
                    <a:pt x="48" y="227"/>
                    <a:pt x="107" y="227"/>
                  </a:cubicBezTo>
                  <a:cubicBezTo>
                    <a:pt x="179" y="227"/>
                    <a:pt x="226" y="179"/>
                    <a:pt x="226" y="108"/>
                  </a:cubicBezTo>
                  <a:cubicBezTo>
                    <a:pt x="226" y="48"/>
                    <a:pt x="179" y="1"/>
                    <a:pt x="107" y="1"/>
                  </a:cubicBezTo>
                  <a:close/>
                </a:path>
              </a:pathLst>
            </a:custGeom>
            <a:solidFill>
              <a:srgbClr val="3535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57" name="Google Shape;3557;p52"/>
            <p:cNvSpPr/>
            <p:nvPr/>
          </p:nvSpPr>
          <p:spPr>
            <a:xfrm>
              <a:off x="2685151" y="2443134"/>
              <a:ext cx="28949" cy="30479"/>
            </a:xfrm>
            <a:custGeom>
              <a:avLst/>
              <a:gdLst/>
              <a:ahLst/>
              <a:cxnLst/>
              <a:rect l="l" t="t" r="r" b="b"/>
              <a:pathLst>
                <a:path w="227" h="239" extrusionOk="0">
                  <a:moveTo>
                    <a:pt x="120" y="0"/>
                  </a:moveTo>
                  <a:cubicBezTo>
                    <a:pt x="48" y="0"/>
                    <a:pt x="1" y="48"/>
                    <a:pt x="1" y="119"/>
                  </a:cubicBezTo>
                  <a:cubicBezTo>
                    <a:pt x="1" y="179"/>
                    <a:pt x="48" y="238"/>
                    <a:pt x="120" y="238"/>
                  </a:cubicBezTo>
                  <a:cubicBezTo>
                    <a:pt x="179" y="238"/>
                    <a:pt x="227" y="179"/>
                    <a:pt x="227" y="119"/>
                  </a:cubicBezTo>
                  <a:cubicBezTo>
                    <a:pt x="227" y="48"/>
                    <a:pt x="179" y="0"/>
                    <a:pt x="120" y="0"/>
                  </a:cubicBezTo>
                  <a:close/>
                </a:path>
              </a:pathLst>
            </a:custGeom>
            <a:solidFill>
              <a:srgbClr val="3535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58" name="Google Shape;3558;p52"/>
            <p:cNvSpPr/>
            <p:nvPr/>
          </p:nvSpPr>
          <p:spPr>
            <a:xfrm>
              <a:off x="2707979" y="2540311"/>
              <a:ext cx="28949" cy="28949"/>
            </a:xfrm>
            <a:custGeom>
              <a:avLst/>
              <a:gdLst/>
              <a:ahLst/>
              <a:cxnLst/>
              <a:rect l="l" t="t" r="r" b="b"/>
              <a:pathLst>
                <a:path w="227" h="227" extrusionOk="0">
                  <a:moveTo>
                    <a:pt x="108" y="0"/>
                  </a:moveTo>
                  <a:cubicBezTo>
                    <a:pt x="48" y="0"/>
                    <a:pt x="0" y="48"/>
                    <a:pt x="0" y="107"/>
                  </a:cubicBezTo>
                  <a:cubicBezTo>
                    <a:pt x="0" y="179"/>
                    <a:pt x="48" y="226"/>
                    <a:pt x="108" y="226"/>
                  </a:cubicBezTo>
                  <a:cubicBezTo>
                    <a:pt x="179" y="226"/>
                    <a:pt x="227" y="179"/>
                    <a:pt x="227" y="107"/>
                  </a:cubicBezTo>
                  <a:cubicBezTo>
                    <a:pt x="227" y="48"/>
                    <a:pt x="179" y="0"/>
                    <a:pt x="108" y="0"/>
                  </a:cubicBezTo>
                  <a:close/>
                </a:path>
              </a:pathLst>
            </a:custGeom>
            <a:solidFill>
              <a:srgbClr val="3535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59" name="Google Shape;3559;p52"/>
            <p:cNvSpPr/>
            <p:nvPr/>
          </p:nvSpPr>
          <p:spPr>
            <a:xfrm>
              <a:off x="2263033" y="2048560"/>
              <a:ext cx="384368" cy="71288"/>
            </a:xfrm>
            <a:custGeom>
              <a:avLst/>
              <a:gdLst/>
              <a:ahLst/>
              <a:cxnLst/>
              <a:rect l="l" t="t" r="r" b="b"/>
              <a:pathLst>
                <a:path w="3014" h="559" extrusionOk="0">
                  <a:moveTo>
                    <a:pt x="2841" y="1"/>
                  </a:moveTo>
                  <a:cubicBezTo>
                    <a:pt x="2800" y="1"/>
                    <a:pt x="2760" y="19"/>
                    <a:pt x="2727" y="58"/>
                  </a:cubicBezTo>
                  <a:cubicBezTo>
                    <a:pt x="2604" y="210"/>
                    <a:pt x="2396" y="241"/>
                    <a:pt x="2245" y="241"/>
                  </a:cubicBezTo>
                  <a:cubicBezTo>
                    <a:pt x="2207" y="241"/>
                    <a:pt x="2173" y="239"/>
                    <a:pt x="2144" y="237"/>
                  </a:cubicBezTo>
                  <a:cubicBezTo>
                    <a:pt x="2061" y="225"/>
                    <a:pt x="1977" y="201"/>
                    <a:pt x="1894" y="177"/>
                  </a:cubicBezTo>
                  <a:cubicBezTo>
                    <a:pt x="1787" y="153"/>
                    <a:pt x="1692" y="118"/>
                    <a:pt x="1572" y="118"/>
                  </a:cubicBezTo>
                  <a:cubicBezTo>
                    <a:pt x="1537" y="113"/>
                    <a:pt x="1503" y="111"/>
                    <a:pt x="1469" y="111"/>
                  </a:cubicBezTo>
                  <a:cubicBezTo>
                    <a:pt x="1317" y="111"/>
                    <a:pt x="1173" y="150"/>
                    <a:pt x="1037" y="189"/>
                  </a:cubicBezTo>
                  <a:cubicBezTo>
                    <a:pt x="953" y="213"/>
                    <a:pt x="882" y="225"/>
                    <a:pt x="810" y="237"/>
                  </a:cubicBezTo>
                  <a:cubicBezTo>
                    <a:pt x="755" y="247"/>
                    <a:pt x="697" y="253"/>
                    <a:pt x="639" y="253"/>
                  </a:cubicBezTo>
                  <a:cubicBezTo>
                    <a:pt x="499" y="253"/>
                    <a:pt x="363" y="215"/>
                    <a:pt x="287" y="106"/>
                  </a:cubicBezTo>
                  <a:cubicBezTo>
                    <a:pt x="256" y="68"/>
                    <a:pt x="212" y="45"/>
                    <a:pt x="165" y="45"/>
                  </a:cubicBezTo>
                  <a:cubicBezTo>
                    <a:pt x="138" y="45"/>
                    <a:pt x="110" y="52"/>
                    <a:pt x="84" y="70"/>
                  </a:cubicBezTo>
                  <a:cubicBezTo>
                    <a:pt x="13" y="118"/>
                    <a:pt x="1" y="213"/>
                    <a:pt x="48" y="272"/>
                  </a:cubicBezTo>
                  <a:cubicBezTo>
                    <a:pt x="168" y="463"/>
                    <a:pt x="382" y="558"/>
                    <a:pt x="644" y="558"/>
                  </a:cubicBezTo>
                  <a:cubicBezTo>
                    <a:pt x="715" y="558"/>
                    <a:pt x="787" y="546"/>
                    <a:pt x="858" y="534"/>
                  </a:cubicBezTo>
                  <a:cubicBezTo>
                    <a:pt x="941" y="522"/>
                    <a:pt x="1025" y="499"/>
                    <a:pt x="1108" y="475"/>
                  </a:cubicBezTo>
                  <a:cubicBezTo>
                    <a:pt x="1242" y="444"/>
                    <a:pt x="1367" y="413"/>
                    <a:pt x="1491" y="413"/>
                  </a:cubicBezTo>
                  <a:cubicBezTo>
                    <a:pt x="1510" y="413"/>
                    <a:pt x="1529" y="414"/>
                    <a:pt x="1549" y="415"/>
                  </a:cubicBezTo>
                  <a:cubicBezTo>
                    <a:pt x="1632" y="415"/>
                    <a:pt x="1727" y="439"/>
                    <a:pt x="1811" y="463"/>
                  </a:cubicBezTo>
                  <a:cubicBezTo>
                    <a:pt x="1906" y="499"/>
                    <a:pt x="2001" y="522"/>
                    <a:pt x="2108" y="534"/>
                  </a:cubicBezTo>
                  <a:cubicBezTo>
                    <a:pt x="2154" y="539"/>
                    <a:pt x="2198" y="541"/>
                    <a:pt x="2242" y="541"/>
                  </a:cubicBezTo>
                  <a:cubicBezTo>
                    <a:pt x="2542" y="541"/>
                    <a:pt x="2798" y="436"/>
                    <a:pt x="2954" y="248"/>
                  </a:cubicBezTo>
                  <a:cubicBezTo>
                    <a:pt x="3013" y="177"/>
                    <a:pt x="3001" y="82"/>
                    <a:pt x="2942" y="34"/>
                  </a:cubicBezTo>
                  <a:cubicBezTo>
                    <a:pt x="2910" y="13"/>
                    <a:pt x="2875" y="1"/>
                    <a:pt x="2841" y="1"/>
                  </a:cubicBezTo>
                  <a:close/>
                </a:path>
              </a:pathLst>
            </a:custGeom>
            <a:solidFill>
              <a:srgbClr val="FFFFFF">
                <a:alpha val="222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60" name="Google Shape;3560;p52"/>
            <p:cNvSpPr/>
            <p:nvPr/>
          </p:nvSpPr>
          <p:spPr>
            <a:xfrm>
              <a:off x="2349625" y="1996401"/>
              <a:ext cx="205064" cy="53562"/>
            </a:xfrm>
            <a:custGeom>
              <a:avLst/>
              <a:gdLst/>
              <a:ahLst/>
              <a:cxnLst/>
              <a:rect l="l" t="t" r="r" b="b"/>
              <a:pathLst>
                <a:path w="1608" h="420" extrusionOk="0">
                  <a:moveTo>
                    <a:pt x="831" y="0"/>
                  </a:moveTo>
                  <a:cubicBezTo>
                    <a:pt x="668" y="0"/>
                    <a:pt x="513" y="33"/>
                    <a:pt x="358" y="74"/>
                  </a:cubicBezTo>
                  <a:cubicBezTo>
                    <a:pt x="286" y="98"/>
                    <a:pt x="215" y="110"/>
                    <a:pt x="143" y="134"/>
                  </a:cubicBezTo>
                  <a:cubicBezTo>
                    <a:pt x="60" y="146"/>
                    <a:pt x="0" y="217"/>
                    <a:pt x="24" y="300"/>
                  </a:cubicBezTo>
                  <a:cubicBezTo>
                    <a:pt x="36" y="372"/>
                    <a:pt x="96" y="419"/>
                    <a:pt x="167" y="419"/>
                  </a:cubicBezTo>
                  <a:lnTo>
                    <a:pt x="191" y="419"/>
                  </a:lnTo>
                  <a:cubicBezTo>
                    <a:pt x="274" y="407"/>
                    <a:pt x="358" y="384"/>
                    <a:pt x="441" y="360"/>
                  </a:cubicBezTo>
                  <a:cubicBezTo>
                    <a:pt x="575" y="329"/>
                    <a:pt x="700" y="298"/>
                    <a:pt x="824" y="298"/>
                  </a:cubicBezTo>
                  <a:cubicBezTo>
                    <a:pt x="843" y="298"/>
                    <a:pt x="862" y="299"/>
                    <a:pt x="882" y="300"/>
                  </a:cubicBezTo>
                  <a:cubicBezTo>
                    <a:pt x="965" y="300"/>
                    <a:pt x="1048" y="324"/>
                    <a:pt x="1143" y="348"/>
                  </a:cubicBezTo>
                  <a:cubicBezTo>
                    <a:pt x="1239" y="384"/>
                    <a:pt x="1334" y="407"/>
                    <a:pt x="1441" y="419"/>
                  </a:cubicBezTo>
                  <a:cubicBezTo>
                    <a:pt x="1524" y="419"/>
                    <a:pt x="1596" y="372"/>
                    <a:pt x="1608" y="288"/>
                  </a:cubicBezTo>
                  <a:cubicBezTo>
                    <a:pt x="1608" y="205"/>
                    <a:pt x="1548" y="134"/>
                    <a:pt x="1477" y="122"/>
                  </a:cubicBezTo>
                  <a:cubicBezTo>
                    <a:pt x="1394" y="110"/>
                    <a:pt x="1310" y="86"/>
                    <a:pt x="1227" y="62"/>
                  </a:cubicBezTo>
                  <a:cubicBezTo>
                    <a:pt x="1120" y="38"/>
                    <a:pt x="1013" y="15"/>
                    <a:pt x="905" y="3"/>
                  </a:cubicBezTo>
                  <a:cubicBezTo>
                    <a:pt x="880" y="1"/>
                    <a:pt x="855" y="0"/>
                    <a:pt x="831" y="0"/>
                  </a:cubicBezTo>
                  <a:close/>
                </a:path>
              </a:pathLst>
            </a:custGeom>
            <a:solidFill>
              <a:srgbClr val="FFFFFF">
                <a:alpha val="222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61" name="Google Shape;3561;p52"/>
            <p:cNvSpPr/>
            <p:nvPr/>
          </p:nvSpPr>
          <p:spPr>
            <a:xfrm>
              <a:off x="2384567" y="2130944"/>
              <a:ext cx="141300" cy="45017"/>
            </a:xfrm>
            <a:custGeom>
              <a:avLst/>
              <a:gdLst/>
              <a:ahLst/>
              <a:cxnLst/>
              <a:rect l="l" t="t" r="r" b="b"/>
              <a:pathLst>
                <a:path w="1108" h="353" extrusionOk="0">
                  <a:moveTo>
                    <a:pt x="585" y="1"/>
                  </a:moveTo>
                  <a:cubicBezTo>
                    <a:pt x="432" y="1"/>
                    <a:pt x="280" y="22"/>
                    <a:pt x="131" y="67"/>
                  </a:cubicBezTo>
                  <a:cubicBezTo>
                    <a:pt x="48" y="91"/>
                    <a:pt x="0" y="162"/>
                    <a:pt x="24" y="245"/>
                  </a:cubicBezTo>
                  <a:cubicBezTo>
                    <a:pt x="48" y="317"/>
                    <a:pt x="96" y="353"/>
                    <a:pt x="167" y="353"/>
                  </a:cubicBezTo>
                  <a:lnTo>
                    <a:pt x="203" y="353"/>
                  </a:lnTo>
                  <a:cubicBezTo>
                    <a:pt x="334" y="313"/>
                    <a:pt x="465" y="296"/>
                    <a:pt x="594" y="296"/>
                  </a:cubicBezTo>
                  <a:cubicBezTo>
                    <a:pt x="699" y="296"/>
                    <a:pt x="804" y="307"/>
                    <a:pt x="905" y="329"/>
                  </a:cubicBezTo>
                  <a:cubicBezTo>
                    <a:pt x="920" y="333"/>
                    <a:pt x="934" y="335"/>
                    <a:pt x="948" y="335"/>
                  </a:cubicBezTo>
                  <a:cubicBezTo>
                    <a:pt x="1015" y="335"/>
                    <a:pt x="1074" y="290"/>
                    <a:pt x="1084" y="222"/>
                  </a:cubicBezTo>
                  <a:cubicBezTo>
                    <a:pt x="1108" y="138"/>
                    <a:pt x="1060" y="55"/>
                    <a:pt x="977" y="43"/>
                  </a:cubicBezTo>
                  <a:cubicBezTo>
                    <a:pt x="846" y="16"/>
                    <a:pt x="715" y="1"/>
                    <a:pt x="585" y="1"/>
                  </a:cubicBezTo>
                  <a:close/>
                </a:path>
              </a:pathLst>
            </a:custGeom>
            <a:solidFill>
              <a:srgbClr val="FFFFFF">
                <a:alpha val="222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62" name="Google Shape;3562;p52"/>
            <p:cNvSpPr/>
            <p:nvPr/>
          </p:nvSpPr>
          <p:spPr>
            <a:xfrm>
              <a:off x="2035268" y="2235007"/>
              <a:ext cx="148952" cy="148952"/>
            </a:xfrm>
            <a:custGeom>
              <a:avLst/>
              <a:gdLst/>
              <a:ahLst/>
              <a:cxnLst/>
              <a:rect l="l" t="t" r="r" b="b"/>
              <a:pathLst>
                <a:path w="1168" h="1168" extrusionOk="0">
                  <a:moveTo>
                    <a:pt x="584" y="1"/>
                  </a:moveTo>
                  <a:cubicBezTo>
                    <a:pt x="263" y="1"/>
                    <a:pt x="1" y="263"/>
                    <a:pt x="1" y="584"/>
                  </a:cubicBezTo>
                  <a:cubicBezTo>
                    <a:pt x="1" y="906"/>
                    <a:pt x="263" y="1168"/>
                    <a:pt x="584" y="1168"/>
                  </a:cubicBezTo>
                  <a:cubicBezTo>
                    <a:pt x="906" y="1168"/>
                    <a:pt x="1168" y="906"/>
                    <a:pt x="1168" y="584"/>
                  </a:cubicBezTo>
                  <a:cubicBezTo>
                    <a:pt x="1168" y="263"/>
                    <a:pt x="906" y="1"/>
                    <a:pt x="584" y="1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63" name="Google Shape;3563;p52"/>
            <p:cNvSpPr/>
            <p:nvPr/>
          </p:nvSpPr>
          <p:spPr>
            <a:xfrm>
              <a:off x="2730679" y="2235007"/>
              <a:ext cx="150482" cy="148952"/>
            </a:xfrm>
            <a:custGeom>
              <a:avLst/>
              <a:gdLst/>
              <a:ahLst/>
              <a:cxnLst/>
              <a:rect l="l" t="t" r="r" b="b"/>
              <a:pathLst>
                <a:path w="1180" h="1168" extrusionOk="0">
                  <a:moveTo>
                    <a:pt x="584" y="1"/>
                  </a:moveTo>
                  <a:cubicBezTo>
                    <a:pt x="263" y="1"/>
                    <a:pt x="1" y="263"/>
                    <a:pt x="1" y="584"/>
                  </a:cubicBezTo>
                  <a:cubicBezTo>
                    <a:pt x="1" y="906"/>
                    <a:pt x="263" y="1168"/>
                    <a:pt x="584" y="1168"/>
                  </a:cubicBezTo>
                  <a:cubicBezTo>
                    <a:pt x="918" y="1168"/>
                    <a:pt x="1180" y="906"/>
                    <a:pt x="1180" y="584"/>
                  </a:cubicBezTo>
                  <a:cubicBezTo>
                    <a:pt x="1180" y="263"/>
                    <a:pt x="918" y="1"/>
                    <a:pt x="584" y="1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64" name="Google Shape;3564;p52"/>
            <p:cNvSpPr/>
            <p:nvPr/>
          </p:nvSpPr>
          <p:spPr>
            <a:xfrm>
              <a:off x="2126450" y="2269950"/>
              <a:ext cx="36473" cy="36600"/>
            </a:xfrm>
            <a:custGeom>
              <a:avLst/>
              <a:gdLst/>
              <a:ahLst/>
              <a:cxnLst/>
              <a:rect l="l" t="t" r="r" b="b"/>
              <a:pathLst>
                <a:path w="286" h="287" extrusionOk="0">
                  <a:moveTo>
                    <a:pt x="143" y="1"/>
                  </a:moveTo>
                  <a:cubicBezTo>
                    <a:pt x="72" y="1"/>
                    <a:pt x="0" y="72"/>
                    <a:pt x="0" y="144"/>
                  </a:cubicBezTo>
                  <a:cubicBezTo>
                    <a:pt x="0" y="227"/>
                    <a:pt x="72" y="287"/>
                    <a:pt x="143" y="287"/>
                  </a:cubicBezTo>
                  <a:cubicBezTo>
                    <a:pt x="226" y="287"/>
                    <a:pt x="286" y="227"/>
                    <a:pt x="286" y="144"/>
                  </a:cubicBezTo>
                  <a:cubicBezTo>
                    <a:pt x="286" y="72"/>
                    <a:pt x="226" y="1"/>
                    <a:pt x="14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65" name="Google Shape;3565;p52"/>
            <p:cNvSpPr/>
            <p:nvPr/>
          </p:nvSpPr>
          <p:spPr>
            <a:xfrm>
              <a:off x="2826452" y="2269950"/>
              <a:ext cx="36473" cy="36600"/>
            </a:xfrm>
            <a:custGeom>
              <a:avLst/>
              <a:gdLst/>
              <a:ahLst/>
              <a:cxnLst/>
              <a:rect l="l" t="t" r="r" b="b"/>
              <a:pathLst>
                <a:path w="286" h="287" extrusionOk="0">
                  <a:moveTo>
                    <a:pt x="143" y="1"/>
                  </a:moveTo>
                  <a:cubicBezTo>
                    <a:pt x="71" y="1"/>
                    <a:pt x="0" y="72"/>
                    <a:pt x="0" y="144"/>
                  </a:cubicBezTo>
                  <a:cubicBezTo>
                    <a:pt x="0" y="227"/>
                    <a:pt x="71" y="287"/>
                    <a:pt x="143" y="287"/>
                  </a:cubicBezTo>
                  <a:cubicBezTo>
                    <a:pt x="226" y="287"/>
                    <a:pt x="286" y="227"/>
                    <a:pt x="286" y="144"/>
                  </a:cubicBezTo>
                  <a:cubicBezTo>
                    <a:pt x="286" y="72"/>
                    <a:pt x="226" y="1"/>
                    <a:pt x="14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9" name="Group 58">
            <a:extLst>
              <a:ext uri="{FF2B5EF4-FFF2-40B4-BE49-F238E27FC236}">
                <a16:creationId xmlns:a16="http://schemas.microsoft.com/office/drawing/2014/main" id="{169BCD9D-663A-4A90-9C70-C480D6414B74}"/>
              </a:ext>
            </a:extLst>
          </p:cNvPr>
          <p:cNvGrpSpPr/>
          <p:nvPr/>
        </p:nvGrpSpPr>
        <p:grpSpPr>
          <a:xfrm>
            <a:off x="1757363" y="1210923"/>
            <a:ext cx="5786437" cy="3246701"/>
            <a:chOff x="1814512" y="825791"/>
            <a:chExt cx="5786437" cy="3246701"/>
          </a:xfrm>
        </p:grpSpPr>
        <p:sp>
          <p:nvSpPr>
            <p:cNvPr id="60" name="Text Box 19">
              <a:extLst>
                <a:ext uri="{FF2B5EF4-FFF2-40B4-BE49-F238E27FC236}">
                  <a16:creationId xmlns:a16="http://schemas.microsoft.com/office/drawing/2014/main" id="{8CF7C480-B0CE-4280-8B07-F0E8A2CACC4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921669" y="825791"/>
              <a:ext cx="5143500" cy="42473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hlink"/>
                </a:buClr>
                <a:buSzPct val="65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folHlink"/>
                </a:buClr>
                <a:buSzPct val="65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hlink"/>
                </a:buClr>
                <a:buSzPct val="65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folHlink"/>
                </a:buClr>
                <a:buSzPct val="6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hlink"/>
                </a:buClr>
                <a:buSzPct val="6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algn="ctr" eaLnBrk="1" hangingPunct="1">
                <a:lnSpc>
                  <a:spcPct val="90000"/>
                </a:lnSpc>
                <a:buFont typeface="Wingdings" panose="05000000000000000000" pitchFamily="2" charset="2"/>
                <a:buNone/>
              </a:pPr>
              <a:r>
                <a:rPr lang="en-US" altLang="en-US" sz="2400" dirty="0" err="1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</a:rPr>
                <a:t>Chính</a:t>
              </a:r>
              <a:r>
                <a:rPr lang="en-US" altLang="en-US" sz="2400" dirty="0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</a:rPr>
                <a:t> </a:t>
              </a:r>
              <a:r>
                <a:rPr lang="en-US" altLang="en-US" sz="2400" dirty="0" err="1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</a:rPr>
                <a:t>tả</a:t>
              </a:r>
              <a:r>
                <a:rPr lang="en-US" altLang="en-US" sz="2400" dirty="0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</a:rPr>
                <a:t> (Nghe – </a:t>
              </a:r>
              <a:r>
                <a:rPr lang="en-US" altLang="en-US" sz="2400" dirty="0" err="1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</a:rPr>
                <a:t>viết</a:t>
              </a:r>
              <a:r>
                <a:rPr lang="en-US" altLang="en-US" sz="2400" dirty="0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</a:rPr>
                <a:t>) </a:t>
              </a:r>
            </a:p>
          </p:txBody>
        </p:sp>
        <p:sp>
          <p:nvSpPr>
            <p:cNvPr id="61" name="Text Box 20">
              <a:extLst>
                <a:ext uri="{FF2B5EF4-FFF2-40B4-BE49-F238E27FC236}">
                  <a16:creationId xmlns:a16="http://schemas.microsoft.com/office/drawing/2014/main" id="{AF023011-E3C0-4866-8464-CAA4A524CBB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518172" y="1191703"/>
              <a:ext cx="3950494" cy="38779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lr>
                  <a:schemeClr val="hlink"/>
                </a:buClr>
                <a:buSzPct val="65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folHlink"/>
                </a:buClr>
                <a:buSzPct val="65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hlink"/>
                </a:buClr>
                <a:buSzPct val="65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folHlink"/>
                </a:buClr>
                <a:buSzPct val="6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hlink"/>
                </a:buClr>
                <a:buSzPct val="6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algn="ctr" eaLnBrk="1" hangingPunct="1">
                <a:lnSpc>
                  <a:spcPct val="80000"/>
                </a:lnSpc>
                <a:buFont typeface="Wingdings" panose="05000000000000000000" pitchFamily="2" charset="2"/>
                <a:buNone/>
              </a:pPr>
              <a:r>
                <a:rPr lang="en-US" altLang="en-US" sz="2400" b="1" dirty="0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</a:rPr>
                <a:t> Ê-</a:t>
              </a:r>
              <a:r>
                <a:rPr lang="en-US" altLang="en-US" sz="2400" b="1" dirty="0" err="1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</a:rPr>
                <a:t>đi</a:t>
              </a:r>
              <a:r>
                <a:rPr lang="en-US" altLang="en-US" sz="2400" b="1" dirty="0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</a:rPr>
                <a:t>-x</a:t>
              </a:r>
              <a:r>
                <a:rPr lang="vi-VN" altLang="en-US" sz="2400" b="1" dirty="0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</a:rPr>
                <a:t>ơ</a:t>
              </a:r>
              <a:r>
                <a:rPr lang="en-SG" altLang="en-US" sz="2400" b="1" dirty="0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</a:rPr>
                <a:t>n</a:t>
              </a:r>
              <a:endParaRPr lang="en-US" altLang="en-US" sz="2400" b="1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62" name="TextBox 61">
              <a:extLst>
                <a:ext uri="{FF2B5EF4-FFF2-40B4-BE49-F238E27FC236}">
                  <a16:creationId xmlns:a16="http://schemas.microsoft.com/office/drawing/2014/main" id="{01823465-F635-4160-ACDA-EF3BC6F16C2A}"/>
                </a:ext>
              </a:extLst>
            </p:cNvPr>
            <p:cNvSpPr txBox="1"/>
            <p:nvPr/>
          </p:nvSpPr>
          <p:spPr>
            <a:xfrm>
              <a:off x="1814512" y="1616435"/>
              <a:ext cx="5786437" cy="245605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just" eaLnBrk="1" hangingPunct="1">
                <a:lnSpc>
                  <a:spcPct val="80000"/>
                </a:lnSpc>
                <a:buFont typeface="Wingdings" panose="05000000000000000000" pitchFamily="2" charset="2"/>
                <a:buNone/>
              </a:pPr>
              <a:r>
                <a:rPr lang="en-US" altLang="en-US" sz="2400" dirty="0">
                  <a:solidFill>
                    <a:schemeClr val="tx2">
                      <a:lumMod val="2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   Ê-</a:t>
              </a:r>
              <a:r>
                <a:rPr lang="en-US" altLang="en-US" sz="2400" dirty="0" err="1">
                  <a:solidFill>
                    <a:schemeClr val="tx2">
                      <a:lumMod val="2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đi</a:t>
              </a:r>
              <a:r>
                <a:rPr lang="en-US" altLang="en-US" sz="2400" dirty="0">
                  <a:solidFill>
                    <a:schemeClr val="tx2">
                      <a:lumMod val="2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-x</a:t>
              </a:r>
              <a:r>
                <a:rPr lang="vi-VN" altLang="en-US" sz="2400" dirty="0">
                  <a:solidFill>
                    <a:schemeClr val="tx2">
                      <a:lumMod val="2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ơ</a:t>
              </a:r>
              <a:r>
                <a:rPr lang="en-SG" altLang="en-US" sz="2400" dirty="0">
                  <a:solidFill>
                    <a:schemeClr val="tx2">
                      <a:lumMod val="2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 </a:t>
              </a:r>
              <a:r>
                <a:rPr lang="en-SG" altLang="en-US" sz="2400" dirty="0" err="1">
                  <a:solidFill>
                    <a:schemeClr val="tx2">
                      <a:lumMod val="2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là</a:t>
              </a:r>
              <a:r>
                <a:rPr lang="en-SG" altLang="en-US" sz="2400" dirty="0">
                  <a:solidFill>
                    <a:schemeClr val="tx2">
                      <a:lumMod val="2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SG" altLang="en-US" sz="2400" dirty="0" err="1">
                  <a:solidFill>
                    <a:schemeClr val="tx2">
                      <a:lumMod val="2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một</a:t>
              </a:r>
              <a:r>
                <a:rPr lang="en-SG" altLang="en-US" sz="2400" dirty="0">
                  <a:solidFill>
                    <a:schemeClr val="tx2">
                      <a:lumMod val="2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SG" altLang="en-US" sz="2400" dirty="0" err="1">
                  <a:solidFill>
                    <a:schemeClr val="tx2">
                      <a:lumMod val="2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nhà</a:t>
              </a:r>
              <a:r>
                <a:rPr lang="en-SG" altLang="en-US" sz="2400" dirty="0">
                  <a:solidFill>
                    <a:schemeClr val="tx2">
                      <a:lumMod val="2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SG" altLang="en-US" sz="2400" dirty="0" err="1">
                  <a:solidFill>
                    <a:schemeClr val="tx2">
                      <a:lumMod val="2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bác</a:t>
              </a:r>
              <a:r>
                <a:rPr lang="en-SG" altLang="en-US" sz="2400" dirty="0">
                  <a:solidFill>
                    <a:schemeClr val="tx2">
                      <a:lumMod val="2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SG" altLang="en-US" sz="2400" dirty="0" err="1">
                  <a:solidFill>
                    <a:schemeClr val="tx2">
                      <a:lumMod val="2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học</a:t>
              </a:r>
              <a:r>
                <a:rPr lang="en-SG" altLang="en-US" sz="2400" dirty="0">
                  <a:solidFill>
                    <a:schemeClr val="tx2">
                      <a:lumMod val="2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SG" altLang="en-US" sz="2400" dirty="0" err="1">
                  <a:solidFill>
                    <a:schemeClr val="tx2">
                      <a:lumMod val="2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vĩ</a:t>
              </a:r>
              <a:r>
                <a:rPr lang="en-SG" altLang="en-US" sz="2400" dirty="0">
                  <a:solidFill>
                    <a:schemeClr val="tx2">
                      <a:lumMod val="2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SG" altLang="en-US" sz="2400" dirty="0" err="1">
                  <a:solidFill>
                    <a:schemeClr val="tx2">
                      <a:lumMod val="2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đại</a:t>
              </a:r>
              <a:r>
                <a:rPr lang="en-SG" altLang="en-US" sz="2400" dirty="0">
                  <a:solidFill>
                    <a:schemeClr val="tx2">
                      <a:lumMod val="2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. </a:t>
              </a:r>
              <a:r>
                <a:rPr lang="en-SG" altLang="en-US" sz="2400" dirty="0" err="1">
                  <a:solidFill>
                    <a:schemeClr val="tx2">
                      <a:lumMod val="2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Bằng</a:t>
              </a:r>
              <a:r>
                <a:rPr lang="en-SG" altLang="en-US" sz="2400" dirty="0">
                  <a:solidFill>
                    <a:schemeClr val="tx2">
                      <a:lumMod val="2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lao </a:t>
              </a:r>
              <a:r>
                <a:rPr lang="en-SG" altLang="en-US" sz="2400" dirty="0" err="1">
                  <a:solidFill>
                    <a:schemeClr val="tx2">
                      <a:lumMod val="2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động</a:t>
              </a:r>
              <a:r>
                <a:rPr lang="en-SG" altLang="en-US" sz="2400" dirty="0">
                  <a:solidFill>
                    <a:schemeClr val="tx2">
                      <a:lumMod val="2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SG" altLang="en-US" sz="2400" dirty="0" err="1">
                  <a:solidFill>
                    <a:schemeClr val="tx2">
                      <a:lumMod val="2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cần</a:t>
              </a:r>
              <a:r>
                <a:rPr lang="en-SG" altLang="en-US" sz="2400" dirty="0">
                  <a:solidFill>
                    <a:schemeClr val="tx2">
                      <a:lumMod val="2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SG" altLang="en-US" sz="2400" dirty="0" err="1">
                  <a:solidFill>
                    <a:schemeClr val="tx2">
                      <a:lumMod val="2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cù</a:t>
              </a:r>
              <a:r>
                <a:rPr lang="en-SG" altLang="en-US" sz="2400" dirty="0">
                  <a:solidFill>
                    <a:schemeClr val="tx2">
                      <a:lumMod val="2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SG" altLang="en-US" sz="2400" dirty="0" err="1">
                  <a:solidFill>
                    <a:schemeClr val="tx2">
                      <a:lumMod val="2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và</a:t>
              </a:r>
              <a:r>
                <a:rPr lang="en-SG" altLang="en-US" sz="2400" dirty="0">
                  <a:solidFill>
                    <a:schemeClr val="tx2">
                      <a:lumMod val="2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SG" altLang="en-US" sz="2400" dirty="0" err="1">
                  <a:solidFill>
                    <a:schemeClr val="tx2">
                      <a:lumMod val="2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óc</a:t>
              </a:r>
              <a:r>
                <a:rPr lang="en-SG" altLang="en-US" sz="2400" dirty="0">
                  <a:solidFill>
                    <a:schemeClr val="tx2">
                      <a:lumMod val="2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SG" altLang="en-US" sz="2400" dirty="0" err="1">
                  <a:solidFill>
                    <a:schemeClr val="tx2">
                      <a:lumMod val="2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sáng</a:t>
              </a:r>
              <a:r>
                <a:rPr lang="en-SG" altLang="en-US" sz="2400" dirty="0">
                  <a:solidFill>
                    <a:schemeClr val="tx2">
                      <a:lumMod val="2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SG" altLang="en-US" sz="2400" dirty="0" err="1">
                  <a:solidFill>
                    <a:schemeClr val="tx2">
                      <a:lumMod val="2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tạo</a:t>
              </a:r>
              <a:r>
                <a:rPr lang="en-SG" altLang="en-US" sz="2400" dirty="0">
                  <a:solidFill>
                    <a:schemeClr val="tx2">
                      <a:lumMod val="2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SG" altLang="en-US" sz="2400" dirty="0" err="1">
                  <a:solidFill>
                    <a:schemeClr val="tx2">
                      <a:lumMod val="2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kì</a:t>
              </a:r>
              <a:r>
                <a:rPr lang="en-SG" altLang="en-US" sz="2400" dirty="0">
                  <a:solidFill>
                    <a:schemeClr val="tx2">
                      <a:lumMod val="2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SG" altLang="en-US" sz="2400" dirty="0" err="1">
                  <a:solidFill>
                    <a:schemeClr val="tx2">
                      <a:lumMod val="2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diệu</a:t>
              </a:r>
              <a:r>
                <a:rPr lang="en-SG" altLang="en-US" sz="2400" dirty="0">
                  <a:solidFill>
                    <a:schemeClr val="tx2">
                      <a:lumMod val="2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, </a:t>
              </a:r>
              <a:r>
                <a:rPr lang="en-SG" altLang="en-US" sz="2400" dirty="0" err="1">
                  <a:solidFill>
                    <a:schemeClr val="tx2">
                      <a:lumMod val="2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ông</a:t>
              </a:r>
              <a:r>
                <a:rPr lang="en-SG" altLang="en-US" sz="2400" dirty="0">
                  <a:solidFill>
                    <a:schemeClr val="tx2">
                      <a:lumMod val="2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SG" altLang="en-US" sz="2400" dirty="0" err="1">
                  <a:solidFill>
                    <a:schemeClr val="tx2">
                      <a:lumMod val="2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đã</a:t>
              </a:r>
              <a:r>
                <a:rPr lang="en-SG" altLang="en-US" sz="2400" dirty="0">
                  <a:solidFill>
                    <a:schemeClr val="tx2">
                      <a:lumMod val="2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SG" altLang="en-US" sz="2400" dirty="0" err="1">
                  <a:solidFill>
                    <a:schemeClr val="tx2">
                      <a:lumMod val="2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cống</a:t>
              </a:r>
              <a:r>
                <a:rPr lang="en-SG" altLang="en-US" sz="2400" dirty="0">
                  <a:solidFill>
                    <a:schemeClr val="tx2">
                      <a:lumMod val="2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SG" altLang="en-US" sz="2400" dirty="0" err="1">
                  <a:solidFill>
                    <a:schemeClr val="tx2">
                      <a:lumMod val="2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hiến</a:t>
              </a:r>
              <a:r>
                <a:rPr lang="en-SG" altLang="en-US" sz="2400" dirty="0">
                  <a:solidFill>
                    <a:schemeClr val="tx2">
                      <a:lumMod val="2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SG" altLang="en-US" sz="2400" dirty="0" err="1">
                  <a:solidFill>
                    <a:schemeClr val="tx2">
                      <a:lumMod val="2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cho</a:t>
              </a:r>
              <a:r>
                <a:rPr lang="en-SG" altLang="en-US" sz="2400" dirty="0">
                  <a:solidFill>
                    <a:schemeClr val="tx2">
                      <a:lumMod val="2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SG" altLang="en-US" sz="2400" dirty="0" err="1">
                  <a:solidFill>
                    <a:schemeClr val="tx2">
                      <a:lumMod val="2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loài</a:t>
              </a:r>
              <a:r>
                <a:rPr lang="en-SG" altLang="en-US" sz="2400" dirty="0">
                  <a:solidFill>
                    <a:schemeClr val="tx2">
                      <a:lumMod val="2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ng</a:t>
              </a:r>
              <a:r>
                <a:rPr lang="vi-VN" altLang="en-US" sz="2400" dirty="0">
                  <a:solidFill>
                    <a:schemeClr val="tx2">
                      <a:lumMod val="2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ư</a:t>
              </a:r>
              <a:r>
                <a:rPr lang="en-SG" altLang="en-US" sz="2400" dirty="0" err="1">
                  <a:solidFill>
                    <a:schemeClr val="tx2">
                      <a:lumMod val="2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ời</a:t>
              </a:r>
              <a:r>
                <a:rPr lang="en-SG" altLang="en-US" sz="2400" dirty="0">
                  <a:solidFill>
                    <a:schemeClr val="tx2">
                      <a:lumMod val="2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SG" altLang="en-US" sz="2400" dirty="0" err="1">
                  <a:solidFill>
                    <a:schemeClr val="tx2">
                      <a:lumMod val="2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hơn</a:t>
              </a:r>
              <a:r>
                <a:rPr lang="en-SG" altLang="en-US" sz="2400" dirty="0">
                  <a:solidFill>
                    <a:schemeClr val="tx2">
                      <a:lumMod val="2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SG" altLang="en-US" sz="2400" dirty="0" err="1">
                  <a:solidFill>
                    <a:schemeClr val="tx2">
                      <a:lumMod val="2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một</a:t>
              </a:r>
              <a:r>
                <a:rPr lang="en-SG" altLang="en-US" sz="2400" dirty="0">
                  <a:solidFill>
                    <a:schemeClr val="tx2">
                      <a:lumMod val="2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SG" altLang="en-US" sz="2400" dirty="0" err="1">
                  <a:solidFill>
                    <a:schemeClr val="tx2">
                      <a:lumMod val="2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ngàn</a:t>
              </a:r>
              <a:r>
                <a:rPr lang="en-SG" altLang="en-US" sz="2400" dirty="0">
                  <a:solidFill>
                    <a:schemeClr val="tx2">
                      <a:lumMod val="2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SG" altLang="en-US" sz="2400" dirty="0" err="1">
                  <a:solidFill>
                    <a:schemeClr val="tx2">
                      <a:lumMod val="2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sáng</a:t>
              </a:r>
              <a:r>
                <a:rPr lang="en-SG" altLang="en-US" sz="2400" dirty="0">
                  <a:solidFill>
                    <a:schemeClr val="tx2">
                      <a:lumMod val="2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SG" altLang="en-US" sz="2400" dirty="0" err="1">
                  <a:solidFill>
                    <a:schemeClr val="tx2">
                      <a:lumMod val="2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chế</a:t>
              </a:r>
              <a:r>
                <a:rPr lang="en-SG" altLang="en-US" sz="2400" dirty="0">
                  <a:solidFill>
                    <a:schemeClr val="tx2">
                      <a:lumMod val="2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, </a:t>
              </a:r>
              <a:r>
                <a:rPr lang="en-SG" altLang="en-US" sz="2400" dirty="0" err="1">
                  <a:solidFill>
                    <a:schemeClr val="tx2">
                      <a:lumMod val="2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góp</a:t>
              </a:r>
              <a:r>
                <a:rPr lang="en-SG" altLang="en-US" sz="2400" dirty="0">
                  <a:solidFill>
                    <a:schemeClr val="tx2">
                      <a:lumMod val="2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SG" altLang="en-US" sz="2400" dirty="0" err="1">
                  <a:solidFill>
                    <a:schemeClr val="tx2">
                      <a:lumMod val="2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phần</a:t>
              </a:r>
              <a:r>
                <a:rPr lang="en-SG" altLang="en-US" sz="2400" dirty="0">
                  <a:solidFill>
                    <a:schemeClr val="tx2">
                      <a:lumMod val="2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SG" altLang="en-US" sz="2400" dirty="0" err="1">
                  <a:solidFill>
                    <a:schemeClr val="tx2">
                      <a:lumMod val="2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làm</a:t>
              </a:r>
              <a:r>
                <a:rPr lang="en-SG" altLang="en-US" sz="2400" dirty="0">
                  <a:solidFill>
                    <a:schemeClr val="tx2">
                      <a:lumMod val="2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SG" altLang="en-US" sz="2400" dirty="0" err="1">
                  <a:solidFill>
                    <a:schemeClr val="tx2">
                      <a:lumMod val="2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thay</a:t>
              </a:r>
              <a:r>
                <a:rPr lang="en-SG" altLang="en-US" sz="2400" dirty="0">
                  <a:solidFill>
                    <a:schemeClr val="tx2">
                      <a:lumMod val="2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SG" altLang="en-US" sz="2400" dirty="0" err="1">
                  <a:solidFill>
                    <a:schemeClr val="tx2">
                      <a:lumMod val="2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đổi</a:t>
              </a:r>
              <a:r>
                <a:rPr lang="en-SG" altLang="en-US" sz="2400" dirty="0">
                  <a:solidFill>
                    <a:schemeClr val="tx2">
                      <a:lumMod val="2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SG" altLang="en-US" sz="2400" dirty="0" err="1">
                  <a:solidFill>
                    <a:schemeClr val="tx2">
                      <a:lumMod val="2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cuộc</a:t>
              </a:r>
              <a:r>
                <a:rPr lang="en-SG" altLang="en-US" sz="2400" dirty="0">
                  <a:solidFill>
                    <a:schemeClr val="tx2">
                      <a:lumMod val="2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SG" altLang="en-US" sz="2400" dirty="0" err="1">
                  <a:solidFill>
                    <a:schemeClr val="tx2">
                      <a:lumMod val="2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sống</a:t>
              </a:r>
              <a:r>
                <a:rPr lang="en-SG" altLang="en-US" sz="2400" dirty="0">
                  <a:solidFill>
                    <a:schemeClr val="tx2">
                      <a:lumMod val="2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SG" altLang="en-US" sz="2400" dirty="0" err="1">
                  <a:solidFill>
                    <a:schemeClr val="tx2">
                      <a:lumMod val="2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trên</a:t>
              </a:r>
              <a:r>
                <a:rPr lang="en-SG" altLang="en-US" sz="2400" dirty="0">
                  <a:solidFill>
                    <a:schemeClr val="tx2">
                      <a:lumMod val="2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SG" altLang="en-US" sz="2400" dirty="0" err="1">
                  <a:solidFill>
                    <a:schemeClr val="tx2">
                      <a:lumMod val="2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trái</a:t>
              </a:r>
              <a:r>
                <a:rPr lang="en-SG" altLang="en-US" sz="2400" dirty="0">
                  <a:solidFill>
                    <a:schemeClr val="tx2">
                      <a:lumMod val="2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SG" altLang="en-US" sz="2400" dirty="0" err="1">
                  <a:solidFill>
                    <a:schemeClr val="tx2">
                      <a:lumMod val="2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đất</a:t>
              </a:r>
              <a:r>
                <a:rPr lang="en-SG" altLang="en-US" sz="2400" dirty="0">
                  <a:solidFill>
                    <a:schemeClr val="tx2">
                      <a:lumMod val="2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SG" altLang="en-US" sz="2400" dirty="0" err="1">
                  <a:solidFill>
                    <a:schemeClr val="tx2">
                      <a:lumMod val="2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chúng</a:t>
              </a:r>
              <a:r>
                <a:rPr lang="en-SG" altLang="en-US" sz="2400" dirty="0">
                  <a:solidFill>
                    <a:schemeClr val="tx2">
                      <a:lumMod val="2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ta. </a:t>
              </a:r>
              <a:r>
                <a:rPr lang="en-SG" altLang="en-US" sz="2400" dirty="0" err="1">
                  <a:solidFill>
                    <a:schemeClr val="tx2">
                      <a:lumMod val="2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Câu</a:t>
              </a:r>
              <a:r>
                <a:rPr lang="en-SG" altLang="en-US" sz="2400" dirty="0">
                  <a:solidFill>
                    <a:schemeClr val="tx2">
                      <a:lumMod val="2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SG" altLang="en-US" sz="2400" dirty="0" err="1">
                  <a:solidFill>
                    <a:schemeClr val="tx2">
                      <a:lumMod val="2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chuyện</a:t>
              </a:r>
              <a:r>
                <a:rPr lang="en-SG" altLang="en-US" sz="2400" dirty="0">
                  <a:solidFill>
                    <a:schemeClr val="tx2">
                      <a:lumMod val="2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SG" altLang="en-US" sz="2400" i="1" dirty="0" err="1">
                  <a:solidFill>
                    <a:schemeClr val="tx2">
                      <a:lumMod val="2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Nhà</a:t>
              </a:r>
              <a:r>
                <a:rPr lang="en-SG" altLang="en-US" sz="2400" i="1" dirty="0">
                  <a:solidFill>
                    <a:schemeClr val="tx2">
                      <a:lumMod val="2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SG" altLang="en-US" sz="2400" i="1" dirty="0" err="1">
                  <a:solidFill>
                    <a:schemeClr val="tx2">
                      <a:lumMod val="2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bác</a:t>
              </a:r>
              <a:r>
                <a:rPr lang="en-SG" altLang="en-US" sz="2400" i="1" dirty="0">
                  <a:solidFill>
                    <a:schemeClr val="tx2">
                      <a:lumMod val="2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SG" altLang="en-US" sz="2400" i="1" dirty="0" err="1">
                  <a:solidFill>
                    <a:schemeClr val="tx2">
                      <a:lumMod val="2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học</a:t>
              </a:r>
              <a:r>
                <a:rPr lang="en-SG" altLang="en-US" sz="2400" i="1" dirty="0">
                  <a:solidFill>
                    <a:schemeClr val="tx2">
                      <a:lumMod val="2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SG" altLang="en-US" sz="2400" i="1" dirty="0" err="1">
                  <a:solidFill>
                    <a:schemeClr val="tx2">
                      <a:lumMod val="2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và</a:t>
              </a:r>
              <a:r>
                <a:rPr lang="en-SG" altLang="en-US" sz="2400" i="1" dirty="0">
                  <a:solidFill>
                    <a:schemeClr val="tx2">
                      <a:lumMod val="2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SG" altLang="en-US" sz="2400" i="1" dirty="0" err="1">
                  <a:solidFill>
                    <a:schemeClr val="tx2">
                      <a:lumMod val="2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bà</a:t>
              </a:r>
              <a:r>
                <a:rPr lang="en-SG" altLang="en-US" sz="2400" i="1" dirty="0">
                  <a:solidFill>
                    <a:schemeClr val="tx2">
                      <a:lumMod val="2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SG" altLang="en-US" sz="2400" i="1" dirty="0" err="1">
                  <a:solidFill>
                    <a:schemeClr val="tx2">
                      <a:lumMod val="2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cụ</a:t>
              </a:r>
              <a:r>
                <a:rPr lang="en-SG" altLang="en-US" sz="2400" dirty="0">
                  <a:solidFill>
                    <a:schemeClr val="tx2">
                      <a:lumMod val="2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SG" altLang="en-US" sz="2400" dirty="0" err="1">
                  <a:solidFill>
                    <a:schemeClr val="tx2">
                      <a:lumMod val="2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cho</a:t>
              </a:r>
              <a:r>
                <a:rPr lang="en-SG" altLang="en-US" sz="2400" dirty="0">
                  <a:solidFill>
                    <a:schemeClr val="tx2">
                      <a:lumMod val="2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SG" altLang="en-US" sz="2400" dirty="0" err="1">
                  <a:solidFill>
                    <a:schemeClr val="tx2">
                      <a:lumMod val="2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thấy</a:t>
              </a:r>
              <a:r>
                <a:rPr lang="en-SG" altLang="en-US" sz="2400" dirty="0">
                  <a:solidFill>
                    <a:schemeClr val="tx2">
                      <a:lumMod val="2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SG" altLang="en-US" sz="2400" dirty="0" err="1">
                  <a:solidFill>
                    <a:schemeClr val="tx2">
                      <a:lumMod val="2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ông</a:t>
              </a:r>
              <a:r>
                <a:rPr lang="en-SG" altLang="en-US" sz="2400" dirty="0">
                  <a:solidFill>
                    <a:schemeClr val="tx2">
                      <a:lumMod val="2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SG" altLang="en-US" sz="2400" dirty="0" err="1">
                  <a:solidFill>
                    <a:schemeClr val="tx2">
                      <a:lumMod val="2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rất</a:t>
              </a:r>
              <a:r>
                <a:rPr lang="en-SG" altLang="en-US" sz="2400" dirty="0">
                  <a:solidFill>
                    <a:schemeClr val="tx2">
                      <a:lumMod val="2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SG" altLang="en-US" sz="2400" dirty="0" err="1">
                  <a:solidFill>
                    <a:schemeClr val="tx2">
                      <a:lumMod val="2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giàu</a:t>
              </a:r>
              <a:r>
                <a:rPr lang="en-SG" altLang="en-US" sz="2400" dirty="0">
                  <a:solidFill>
                    <a:schemeClr val="tx2">
                      <a:lumMod val="2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SG" altLang="en-US" sz="2400" dirty="0" err="1">
                  <a:solidFill>
                    <a:schemeClr val="tx2">
                      <a:lumMod val="2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sáng</a:t>
              </a:r>
              <a:r>
                <a:rPr lang="en-SG" altLang="en-US" sz="2400" dirty="0">
                  <a:solidFill>
                    <a:schemeClr val="tx2">
                      <a:lumMod val="2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SG" altLang="en-US" sz="2400" dirty="0" err="1">
                  <a:solidFill>
                    <a:schemeClr val="tx2">
                      <a:lumMod val="2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kiến</a:t>
              </a:r>
              <a:r>
                <a:rPr lang="en-SG" altLang="en-US" sz="2400" dirty="0">
                  <a:solidFill>
                    <a:schemeClr val="tx2">
                      <a:lumMod val="2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SG" altLang="en-US" sz="2400" dirty="0" err="1">
                  <a:solidFill>
                    <a:schemeClr val="tx2">
                      <a:lumMod val="2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và</a:t>
              </a:r>
              <a:r>
                <a:rPr lang="en-SG" altLang="en-US" sz="2400" dirty="0">
                  <a:solidFill>
                    <a:schemeClr val="tx2">
                      <a:lumMod val="2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SG" altLang="en-US" sz="2400" dirty="0" err="1">
                  <a:solidFill>
                    <a:schemeClr val="tx2">
                      <a:lumMod val="2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luôn</a:t>
              </a:r>
              <a:r>
                <a:rPr lang="en-SG" altLang="en-US" sz="2400" dirty="0">
                  <a:solidFill>
                    <a:schemeClr val="tx2">
                      <a:lumMod val="2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mong </a:t>
              </a:r>
              <a:r>
                <a:rPr lang="en-SG" altLang="en-US" sz="2400" dirty="0" err="1">
                  <a:solidFill>
                    <a:schemeClr val="tx2">
                      <a:lumMod val="2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muốn</a:t>
              </a:r>
              <a:r>
                <a:rPr lang="en-SG" altLang="en-US" sz="2400" dirty="0">
                  <a:solidFill>
                    <a:schemeClr val="tx2">
                      <a:lumMod val="2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mang </a:t>
              </a:r>
              <a:r>
                <a:rPr lang="en-SG" altLang="en-US" sz="2400" dirty="0" err="1">
                  <a:solidFill>
                    <a:schemeClr val="tx2">
                      <a:lumMod val="2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lại</a:t>
              </a:r>
              <a:r>
                <a:rPr lang="en-SG" altLang="en-US" sz="2400" dirty="0">
                  <a:solidFill>
                    <a:schemeClr val="tx2">
                      <a:lumMod val="2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SG" altLang="en-US" sz="2400" dirty="0" err="1">
                  <a:solidFill>
                    <a:schemeClr val="tx2">
                      <a:lumMod val="2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điều</a:t>
              </a:r>
              <a:r>
                <a:rPr lang="en-SG" altLang="en-US" sz="2400" dirty="0">
                  <a:solidFill>
                    <a:schemeClr val="tx2">
                      <a:lumMod val="2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SG" altLang="en-US" sz="2400" dirty="0" err="1">
                  <a:solidFill>
                    <a:schemeClr val="tx2">
                      <a:lumMod val="2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tốt</a:t>
              </a:r>
              <a:r>
                <a:rPr lang="en-SG" altLang="en-US" sz="2400" dirty="0">
                  <a:solidFill>
                    <a:schemeClr val="tx2">
                      <a:lumMod val="2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SG" altLang="en-US" sz="2400" dirty="0" err="1">
                  <a:solidFill>
                    <a:schemeClr val="tx2">
                      <a:lumMod val="2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cho</a:t>
              </a:r>
              <a:r>
                <a:rPr lang="en-SG" altLang="en-US" sz="2400" dirty="0">
                  <a:solidFill>
                    <a:schemeClr val="tx2">
                      <a:lumMod val="2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con ng</a:t>
              </a:r>
              <a:r>
                <a:rPr lang="vi-VN" altLang="en-US" sz="2400" dirty="0">
                  <a:solidFill>
                    <a:schemeClr val="tx2">
                      <a:lumMod val="2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ư</a:t>
              </a:r>
              <a:r>
                <a:rPr lang="en-SG" altLang="en-US" sz="2400" dirty="0" err="1">
                  <a:solidFill>
                    <a:schemeClr val="tx2">
                      <a:lumMod val="2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ời</a:t>
              </a:r>
              <a:r>
                <a:rPr lang="en-US" altLang="en-US" sz="2400" dirty="0">
                  <a:solidFill>
                    <a:schemeClr val="tx2">
                      <a:lumMod val="2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12454666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Rectangle 3">
            <a:extLst>
              <a:ext uri="{FF2B5EF4-FFF2-40B4-BE49-F238E27FC236}">
                <a16:creationId xmlns:a16="http://schemas.microsoft.com/office/drawing/2014/main" id="{B8A251BB-0134-4630-BAF0-7E9315FA1A53}"/>
              </a:ext>
            </a:extLst>
          </p:cNvPr>
          <p:cNvSpPr>
            <a:spLocks noGrp="1" noChangeArrowheads="1"/>
          </p:cNvSpPr>
          <p:nvPr>
            <p:ph idx="4294967295"/>
          </p:nvPr>
        </p:nvSpPr>
        <p:spPr>
          <a:xfrm>
            <a:off x="1" y="1094224"/>
            <a:ext cx="9454550" cy="3086100"/>
          </a:xfrm>
        </p:spPr>
        <p:txBody>
          <a:bodyPr/>
          <a:lstStyle/>
          <a:p>
            <a:pPr eaLnBrk="1" hangingPunct="1">
              <a:buFont typeface="Wingdings" panose="05000000000000000000" pitchFamily="2" charset="2"/>
              <a:buNone/>
            </a:pPr>
            <a:r>
              <a:rPr lang="en-US" altLang="en-US" sz="2700" u="sng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</a:rPr>
              <a:t>Bài</a:t>
            </a:r>
            <a:r>
              <a:rPr lang="en-US" altLang="en-US" sz="2700" u="sng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700" u="sng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</a:rPr>
              <a:t>tập</a:t>
            </a:r>
            <a:r>
              <a:rPr lang="en-US" altLang="en-US" sz="2700" u="sng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</a:rPr>
              <a:t> 2:</a:t>
            </a:r>
            <a:r>
              <a:rPr lang="en-US" altLang="en-US" sz="27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7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</a:rPr>
              <a:t>Em</a:t>
            </a:r>
            <a:r>
              <a:rPr lang="en-US" altLang="en-US" sz="27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7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</a:rPr>
              <a:t>chọn</a:t>
            </a:r>
            <a:r>
              <a:rPr lang="en-US" altLang="en-US" sz="27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</a:rPr>
              <a:t> tr hay </a:t>
            </a:r>
            <a:r>
              <a:rPr lang="en-US" altLang="en-US" sz="27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</a:rPr>
              <a:t>ch</a:t>
            </a:r>
            <a:r>
              <a:rPr lang="en-US" altLang="en-US" sz="27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7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</a:rPr>
              <a:t>để</a:t>
            </a:r>
            <a:r>
              <a:rPr lang="en-US" altLang="en-US" sz="27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7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</a:rPr>
              <a:t>điền</a:t>
            </a:r>
            <a:r>
              <a:rPr lang="en-US" altLang="en-US" sz="27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7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</a:rPr>
              <a:t>vào</a:t>
            </a:r>
            <a:r>
              <a:rPr lang="en-US" altLang="en-US" sz="27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7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</a:rPr>
              <a:t>chỗ</a:t>
            </a:r>
            <a:r>
              <a:rPr lang="en-US" altLang="en-US" sz="27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7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</a:rPr>
              <a:t>trống</a:t>
            </a:r>
            <a:r>
              <a:rPr lang="en-US" altLang="en-US" sz="27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</a:rPr>
              <a:t>? </a:t>
            </a:r>
            <a:r>
              <a:rPr lang="en-US" altLang="en-US" sz="27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</a:rPr>
              <a:t>Giải</a:t>
            </a:r>
            <a:r>
              <a:rPr lang="en-US" altLang="en-US" sz="27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7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</a:rPr>
              <a:t>câu</a:t>
            </a:r>
            <a:r>
              <a:rPr lang="en-US" altLang="en-US" sz="27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7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</a:rPr>
              <a:t>đố</a:t>
            </a:r>
            <a:r>
              <a:rPr lang="en-US" altLang="en-US" sz="27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</a:rPr>
              <a:t>.</a:t>
            </a:r>
          </a:p>
          <a:p>
            <a:pPr algn="ctr" eaLnBrk="1" hangingPunct="1">
              <a:buFont typeface="Wingdings" panose="05000000000000000000" pitchFamily="2" charset="2"/>
              <a:buNone/>
            </a:pPr>
            <a:r>
              <a:rPr lang="en-US" altLang="en-US" sz="27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</a:rPr>
              <a:t>Mặt</a:t>
            </a:r>
            <a:r>
              <a:rPr lang="en-US" altLang="en-US" sz="27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</a:rPr>
              <a:t> ….</a:t>
            </a:r>
            <a:r>
              <a:rPr lang="en-US" altLang="en-US" sz="27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</a:rPr>
              <a:t>òn</a:t>
            </a:r>
            <a:r>
              <a:rPr lang="en-US" altLang="en-US" sz="27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</a:rPr>
              <a:t>, </a:t>
            </a:r>
            <a:r>
              <a:rPr lang="en-US" altLang="en-US" sz="27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</a:rPr>
              <a:t>mặt</a:t>
            </a:r>
            <a:r>
              <a:rPr lang="en-US" altLang="en-US" sz="27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7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</a:rPr>
              <a:t>lại</a:t>
            </a:r>
            <a:r>
              <a:rPr lang="en-US" altLang="en-US" sz="27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7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</a:rPr>
              <a:t>đỏ</a:t>
            </a:r>
            <a:r>
              <a:rPr lang="en-US" altLang="en-US" sz="27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</a:rPr>
              <a:t> gay</a:t>
            </a:r>
          </a:p>
          <a:p>
            <a:pPr algn="ctr" eaLnBrk="1" hangingPunct="1">
              <a:buFont typeface="Wingdings" panose="05000000000000000000" pitchFamily="2" charset="2"/>
              <a:buNone/>
            </a:pPr>
            <a:r>
              <a:rPr lang="en-US" altLang="en-US" sz="27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</a:rPr>
              <a:t>Ai </a:t>
            </a:r>
            <a:r>
              <a:rPr lang="en-US" altLang="en-US" sz="27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</a:rPr>
              <a:t>nhìn</a:t>
            </a:r>
            <a:r>
              <a:rPr lang="en-US" altLang="en-US" sz="27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7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</a:rPr>
              <a:t>cũng</a:t>
            </a:r>
            <a:r>
              <a:rPr lang="en-US" altLang="en-US" sz="27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7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</a:rPr>
              <a:t>phải</a:t>
            </a:r>
            <a:r>
              <a:rPr lang="en-US" altLang="en-US" sz="27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7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</a:rPr>
              <a:t>nhíu</a:t>
            </a:r>
            <a:r>
              <a:rPr lang="en-US" altLang="en-US" sz="27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7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</a:rPr>
              <a:t>mày</a:t>
            </a:r>
            <a:r>
              <a:rPr lang="en-US" altLang="en-US" sz="27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7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</a:rPr>
              <a:t>vì</a:t>
            </a:r>
            <a:r>
              <a:rPr lang="en-US" altLang="en-US" sz="27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7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</a:rPr>
              <a:t>sao</a:t>
            </a:r>
            <a:endParaRPr lang="en-US" altLang="en-US" sz="2700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</a:endParaRPr>
          </a:p>
          <a:p>
            <a:pPr algn="ctr" eaLnBrk="1" hangingPunct="1">
              <a:buFont typeface="Wingdings" panose="05000000000000000000" pitchFamily="2" charset="2"/>
              <a:buNone/>
            </a:pPr>
            <a:r>
              <a:rPr lang="en-US" altLang="en-US" sz="27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</a:rPr>
              <a:t>Suốt</a:t>
            </a:r>
            <a:r>
              <a:rPr lang="en-US" altLang="en-US" sz="27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7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</a:rPr>
              <a:t>ngày</a:t>
            </a:r>
            <a:r>
              <a:rPr lang="en-US" altLang="en-US" sz="27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</a:rPr>
              <a:t> l</a:t>
            </a:r>
            <a:r>
              <a:rPr lang="en-SG" altLang="en-US" sz="27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</a:rPr>
              <a:t>ơ </a:t>
            </a:r>
            <a:r>
              <a:rPr lang="en-SG" altLang="en-US" sz="27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</a:rPr>
              <a:t>lửng</a:t>
            </a:r>
            <a:r>
              <a:rPr lang="en-SG" altLang="en-US" sz="27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</a:rPr>
              <a:t> ….</a:t>
            </a:r>
            <a:r>
              <a:rPr lang="en-SG" altLang="en-US" sz="27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</a:rPr>
              <a:t>ên</a:t>
            </a:r>
            <a:r>
              <a:rPr lang="en-SG" altLang="en-US" sz="27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SG" altLang="en-US" sz="27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</a:rPr>
              <a:t>cao</a:t>
            </a:r>
            <a:endParaRPr lang="en-SG" altLang="en-US" sz="2700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</a:endParaRPr>
          </a:p>
          <a:p>
            <a:pPr algn="ctr" eaLnBrk="1" hangingPunct="1">
              <a:buFont typeface="Wingdings" panose="05000000000000000000" pitchFamily="2" charset="2"/>
              <a:buNone/>
            </a:pPr>
            <a:r>
              <a:rPr lang="en-SG" altLang="en-US" sz="27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</a:rPr>
              <a:t>Đêm</a:t>
            </a:r>
            <a:r>
              <a:rPr lang="en-SG" altLang="en-US" sz="27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SG" altLang="en-US" sz="27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</a:rPr>
              <a:t>về</a:t>
            </a:r>
            <a:r>
              <a:rPr lang="en-SG" altLang="en-US" sz="27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SG" altLang="en-US" sz="27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</a:rPr>
              <a:t>đi</a:t>
            </a:r>
            <a:r>
              <a:rPr lang="en-SG" altLang="en-US" sz="27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SG" altLang="en-US" sz="27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</a:rPr>
              <a:t>ngủ</a:t>
            </a:r>
            <a:r>
              <a:rPr lang="en-SG" altLang="en-US" sz="27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</a:rPr>
              <a:t>, ….</a:t>
            </a:r>
            <a:r>
              <a:rPr lang="en-SG" altLang="en-US" sz="27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</a:rPr>
              <a:t>ui</a:t>
            </a:r>
            <a:r>
              <a:rPr lang="en-SG" altLang="en-US" sz="27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SG" altLang="en-US" sz="27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</a:rPr>
              <a:t>vào</a:t>
            </a:r>
            <a:r>
              <a:rPr lang="en-SG" altLang="en-US" sz="27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</a:rPr>
              <a:t> n</a:t>
            </a:r>
            <a:r>
              <a:rPr lang="vi-VN" altLang="en-US" sz="27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</a:rPr>
              <a:t>ơ</a:t>
            </a:r>
            <a:r>
              <a:rPr lang="en-SG" altLang="en-US" sz="27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</a:rPr>
              <a:t>i</a:t>
            </a:r>
            <a:r>
              <a:rPr lang="en-SG" altLang="en-US" sz="27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SG" altLang="en-US" sz="27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</a:rPr>
              <a:t>đâu</a:t>
            </a:r>
            <a:r>
              <a:rPr lang="en-SG" altLang="en-US" sz="27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</a:rPr>
              <a:t>?</a:t>
            </a:r>
          </a:p>
          <a:p>
            <a:pPr algn="ctr" eaLnBrk="1" hangingPunct="1">
              <a:buFont typeface="Wingdings" panose="05000000000000000000" pitchFamily="2" charset="2"/>
              <a:buNone/>
            </a:pPr>
            <a:r>
              <a:rPr lang="en-SG" altLang="en-US" sz="27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</a:rPr>
              <a:t>                                       </a:t>
            </a:r>
            <a:endParaRPr lang="en-US" altLang="en-US" sz="2700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</a:endParaRPr>
          </a:p>
        </p:txBody>
      </p:sp>
      <p:sp>
        <p:nvSpPr>
          <p:cNvPr id="14360" name="Text Box 13">
            <a:extLst>
              <a:ext uri="{FF2B5EF4-FFF2-40B4-BE49-F238E27FC236}">
                <a16:creationId xmlns:a16="http://schemas.microsoft.com/office/drawing/2014/main" id="{0C0B668C-63E4-4E7B-B414-F85A6A64517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78198" y="1551985"/>
            <a:ext cx="514350" cy="5083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700" dirty="0">
                <a:solidFill>
                  <a:srgbClr val="FF0000"/>
                </a:solidFill>
                <a:latin typeface="Times New Roman" panose="02020603050405020304" pitchFamily="18" charset="0"/>
              </a:rPr>
              <a:t>tr</a:t>
            </a:r>
          </a:p>
        </p:txBody>
      </p:sp>
      <p:sp>
        <p:nvSpPr>
          <p:cNvPr id="11" name="Text Box 13">
            <a:extLst>
              <a:ext uri="{FF2B5EF4-FFF2-40B4-BE49-F238E27FC236}">
                <a16:creationId xmlns:a16="http://schemas.microsoft.com/office/drawing/2014/main" id="{AAB87FF7-5B5E-4589-ADF9-AD2C765F14E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83353" y="2317551"/>
            <a:ext cx="514350" cy="5083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700" dirty="0">
                <a:solidFill>
                  <a:srgbClr val="FF0000"/>
                </a:solidFill>
                <a:latin typeface="Times New Roman" panose="02020603050405020304" pitchFamily="18" charset="0"/>
              </a:rPr>
              <a:t>tr</a:t>
            </a:r>
          </a:p>
        </p:txBody>
      </p:sp>
      <p:sp>
        <p:nvSpPr>
          <p:cNvPr id="12" name="Text Box 13">
            <a:extLst>
              <a:ext uri="{FF2B5EF4-FFF2-40B4-BE49-F238E27FC236}">
                <a16:creationId xmlns:a16="http://schemas.microsoft.com/office/drawing/2014/main" id="{53C51E10-5E68-47FD-9B32-AFEB34AA78E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0" y="2765434"/>
            <a:ext cx="514350" cy="5083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7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ch</a:t>
            </a:r>
            <a:endParaRPr lang="en-US" altLang="en-US" sz="2700" dirty="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3" name="Text Box 13">
            <a:extLst>
              <a:ext uri="{FF2B5EF4-FFF2-40B4-BE49-F238E27FC236}">
                <a16:creationId xmlns:a16="http://schemas.microsoft.com/office/drawing/2014/main" id="{3987C6A5-B0D9-4DF2-9983-34ED69797C1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93546" y="3189309"/>
            <a:ext cx="2176904" cy="5078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700" dirty="0">
                <a:solidFill>
                  <a:srgbClr val="FF0000"/>
                </a:solidFill>
                <a:latin typeface="Times New Roman" panose="02020603050405020304" pitchFamily="18" charset="0"/>
              </a:rPr>
              <a:t>(</a:t>
            </a:r>
            <a:r>
              <a:rPr lang="en-US" altLang="en-US" sz="27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Là</a:t>
            </a:r>
            <a:r>
              <a:rPr lang="en-US" altLang="en-US" sz="270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7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gì</a:t>
            </a:r>
            <a:r>
              <a:rPr lang="en-US" altLang="en-US" sz="2700" dirty="0">
                <a:solidFill>
                  <a:srgbClr val="FF0000"/>
                </a:solidFill>
                <a:latin typeface="Times New Roman" panose="02020603050405020304" pitchFamily="18" charset="0"/>
              </a:rPr>
              <a:t>?)</a:t>
            </a:r>
          </a:p>
        </p:txBody>
      </p:sp>
      <p:sp>
        <p:nvSpPr>
          <p:cNvPr id="7" name="Text Box 13">
            <a:extLst>
              <a:ext uri="{FF2B5EF4-FFF2-40B4-BE49-F238E27FC236}">
                <a16:creationId xmlns:a16="http://schemas.microsoft.com/office/drawing/2014/main" id="{91B9E8A4-638A-4777-8DD1-D5F19B31123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52076" y="3189309"/>
            <a:ext cx="2176904" cy="5078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7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Ông</a:t>
            </a:r>
            <a:r>
              <a:rPr lang="en-US" altLang="en-US" sz="270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7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mặt</a:t>
            </a:r>
            <a:r>
              <a:rPr lang="en-US" altLang="en-US" sz="270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7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trời</a:t>
            </a:r>
            <a:endParaRPr lang="en-US" altLang="en-US" sz="2700" dirty="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3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2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60" grpId="0"/>
      <p:bldP spid="11" grpId="0"/>
      <p:bldP spid="12" grpId="0"/>
      <p:bldP spid="13" grpId="0"/>
      <p:bldP spid="7" grpId="0"/>
    </p:bldLst>
  </p:timing>
</p:sld>
</file>

<file path=ppt/theme/theme1.xml><?xml version="1.0" encoding="utf-8"?>
<a:theme xmlns:a="http://schemas.openxmlformats.org/drawingml/2006/main" name="Cute Greeting Cards by Slidesgo">
  <a:themeElements>
    <a:clrScheme name="Simple Light">
      <a:dk1>
        <a:srgbClr val="EE789F"/>
      </a:dk1>
      <a:lt1>
        <a:srgbClr val="FFAFC1"/>
      </a:lt1>
      <a:dk2>
        <a:srgbClr val="7FBFDA"/>
      </a:dk2>
      <a:lt2>
        <a:srgbClr val="C2E8F8"/>
      </a:lt2>
      <a:accent1>
        <a:srgbClr val="6CCA9C"/>
      </a:accent1>
      <a:accent2>
        <a:srgbClr val="C7FAE1"/>
      </a:accent2>
      <a:accent3>
        <a:srgbClr val="F1DB58"/>
      </a:accent3>
      <a:accent4>
        <a:srgbClr val="FFFADB"/>
      </a:accent4>
      <a:accent5>
        <a:srgbClr val="F0BEF1"/>
      </a:accent5>
      <a:accent6>
        <a:srgbClr val="FFFFFF"/>
      </a:accent6>
      <a:hlink>
        <a:srgbClr val="000000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104</TotalTime>
  <Words>438</Words>
  <Application>Microsoft Office PowerPoint</Application>
  <PresentationFormat>On-screen Show (16:9)</PresentationFormat>
  <Paragraphs>43</Paragraphs>
  <Slides>10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9" baseType="lpstr">
      <vt:lpstr>Cambria</vt:lpstr>
      <vt:lpstr>Wingdings</vt:lpstr>
      <vt:lpstr>Itim</vt:lpstr>
      <vt:lpstr>SimSun</vt:lpstr>
      <vt:lpstr>Coming Soon</vt:lpstr>
      <vt:lpstr>Arial</vt:lpstr>
      <vt:lpstr>Calibri</vt:lpstr>
      <vt:lpstr>Times New Roman</vt:lpstr>
      <vt:lpstr>Cute Greeting Cards by Slidesgo</vt:lpstr>
      <vt:lpstr>Ê-đi- xơn</vt:lpstr>
      <vt:lpstr>PowerPoint Presentation</vt:lpstr>
      <vt:lpstr>Tìm hiểu nội dung bài</vt:lpstr>
      <vt:lpstr>PowerPoint Presentation</vt:lpstr>
      <vt:lpstr>PowerPoint Presentation</vt:lpstr>
      <vt:lpstr>Từ khó</vt:lpstr>
      <vt:lpstr>PowerPoint Presentation</vt:lpstr>
      <vt:lpstr>PowerPoint Presentation</vt:lpstr>
      <vt:lpstr>PowerPoint Presentation</vt:lpstr>
      <vt:lpstr>THANKS!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HŨ BẠC CỦA NGƯỜI CHA</dc:title>
  <dc:creator>Admin</dc:creator>
  <cp:lastModifiedBy>admin</cp:lastModifiedBy>
  <cp:revision>8</cp:revision>
  <dcterms:modified xsi:type="dcterms:W3CDTF">2022-02-11T10:46:25Z</dcterms:modified>
</cp:coreProperties>
</file>