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2"/>
    <p:sldId id="276" r:id="rId3"/>
    <p:sldId id="277" r:id="rId4"/>
    <p:sldId id="257" r:id="rId5"/>
    <p:sldId id="258" r:id="rId6"/>
    <p:sldId id="259" r:id="rId7"/>
    <p:sldId id="260" r:id="rId8"/>
    <p:sldId id="261" r:id="rId9"/>
    <p:sldId id="275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820"/>
    <a:srgbClr val="31AE20"/>
    <a:srgbClr val="9F3DE2"/>
    <a:srgbClr val="E21A20"/>
    <a:srgbClr val="5EBA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93" autoAdjust="0"/>
    <p:restoredTop sz="96314" autoAdjust="0"/>
  </p:normalViewPr>
  <p:slideViewPr>
    <p:cSldViewPr snapToGrid="0">
      <p:cViewPr varScale="1">
        <p:scale>
          <a:sx n="84" d="100"/>
          <a:sy n="84" d="100"/>
        </p:scale>
        <p:origin x="638" y="1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0884EF-2D15-4B4E-81A3-2A802C197B21}" type="datetimeFigureOut">
              <a:rPr lang="zh-CN" altLang="en-US" smtClean="0"/>
              <a:t>2022/1/13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131D64-E5B9-479D-A4AA-B383C655B92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27065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31D64-E5B9-479D-A4AA-B383C655B928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741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31D64-E5B9-479D-A4AA-B383C655B928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25504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31D64-E5B9-479D-A4AA-B383C655B928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258793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https://www.ypppt.com/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31D64-E5B9-479D-A4AA-B383C655B928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104431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31D64-E5B9-479D-A4AA-B383C655B928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80188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31D64-E5B9-479D-A4AA-B383C655B928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21528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31D64-E5B9-479D-A4AA-B383C655B928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3702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任意多边形: 形状 9"/>
          <p:cNvSpPr>
            <a:spLocks noGrp="1"/>
          </p:cNvSpPr>
          <p:nvPr>
            <p:ph type="pic" sz="quarter" idx="10"/>
          </p:nvPr>
        </p:nvSpPr>
        <p:spPr>
          <a:xfrm>
            <a:off x="7579518" y="2660681"/>
            <a:ext cx="3404751" cy="2768631"/>
          </a:xfrm>
          <a:custGeom>
            <a:avLst/>
            <a:gdLst>
              <a:gd name="connsiteX0" fmla="*/ 1453064 w 3404751"/>
              <a:gd name="connsiteY0" fmla="*/ 207 h 2768631"/>
              <a:gd name="connsiteX1" fmla="*/ 1878576 w 3404751"/>
              <a:gd name="connsiteY1" fmla="*/ 85202 h 2768631"/>
              <a:gd name="connsiteX2" fmla="*/ 2407873 w 3404751"/>
              <a:gd name="connsiteY2" fmla="*/ 36633 h 2768631"/>
              <a:gd name="connsiteX3" fmla="*/ 2864520 w 3404751"/>
              <a:gd name="connsiteY3" fmla="*/ 24491 h 2768631"/>
              <a:gd name="connsiteX4" fmla="*/ 3144735 w 3404751"/>
              <a:gd name="connsiteY4" fmla="*/ 97344 h 2768631"/>
              <a:gd name="connsiteX5" fmla="*/ 3352303 w 3404751"/>
              <a:gd name="connsiteY5" fmla="*/ 315904 h 2768631"/>
              <a:gd name="connsiteX6" fmla="*/ 3404195 w 3404751"/>
              <a:gd name="connsiteY6" fmla="*/ 874446 h 2768631"/>
              <a:gd name="connsiteX7" fmla="*/ 3331546 w 3404751"/>
              <a:gd name="connsiteY7" fmla="*/ 1287281 h 2768631"/>
              <a:gd name="connsiteX8" fmla="*/ 3362681 w 3404751"/>
              <a:gd name="connsiteY8" fmla="*/ 2076525 h 2768631"/>
              <a:gd name="connsiteX9" fmla="*/ 3269276 w 3404751"/>
              <a:gd name="connsiteY9" fmla="*/ 2586498 h 2768631"/>
              <a:gd name="connsiteX10" fmla="*/ 2906033 w 3404751"/>
              <a:gd name="connsiteY10" fmla="*/ 2695778 h 2768631"/>
              <a:gd name="connsiteX11" fmla="*/ 2355981 w 3404751"/>
              <a:gd name="connsiteY11" fmla="*/ 2695778 h 2768631"/>
              <a:gd name="connsiteX12" fmla="*/ 1785171 w 3404751"/>
              <a:gd name="connsiteY12" fmla="*/ 2768631 h 2768631"/>
              <a:gd name="connsiteX13" fmla="*/ 1224740 w 3404751"/>
              <a:gd name="connsiteY13" fmla="*/ 2695778 h 2768631"/>
              <a:gd name="connsiteX14" fmla="*/ 456742 w 3404751"/>
              <a:gd name="connsiteY14" fmla="*/ 2732204 h 2768631"/>
              <a:gd name="connsiteX15" fmla="*/ 124635 w 3404751"/>
              <a:gd name="connsiteY15" fmla="*/ 2635067 h 2768631"/>
              <a:gd name="connsiteX16" fmla="*/ 41608 w 3404751"/>
              <a:gd name="connsiteY16" fmla="*/ 2282943 h 2768631"/>
              <a:gd name="connsiteX17" fmla="*/ 94 w 3404751"/>
              <a:gd name="connsiteY17" fmla="*/ 1833681 h 2768631"/>
              <a:gd name="connsiteX18" fmla="*/ 51986 w 3404751"/>
              <a:gd name="connsiteY18" fmla="*/ 1262997 h 2768631"/>
              <a:gd name="connsiteX19" fmla="*/ 94 w 3404751"/>
              <a:gd name="connsiteY19" fmla="*/ 801593 h 2768631"/>
              <a:gd name="connsiteX20" fmla="*/ 62365 w 3404751"/>
              <a:gd name="connsiteY20" fmla="*/ 194482 h 2768631"/>
              <a:gd name="connsiteX21" fmla="*/ 373715 w 3404751"/>
              <a:gd name="connsiteY21" fmla="*/ 48775 h 2768631"/>
              <a:gd name="connsiteX22" fmla="*/ 965281 w 3404751"/>
              <a:gd name="connsiteY22" fmla="*/ 60918 h 2768631"/>
              <a:gd name="connsiteX23" fmla="*/ 1453064 w 3404751"/>
              <a:gd name="connsiteY23" fmla="*/ 207 h 2768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404751" h="2768631">
                <a:moveTo>
                  <a:pt x="1453064" y="207"/>
                </a:moveTo>
                <a:cubicBezTo>
                  <a:pt x="1605280" y="4254"/>
                  <a:pt x="1719442" y="79131"/>
                  <a:pt x="1878576" y="85202"/>
                </a:cubicBezTo>
                <a:cubicBezTo>
                  <a:pt x="2037711" y="91273"/>
                  <a:pt x="2243549" y="46751"/>
                  <a:pt x="2407873" y="36633"/>
                </a:cubicBezTo>
                <a:cubicBezTo>
                  <a:pt x="2572196" y="26515"/>
                  <a:pt x="2741710" y="14373"/>
                  <a:pt x="2864520" y="24491"/>
                </a:cubicBezTo>
                <a:cubicBezTo>
                  <a:pt x="2987330" y="34609"/>
                  <a:pt x="3063439" y="48775"/>
                  <a:pt x="3144735" y="97344"/>
                </a:cubicBezTo>
                <a:cubicBezTo>
                  <a:pt x="3226033" y="145913"/>
                  <a:pt x="3309059" y="186387"/>
                  <a:pt x="3352303" y="315904"/>
                </a:cubicBezTo>
                <a:cubicBezTo>
                  <a:pt x="3395546" y="445421"/>
                  <a:pt x="3407654" y="712550"/>
                  <a:pt x="3404195" y="874446"/>
                </a:cubicBezTo>
                <a:cubicBezTo>
                  <a:pt x="3400735" y="1036342"/>
                  <a:pt x="3338465" y="1086935"/>
                  <a:pt x="3331546" y="1287281"/>
                </a:cubicBezTo>
                <a:cubicBezTo>
                  <a:pt x="3324627" y="1487628"/>
                  <a:pt x="3373059" y="1859989"/>
                  <a:pt x="3362681" y="2076525"/>
                </a:cubicBezTo>
                <a:cubicBezTo>
                  <a:pt x="3352303" y="2293061"/>
                  <a:pt x="3345383" y="2483289"/>
                  <a:pt x="3269276" y="2586498"/>
                </a:cubicBezTo>
                <a:cubicBezTo>
                  <a:pt x="3193168" y="2689707"/>
                  <a:pt x="3058249" y="2677565"/>
                  <a:pt x="2906033" y="2695778"/>
                </a:cubicBezTo>
                <a:cubicBezTo>
                  <a:pt x="2753818" y="2713991"/>
                  <a:pt x="2542791" y="2683636"/>
                  <a:pt x="2355981" y="2695778"/>
                </a:cubicBezTo>
                <a:cubicBezTo>
                  <a:pt x="2169170" y="2707920"/>
                  <a:pt x="1973711" y="2768631"/>
                  <a:pt x="1785171" y="2768631"/>
                </a:cubicBezTo>
                <a:cubicBezTo>
                  <a:pt x="1596631" y="2768631"/>
                  <a:pt x="1446145" y="2701849"/>
                  <a:pt x="1224740" y="2695778"/>
                </a:cubicBezTo>
                <a:cubicBezTo>
                  <a:pt x="1003335" y="2689707"/>
                  <a:pt x="640093" y="2742323"/>
                  <a:pt x="456742" y="2732204"/>
                </a:cubicBezTo>
                <a:cubicBezTo>
                  <a:pt x="273391" y="2722086"/>
                  <a:pt x="193824" y="2709944"/>
                  <a:pt x="124635" y="2635067"/>
                </a:cubicBezTo>
                <a:cubicBezTo>
                  <a:pt x="55445" y="2560189"/>
                  <a:pt x="62365" y="2416507"/>
                  <a:pt x="41608" y="2282943"/>
                </a:cubicBezTo>
                <a:cubicBezTo>
                  <a:pt x="20851" y="2149378"/>
                  <a:pt x="-1636" y="2003672"/>
                  <a:pt x="94" y="1833681"/>
                </a:cubicBezTo>
                <a:cubicBezTo>
                  <a:pt x="1824" y="1663690"/>
                  <a:pt x="51986" y="1435012"/>
                  <a:pt x="51986" y="1262997"/>
                </a:cubicBezTo>
                <a:cubicBezTo>
                  <a:pt x="51986" y="1090982"/>
                  <a:pt x="94" y="973608"/>
                  <a:pt x="94" y="801593"/>
                </a:cubicBezTo>
                <a:cubicBezTo>
                  <a:pt x="94" y="629578"/>
                  <a:pt x="94" y="319951"/>
                  <a:pt x="62365" y="194482"/>
                </a:cubicBezTo>
                <a:cubicBezTo>
                  <a:pt x="124635" y="69013"/>
                  <a:pt x="223229" y="71036"/>
                  <a:pt x="373715" y="48775"/>
                </a:cubicBezTo>
                <a:cubicBezTo>
                  <a:pt x="524201" y="26515"/>
                  <a:pt x="785390" y="69013"/>
                  <a:pt x="965281" y="60918"/>
                </a:cubicBezTo>
                <a:cubicBezTo>
                  <a:pt x="1145172" y="52823"/>
                  <a:pt x="1300848" y="-3840"/>
                  <a:pt x="1453064" y="20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38100">
            <a:solidFill>
              <a:srgbClr val="5EBAE7"/>
            </a:solidFill>
          </a:ln>
        </p:spPr>
        <p:txBody>
          <a:bodyPr wrap="square">
            <a:noAutofit/>
          </a:bodyPr>
          <a:lstStyle>
            <a:lvl1pPr>
              <a:defRPr lang="zh-CN" altLang="en-US"/>
            </a:lvl1pPr>
          </a:lstStyle>
          <a:p>
            <a:pPr lvl="0"/>
            <a:endParaRPr lang="zh-CN" altLang="en-US"/>
          </a:p>
        </p:txBody>
      </p:sp>
      <p:sp>
        <p:nvSpPr>
          <p:cNvPr id="9" name="任意多边形: 形状 8"/>
          <p:cNvSpPr>
            <a:spLocks noGrp="1"/>
          </p:cNvSpPr>
          <p:nvPr>
            <p:ph type="pic" sz="quarter" idx="11"/>
          </p:nvPr>
        </p:nvSpPr>
        <p:spPr>
          <a:xfrm>
            <a:off x="1207731" y="3943349"/>
            <a:ext cx="3404751" cy="2120962"/>
          </a:xfrm>
          <a:custGeom>
            <a:avLst/>
            <a:gdLst>
              <a:gd name="connsiteX0" fmla="*/ 1453064 w 3404751"/>
              <a:gd name="connsiteY0" fmla="*/ 159 h 2120962"/>
              <a:gd name="connsiteX1" fmla="*/ 1878577 w 3404751"/>
              <a:gd name="connsiteY1" fmla="*/ 65272 h 2120962"/>
              <a:gd name="connsiteX2" fmla="*/ 2407873 w 3404751"/>
              <a:gd name="connsiteY2" fmla="*/ 28065 h 2120962"/>
              <a:gd name="connsiteX3" fmla="*/ 2864520 w 3404751"/>
              <a:gd name="connsiteY3" fmla="*/ 18763 h 2120962"/>
              <a:gd name="connsiteX4" fmla="*/ 3144736 w 3404751"/>
              <a:gd name="connsiteY4" fmla="*/ 74573 h 2120962"/>
              <a:gd name="connsiteX5" fmla="*/ 3352303 w 3404751"/>
              <a:gd name="connsiteY5" fmla="*/ 242005 h 2120962"/>
              <a:gd name="connsiteX6" fmla="*/ 3404195 w 3404751"/>
              <a:gd name="connsiteY6" fmla="*/ 669887 h 2120962"/>
              <a:gd name="connsiteX7" fmla="*/ 3331546 w 3404751"/>
              <a:gd name="connsiteY7" fmla="*/ 986147 h 2120962"/>
              <a:gd name="connsiteX8" fmla="*/ 3362681 w 3404751"/>
              <a:gd name="connsiteY8" fmla="*/ 1590761 h 2120962"/>
              <a:gd name="connsiteX9" fmla="*/ 3269276 w 3404751"/>
              <a:gd name="connsiteY9" fmla="*/ 1981436 h 2120962"/>
              <a:gd name="connsiteX10" fmla="*/ 2906034 w 3404751"/>
              <a:gd name="connsiteY10" fmla="*/ 2065152 h 2120962"/>
              <a:gd name="connsiteX11" fmla="*/ 2355981 w 3404751"/>
              <a:gd name="connsiteY11" fmla="*/ 2065152 h 2120962"/>
              <a:gd name="connsiteX12" fmla="*/ 1785171 w 3404751"/>
              <a:gd name="connsiteY12" fmla="*/ 2120962 h 2120962"/>
              <a:gd name="connsiteX13" fmla="*/ 1224740 w 3404751"/>
              <a:gd name="connsiteY13" fmla="*/ 2065152 h 2120962"/>
              <a:gd name="connsiteX14" fmla="*/ 456742 w 3404751"/>
              <a:gd name="connsiteY14" fmla="*/ 2093057 h 2120962"/>
              <a:gd name="connsiteX15" fmla="*/ 124635 w 3404751"/>
              <a:gd name="connsiteY15" fmla="*/ 2018643 h 2120962"/>
              <a:gd name="connsiteX16" fmla="*/ 41608 w 3404751"/>
              <a:gd name="connsiteY16" fmla="*/ 1748892 h 2120962"/>
              <a:gd name="connsiteX17" fmla="*/ 94 w 3404751"/>
              <a:gd name="connsiteY17" fmla="*/ 1404726 h 2120962"/>
              <a:gd name="connsiteX18" fmla="*/ 51986 w 3404751"/>
              <a:gd name="connsiteY18" fmla="*/ 967543 h 2120962"/>
              <a:gd name="connsiteX19" fmla="*/ 94 w 3404751"/>
              <a:gd name="connsiteY19" fmla="*/ 614076 h 2120962"/>
              <a:gd name="connsiteX20" fmla="*/ 62364 w 3404751"/>
              <a:gd name="connsiteY20" fmla="*/ 148988 h 2120962"/>
              <a:gd name="connsiteX21" fmla="*/ 373715 w 3404751"/>
              <a:gd name="connsiteY21" fmla="*/ 37366 h 2120962"/>
              <a:gd name="connsiteX22" fmla="*/ 965281 w 3404751"/>
              <a:gd name="connsiteY22" fmla="*/ 46668 h 2120962"/>
              <a:gd name="connsiteX23" fmla="*/ 1453064 w 3404751"/>
              <a:gd name="connsiteY23" fmla="*/ 159 h 212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404751" h="2120962">
                <a:moveTo>
                  <a:pt x="1453064" y="159"/>
                </a:moveTo>
                <a:cubicBezTo>
                  <a:pt x="1605280" y="3260"/>
                  <a:pt x="1719442" y="60621"/>
                  <a:pt x="1878577" y="65272"/>
                </a:cubicBezTo>
                <a:cubicBezTo>
                  <a:pt x="2037711" y="69923"/>
                  <a:pt x="2243549" y="35816"/>
                  <a:pt x="2407873" y="28065"/>
                </a:cubicBezTo>
                <a:cubicBezTo>
                  <a:pt x="2572196" y="20313"/>
                  <a:pt x="2741710" y="11012"/>
                  <a:pt x="2864520" y="18763"/>
                </a:cubicBezTo>
                <a:cubicBezTo>
                  <a:pt x="2987330" y="26514"/>
                  <a:pt x="3063439" y="37366"/>
                  <a:pt x="3144736" y="74573"/>
                </a:cubicBezTo>
                <a:cubicBezTo>
                  <a:pt x="3226033" y="111781"/>
                  <a:pt x="3309059" y="142786"/>
                  <a:pt x="3352303" y="242005"/>
                </a:cubicBezTo>
                <a:cubicBezTo>
                  <a:pt x="3395546" y="341224"/>
                  <a:pt x="3407654" y="545863"/>
                  <a:pt x="3404195" y="669887"/>
                </a:cubicBezTo>
                <a:cubicBezTo>
                  <a:pt x="3400735" y="793910"/>
                  <a:pt x="3338465" y="832668"/>
                  <a:pt x="3331546" y="986147"/>
                </a:cubicBezTo>
                <a:cubicBezTo>
                  <a:pt x="3324627" y="1139626"/>
                  <a:pt x="3373060" y="1424880"/>
                  <a:pt x="3362681" y="1590761"/>
                </a:cubicBezTo>
                <a:cubicBezTo>
                  <a:pt x="3352303" y="1756643"/>
                  <a:pt x="3345384" y="1902371"/>
                  <a:pt x="3269276" y="1981436"/>
                </a:cubicBezTo>
                <a:cubicBezTo>
                  <a:pt x="3193168" y="2060501"/>
                  <a:pt x="3058249" y="2051199"/>
                  <a:pt x="2906034" y="2065152"/>
                </a:cubicBezTo>
                <a:cubicBezTo>
                  <a:pt x="2753819" y="2079104"/>
                  <a:pt x="2542791" y="2055850"/>
                  <a:pt x="2355981" y="2065152"/>
                </a:cubicBezTo>
                <a:cubicBezTo>
                  <a:pt x="2169171" y="2074453"/>
                  <a:pt x="1973712" y="2120962"/>
                  <a:pt x="1785171" y="2120962"/>
                </a:cubicBezTo>
                <a:cubicBezTo>
                  <a:pt x="1596631" y="2120962"/>
                  <a:pt x="1446145" y="2069802"/>
                  <a:pt x="1224740" y="2065152"/>
                </a:cubicBezTo>
                <a:cubicBezTo>
                  <a:pt x="1003336" y="2060501"/>
                  <a:pt x="640093" y="2100808"/>
                  <a:pt x="456742" y="2093057"/>
                </a:cubicBezTo>
                <a:cubicBezTo>
                  <a:pt x="273391" y="2085306"/>
                  <a:pt x="193824" y="2076004"/>
                  <a:pt x="124635" y="2018643"/>
                </a:cubicBezTo>
                <a:cubicBezTo>
                  <a:pt x="55445" y="1961282"/>
                  <a:pt x="62364" y="1851211"/>
                  <a:pt x="41608" y="1748892"/>
                </a:cubicBezTo>
                <a:cubicBezTo>
                  <a:pt x="20851" y="1646572"/>
                  <a:pt x="-1636" y="1534951"/>
                  <a:pt x="94" y="1404726"/>
                </a:cubicBezTo>
                <a:cubicBezTo>
                  <a:pt x="1824" y="1274501"/>
                  <a:pt x="51986" y="1099318"/>
                  <a:pt x="51986" y="967543"/>
                </a:cubicBezTo>
                <a:cubicBezTo>
                  <a:pt x="51986" y="835768"/>
                  <a:pt x="94" y="745851"/>
                  <a:pt x="94" y="614076"/>
                </a:cubicBezTo>
                <a:cubicBezTo>
                  <a:pt x="94" y="482301"/>
                  <a:pt x="94" y="245106"/>
                  <a:pt x="62364" y="148988"/>
                </a:cubicBezTo>
                <a:cubicBezTo>
                  <a:pt x="124635" y="52870"/>
                  <a:pt x="223229" y="54419"/>
                  <a:pt x="373715" y="37366"/>
                </a:cubicBezTo>
                <a:cubicBezTo>
                  <a:pt x="524201" y="20313"/>
                  <a:pt x="785390" y="52870"/>
                  <a:pt x="965281" y="46668"/>
                </a:cubicBezTo>
                <a:cubicBezTo>
                  <a:pt x="1145173" y="40467"/>
                  <a:pt x="1300848" y="-2941"/>
                  <a:pt x="1453064" y="159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38100">
            <a:solidFill>
              <a:srgbClr val="5EBAE7"/>
            </a:solidFill>
          </a:ln>
        </p:spPr>
        <p:txBody>
          <a:bodyPr wrap="square">
            <a:noAutofit/>
          </a:bodyPr>
          <a:lstStyle>
            <a:lvl1pPr>
              <a:defRPr lang="zh-CN" altLang="en-US"/>
            </a:lvl1pPr>
          </a:lstStyle>
          <a:p>
            <a:pPr lvl="0"/>
            <a:endParaRPr lang="zh-CN" altLang="en-US"/>
          </a:p>
        </p:txBody>
      </p:sp>
      <p:sp>
        <p:nvSpPr>
          <p:cNvPr id="8" name="任意多边形: 形状 7"/>
          <p:cNvSpPr>
            <a:spLocks noGrp="1"/>
          </p:cNvSpPr>
          <p:nvPr>
            <p:ph type="pic" sz="quarter" idx="12"/>
          </p:nvPr>
        </p:nvSpPr>
        <p:spPr>
          <a:xfrm>
            <a:off x="733644" y="1174718"/>
            <a:ext cx="2341563" cy="2120962"/>
          </a:xfrm>
          <a:custGeom>
            <a:avLst/>
            <a:gdLst>
              <a:gd name="connsiteX0" fmla="*/ 999322 w 2341563"/>
              <a:gd name="connsiteY0" fmla="*/ 159 h 2120962"/>
              <a:gd name="connsiteX1" fmla="*/ 1291961 w 2341563"/>
              <a:gd name="connsiteY1" fmla="*/ 65272 h 2120962"/>
              <a:gd name="connsiteX2" fmla="*/ 1655976 w 2341563"/>
              <a:gd name="connsiteY2" fmla="*/ 28065 h 2120962"/>
              <a:gd name="connsiteX3" fmla="*/ 1970028 w 2341563"/>
              <a:gd name="connsiteY3" fmla="*/ 18763 h 2120962"/>
              <a:gd name="connsiteX4" fmla="*/ 2162742 w 2341563"/>
              <a:gd name="connsiteY4" fmla="*/ 74573 h 2120962"/>
              <a:gd name="connsiteX5" fmla="*/ 2305493 w 2341563"/>
              <a:gd name="connsiteY5" fmla="*/ 242005 h 2120962"/>
              <a:gd name="connsiteX6" fmla="*/ 2341181 w 2341563"/>
              <a:gd name="connsiteY6" fmla="*/ 669887 h 2120962"/>
              <a:gd name="connsiteX7" fmla="*/ 2291218 w 2341563"/>
              <a:gd name="connsiteY7" fmla="*/ 986147 h 2120962"/>
              <a:gd name="connsiteX8" fmla="*/ 2312630 w 2341563"/>
              <a:gd name="connsiteY8" fmla="*/ 1590761 h 2120962"/>
              <a:gd name="connsiteX9" fmla="*/ 2248393 w 2341563"/>
              <a:gd name="connsiteY9" fmla="*/ 1981436 h 2120962"/>
              <a:gd name="connsiteX10" fmla="*/ 1998578 w 2341563"/>
              <a:gd name="connsiteY10" fmla="*/ 2065152 h 2120962"/>
              <a:gd name="connsiteX11" fmla="*/ 1620288 w 2341563"/>
              <a:gd name="connsiteY11" fmla="*/ 2065152 h 2120962"/>
              <a:gd name="connsiteX12" fmla="*/ 1227723 w 2341563"/>
              <a:gd name="connsiteY12" fmla="*/ 2120962 h 2120962"/>
              <a:gd name="connsiteX13" fmla="*/ 842296 w 2341563"/>
              <a:gd name="connsiteY13" fmla="*/ 2065152 h 2120962"/>
              <a:gd name="connsiteX14" fmla="*/ 314117 w 2341563"/>
              <a:gd name="connsiteY14" fmla="*/ 2093057 h 2120962"/>
              <a:gd name="connsiteX15" fmla="*/ 85716 w 2341563"/>
              <a:gd name="connsiteY15" fmla="*/ 2018643 h 2120962"/>
              <a:gd name="connsiteX16" fmla="*/ 28615 w 2341563"/>
              <a:gd name="connsiteY16" fmla="*/ 1748892 h 2120962"/>
              <a:gd name="connsiteX17" fmla="*/ 65 w 2341563"/>
              <a:gd name="connsiteY17" fmla="*/ 1404726 h 2120962"/>
              <a:gd name="connsiteX18" fmla="*/ 35753 w 2341563"/>
              <a:gd name="connsiteY18" fmla="*/ 967543 h 2120962"/>
              <a:gd name="connsiteX19" fmla="*/ 65 w 2341563"/>
              <a:gd name="connsiteY19" fmla="*/ 614076 h 2120962"/>
              <a:gd name="connsiteX20" fmla="*/ 42891 w 2341563"/>
              <a:gd name="connsiteY20" fmla="*/ 148988 h 2120962"/>
              <a:gd name="connsiteX21" fmla="*/ 257017 w 2341563"/>
              <a:gd name="connsiteY21" fmla="*/ 37366 h 2120962"/>
              <a:gd name="connsiteX22" fmla="*/ 663857 w 2341563"/>
              <a:gd name="connsiteY22" fmla="*/ 46668 h 2120962"/>
              <a:gd name="connsiteX23" fmla="*/ 999322 w 2341563"/>
              <a:gd name="connsiteY23" fmla="*/ 159 h 212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341563" h="2120962">
                <a:moveTo>
                  <a:pt x="999322" y="159"/>
                </a:moveTo>
                <a:cubicBezTo>
                  <a:pt x="1104006" y="3260"/>
                  <a:pt x="1182519" y="60621"/>
                  <a:pt x="1291961" y="65272"/>
                </a:cubicBezTo>
                <a:cubicBezTo>
                  <a:pt x="1401403" y="69923"/>
                  <a:pt x="1542965" y="35816"/>
                  <a:pt x="1655976" y="28065"/>
                </a:cubicBezTo>
                <a:cubicBezTo>
                  <a:pt x="1768987" y="20313"/>
                  <a:pt x="1885567" y="11012"/>
                  <a:pt x="1970028" y="18763"/>
                </a:cubicBezTo>
                <a:cubicBezTo>
                  <a:pt x="2054489" y="26514"/>
                  <a:pt x="2106831" y="37366"/>
                  <a:pt x="2162742" y="74573"/>
                </a:cubicBezTo>
                <a:cubicBezTo>
                  <a:pt x="2218653" y="111781"/>
                  <a:pt x="2275753" y="142786"/>
                  <a:pt x="2305493" y="242005"/>
                </a:cubicBezTo>
                <a:cubicBezTo>
                  <a:pt x="2335233" y="341224"/>
                  <a:pt x="2343559" y="545863"/>
                  <a:pt x="2341181" y="669887"/>
                </a:cubicBezTo>
                <a:cubicBezTo>
                  <a:pt x="2338802" y="793910"/>
                  <a:pt x="2295976" y="832667"/>
                  <a:pt x="2291218" y="986147"/>
                </a:cubicBezTo>
                <a:cubicBezTo>
                  <a:pt x="2286459" y="1139626"/>
                  <a:pt x="2319768" y="1424880"/>
                  <a:pt x="2312630" y="1590761"/>
                </a:cubicBezTo>
                <a:cubicBezTo>
                  <a:pt x="2305493" y="1756643"/>
                  <a:pt x="2300734" y="1902371"/>
                  <a:pt x="2248393" y="1981436"/>
                </a:cubicBezTo>
                <a:cubicBezTo>
                  <a:pt x="2196051" y="2060501"/>
                  <a:pt x="2103262" y="2051199"/>
                  <a:pt x="1998578" y="2065152"/>
                </a:cubicBezTo>
                <a:cubicBezTo>
                  <a:pt x="1893895" y="2079104"/>
                  <a:pt x="1748764" y="2055850"/>
                  <a:pt x="1620288" y="2065152"/>
                </a:cubicBezTo>
                <a:cubicBezTo>
                  <a:pt x="1491812" y="2074453"/>
                  <a:pt x="1357389" y="2120962"/>
                  <a:pt x="1227723" y="2120962"/>
                </a:cubicBezTo>
                <a:cubicBezTo>
                  <a:pt x="1098058" y="2120962"/>
                  <a:pt x="994563" y="2069802"/>
                  <a:pt x="842296" y="2065152"/>
                </a:cubicBezTo>
                <a:cubicBezTo>
                  <a:pt x="690028" y="2060501"/>
                  <a:pt x="440214" y="2100808"/>
                  <a:pt x="314117" y="2093057"/>
                </a:cubicBezTo>
                <a:cubicBezTo>
                  <a:pt x="188020" y="2085306"/>
                  <a:pt x="133300" y="2076004"/>
                  <a:pt x="85716" y="2018643"/>
                </a:cubicBezTo>
                <a:cubicBezTo>
                  <a:pt x="38132" y="1961282"/>
                  <a:pt x="42891" y="1851211"/>
                  <a:pt x="28615" y="1748892"/>
                </a:cubicBezTo>
                <a:cubicBezTo>
                  <a:pt x="14340" y="1646572"/>
                  <a:pt x="-1124" y="1534951"/>
                  <a:pt x="65" y="1404726"/>
                </a:cubicBezTo>
                <a:cubicBezTo>
                  <a:pt x="1255" y="1274501"/>
                  <a:pt x="35753" y="1099318"/>
                  <a:pt x="35753" y="967543"/>
                </a:cubicBezTo>
                <a:cubicBezTo>
                  <a:pt x="35753" y="835768"/>
                  <a:pt x="65" y="745851"/>
                  <a:pt x="65" y="614076"/>
                </a:cubicBezTo>
                <a:cubicBezTo>
                  <a:pt x="65" y="482301"/>
                  <a:pt x="65" y="245106"/>
                  <a:pt x="42891" y="148988"/>
                </a:cubicBezTo>
                <a:cubicBezTo>
                  <a:pt x="85716" y="52870"/>
                  <a:pt x="153522" y="54419"/>
                  <a:pt x="257017" y="37366"/>
                </a:cubicBezTo>
                <a:cubicBezTo>
                  <a:pt x="360511" y="20313"/>
                  <a:pt x="540140" y="52870"/>
                  <a:pt x="663857" y="46668"/>
                </a:cubicBezTo>
                <a:cubicBezTo>
                  <a:pt x="787575" y="40467"/>
                  <a:pt x="894638" y="-2941"/>
                  <a:pt x="999322" y="159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38100">
            <a:solidFill>
              <a:srgbClr val="5EBAE7"/>
            </a:solidFill>
          </a:ln>
        </p:spPr>
        <p:txBody>
          <a:bodyPr wrap="square">
            <a:noAutofit/>
          </a:bodyPr>
          <a:lstStyle>
            <a:lvl1pPr>
              <a:defRPr lang="zh-CN" altLang="en-US"/>
            </a:lvl1pPr>
          </a:lstStyle>
          <a:p>
            <a:pPr lvl="0"/>
            <a:endParaRPr lang="zh-CN" altLang="en-US"/>
          </a:p>
        </p:txBody>
      </p:sp>
    </p:spTree>
  </p:cSld>
  <p:clrMapOvr>
    <a:masterClrMapping/>
  </p:clrMapOvr>
  <p:transition spd="slow" advTm="0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任意多边形: 形状 9"/>
          <p:cNvSpPr>
            <a:spLocks noGrp="1"/>
          </p:cNvSpPr>
          <p:nvPr>
            <p:ph type="pic" sz="quarter" idx="10"/>
          </p:nvPr>
        </p:nvSpPr>
        <p:spPr>
          <a:xfrm>
            <a:off x="7654740" y="3789364"/>
            <a:ext cx="1997261" cy="1977847"/>
          </a:xfrm>
          <a:custGeom>
            <a:avLst/>
            <a:gdLst>
              <a:gd name="connsiteX0" fmla="*/ 1042076 w 1997261"/>
              <a:gd name="connsiteY0" fmla="*/ 10 h 1977847"/>
              <a:gd name="connsiteX1" fmla="*/ 1141564 w 1997261"/>
              <a:gd name="connsiteY1" fmla="*/ 1756 h 1977847"/>
              <a:gd name="connsiteX2" fmla="*/ 1401156 w 1997261"/>
              <a:gd name="connsiteY2" fmla="*/ 52233 h 1977847"/>
              <a:gd name="connsiteX3" fmla="*/ 1667959 w 1997261"/>
              <a:gd name="connsiteY3" fmla="*/ 218083 h 1977847"/>
              <a:gd name="connsiteX4" fmla="*/ 1826599 w 1997261"/>
              <a:gd name="connsiteY4" fmla="*/ 434410 h 1977847"/>
              <a:gd name="connsiteX5" fmla="*/ 1985239 w 1997261"/>
              <a:gd name="connsiteY5" fmla="*/ 751689 h 1977847"/>
              <a:gd name="connsiteX6" fmla="*/ 1985239 w 1997261"/>
              <a:gd name="connsiteY6" fmla="*/ 1169921 h 1977847"/>
              <a:gd name="connsiteX7" fmla="*/ 1978028 w 1997261"/>
              <a:gd name="connsiteY7" fmla="*/ 1429513 h 1977847"/>
              <a:gd name="connsiteX8" fmla="*/ 1812177 w 1997261"/>
              <a:gd name="connsiteY8" fmla="*/ 1631418 h 1977847"/>
              <a:gd name="connsiteX9" fmla="*/ 1588639 w 1997261"/>
              <a:gd name="connsiteY9" fmla="*/ 1840534 h 1977847"/>
              <a:gd name="connsiteX10" fmla="*/ 1091088 w 1997261"/>
              <a:gd name="connsiteY10" fmla="*/ 1970330 h 1977847"/>
              <a:gd name="connsiteX11" fmla="*/ 571904 w 1997261"/>
              <a:gd name="connsiteY11" fmla="*/ 1934276 h 1977847"/>
              <a:gd name="connsiteX12" fmla="*/ 319522 w 1997261"/>
              <a:gd name="connsiteY12" fmla="*/ 1703527 h 1977847"/>
              <a:gd name="connsiteX13" fmla="*/ 160883 w 1997261"/>
              <a:gd name="connsiteY13" fmla="*/ 1479990 h 1977847"/>
              <a:gd name="connsiteX14" fmla="*/ 9454 w 1997261"/>
              <a:gd name="connsiteY14" fmla="*/ 1155499 h 1977847"/>
              <a:gd name="connsiteX15" fmla="*/ 23876 w 1997261"/>
              <a:gd name="connsiteY15" fmla="*/ 773322 h 1977847"/>
              <a:gd name="connsiteX16" fmla="*/ 88774 w 1997261"/>
              <a:gd name="connsiteY16" fmla="*/ 470464 h 1977847"/>
              <a:gd name="connsiteX17" fmla="*/ 254624 w 1997261"/>
              <a:gd name="connsiteY17" fmla="*/ 311825 h 1977847"/>
              <a:gd name="connsiteX18" fmla="*/ 355577 w 1997261"/>
              <a:gd name="connsiteY18" fmla="*/ 203661 h 1977847"/>
              <a:gd name="connsiteX19" fmla="*/ 701700 w 1997261"/>
              <a:gd name="connsiteY19" fmla="*/ 30600 h 1977847"/>
              <a:gd name="connsiteX20" fmla="*/ 1042076 w 1997261"/>
              <a:gd name="connsiteY20" fmla="*/ 10 h 1977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997261" h="1977847">
                <a:moveTo>
                  <a:pt x="1042076" y="10"/>
                </a:moveTo>
                <a:cubicBezTo>
                  <a:pt x="1078544" y="104"/>
                  <a:pt x="1112420" y="855"/>
                  <a:pt x="1141564" y="1756"/>
                </a:cubicBezTo>
                <a:cubicBezTo>
                  <a:pt x="1258140" y="5362"/>
                  <a:pt x="1313423" y="16178"/>
                  <a:pt x="1401156" y="52233"/>
                </a:cubicBezTo>
                <a:cubicBezTo>
                  <a:pt x="1488889" y="88287"/>
                  <a:pt x="1597052" y="154387"/>
                  <a:pt x="1667959" y="218083"/>
                </a:cubicBezTo>
                <a:cubicBezTo>
                  <a:pt x="1738866" y="281779"/>
                  <a:pt x="1773719" y="345476"/>
                  <a:pt x="1826599" y="434410"/>
                </a:cubicBezTo>
                <a:cubicBezTo>
                  <a:pt x="1879479" y="523344"/>
                  <a:pt x="1958799" y="629104"/>
                  <a:pt x="1985239" y="751689"/>
                </a:cubicBezTo>
                <a:cubicBezTo>
                  <a:pt x="2011679" y="874274"/>
                  <a:pt x="1986441" y="1056950"/>
                  <a:pt x="1985239" y="1169921"/>
                </a:cubicBezTo>
                <a:cubicBezTo>
                  <a:pt x="1984037" y="1282892"/>
                  <a:pt x="2006871" y="1352597"/>
                  <a:pt x="1978028" y="1429513"/>
                </a:cubicBezTo>
                <a:cubicBezTo>
                  <a:pt x="1949184" y="1506430"/>
                  <a:pt x="1877075" y="1562915"/>
                  <a:pt x="1812177" y="1631418"/>
                </a:cubicBezTo>
                <a:cubicBezTo>
                  <a:pt x="1747279" y="1699922"/>
                  <a:pt x="1708821" y="1784049"/>
                  <a:pt x="1588639" y="1840534"/>
                </a:cubicBezTo>
                <a:cubicBezTo>
                  <a:pt x="1468458" y="1897019"/>
                  <a:pt x="1260544" y="1954706"/>
                  <a:pt x="1091088" y="1970330"/>
                </a:cubicBezTo>
                <a:cubicBezTo>
                  <a:pt x="921632" y="1985954"/>
                  <a:pt x="700498" y="1978743"/>
                  <a:pt x="571904" y="1934276"/>
                </a:cubicBezTo>
                <a:cubicBezTo>
                  <a:pt x="443310" y="1889808"/>
                  <a:pt x="388026" y="1779242"/>
                  <a:pt x="319522" y="1703527"/>
                </a:cubicBezTo>
                <a:cubicBezTo>
                  <a:pt x="251019" y="1627813"/>
                  <a:pt x="212561" y="1571328"/>
                  <a:pt x="160883" y="1479990"/>
                </a:cubicBezTo>
                <a:cubicBezTo>
                  <a:pt x="109204" y="1388651"/>
                  <a:pt x="32289" y="1273277"/>
                  <a:pt x="9454" y="1155499"/>
                </a:cubicBezTo>
                <a:cubicBezTo>
                  <a:pt x="-13381" y="1037722"/>
                  <a:pt x="10656" y="887494"/>
                  <a:pt x="23876" y="773322"/>
                </a:cubicBezTo>
                <a:cubicBezTo>
                  <a:pt x="37095" y="659150"/>
                  <a:pt x="50316" y="547381"/>
                  <a:pt x="88774" y="470464"/>
                </a:cubicBezTo>
                <a:cubicBezTo>
                  <a:pt x="127232" y="393548"/>
                  <a:pt x="213762" y="353888"/>
                  <a:pt x="254624" y="311825"/>
                </a:cubicBezTo>
                <a:cubicBezTo>
                  <a:pt x="295486" y="269761"/>
                  <a:pt x="281064" y="250532"/>
                  <a:pt x="355577" y="203661"/>
                </a:cubicBezTo>
                <a:cubicBezTo>
                  <a:pt x="430089" y="156791"/>
                  <a:pt x="570702" y="64251"/>
                  <a:pt x="701700" y="30600"/>
                </a:cubicBezTo>
                <a:cubicBezTo>
                  <a:pt x="799948" y="5362"/>
                  <a:pt x="932674" y="-272"/>
                  <a:pt x="1042076" y="1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38100">
            <a:solidFill>
              <a:srgbClr val="5EBAE7"/>
            </a:solidFill>
          </a:ln>
        </p:spPr>
        <p:txBody>
          <a:bodyPr wrap="square">
            <a:noAutofit/>
          </a:bodyPr>
          <a:lstStyle>
            <a:lvl1pPr>
              <a:defRPr lang="zh-CN" altLang="en-US"/>
            </a:lvl1pPr>
          </a:lstStyle>
          <a:p>
            <a:pPr lvl="0"/>
            <a:endParaRPr lang="zh-CN" altLang="en-US"/>
          </a:p>
        </p:txBody>
      </p:sp>
      <p:sp>
        <p:nvSpPr>
          <p:cNvPr id="9" name="任意多边形: 形状 8"/>
          <p:cNvSpPr>
            <a:spLocks noGrp="1"/>
          </p:cNvSpPr>
          <p:nvPr>
            <p:ph type="pic" sz="quarter" idx="11"/>
          </p:nvPr>
        </p:nvSpPr>
        <p:spPr>
          <a:xfrm>
            <a:off x="8433658" y="520621"/>
            <a:ext cx="2436685" cy="2413001"/>
          </a:xfrm>
          <a:custGeom>
            <a:avLst/>
            <a:gdLst>
              <a:gd name="connsiteX0" fmla="*/ 1271347 w 2436685"/>
              <a:gd name="connsiteY0" fmla="*/ 13 h 2413001"/>
              <a:gd name="connsiteX1" fmla="*/ 1392723 w 2436685"/>
              <a:gd name="connsiteY1" fmla="*/ 2144 h 2413001"/>
              <a:gd name="connsiteX2" fmla="*/ 1709429 w 2436685"/>
              <a:gd name="connsiteY2" fmla="*/ 63725 h 2413001"/>
              <a:gd name="connsiteX3" fmla="*/ 2034933 w 2436685"/>
              <a:gd name="connsiteY3" fmla="*/ 266065 h 2413001"/>
              <a:gd name="connsiteX4" fmla="*/ 2228475 w 2436685"/>
              <a:gd name="connsiteY4" fmla="*/ 529987 h 2413001"/>
              <a:gd name="connsiteX5" fmla="*/ 2422017 w 2436685"/>
              <a:gd name="connsiteY5" fmla="*/ 917072 h 2413001"/>
              <a:gd name="connsiteX6" fmla="*/ 2422017 w 2436685"/>
              <a:gd name="connsiteY6" fmla="*/ 1427320 h 2413001"/>
              <a:gd name="connsiteX7" fmla="*/ 2413220 w 2436685"/>
              <a:gd name="connsiteY7" fmla="*/ 1744026 h 2413001"/>
              <a:gd name="connsiteX8" fmla="*/ 2210880 w 2436685"/>
              <a:gd name="connsiteY8" fmla="*/ 1990353 h 2413001"/>
              <a:gd name="connsiteX9" fmla="*/ 1938161 w 2436685"/>
              <a:gd name="connsiteY9" fmla="*/ 2245477 h 2413001"/>
              <a:gd name="connsiteX10" fmla="*/ 1331142 w 2436685"/>
              <a:gd name="connsiteY10" fmla="*/ 2403830 h 2413001"/>
              <a:gd name="connsiteX11" fmla="*/ 697730 w 2436685"/>
              <a:gd name="connsiteY11" fmla="*/ 2359843 h 2413001"/>
              <a:gd name="connsiteX12" fmla="*/ 389821 w 2436685"/>
              <a:gd name="connsiteY12" fmla="*/ 2078327 h 2413001"/>
              <a:gd name="connsiteX13" fmla="*/ 196279 w 2436685"/>
              <a:gd name="connsiteY13" fmla="*/ 1805608 h 2413001"/>
              <a:gd name="connsiteX14" fmla="*/ 11534 w 2436685"/>
              <a:gd name="connsiteY14" fmla="*/ 1409726 h 2413001"/>
              <a:gd name="connsiteX15" fmla="*/ 29128 w 2436685"/>
              <a:gd name="connsiteY15" fmla="*/ 943464 h 2413001"/>
              <a:gd name="connsiteX16" fmla="*/ 108305 w 2436685"/>
              <a:gd name="connsiteY16" fmla="*/ 573974 h 2413001"/>
              <a:gd name="connsiteX17" fmla="*/ 310645 w 2436685"/>
              <a:gd name="connsiteY17" fmla="*/ 380431 h 2413001"/>
              <a:gd name="connsiteX18" fmla="*/ 433808 w 2436685"/>
              <a:gd name="connsiteY18" fmla="*/ 248470 h 2413001"/>
              <a:gd name="connsiteX19" fmla="*/ 856083 w 2436685"/>
              <a:gd name="connsiteY19" fmla="*/ 37333 h 2413001"/>
              <a:gd name="connsiteX20" fmla="*/ 1271347 w 2436685"/>
              <a:gd name="connsiteY20" fmla="*/ 13 h 2413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436685" h="2413001">
                <a:moveTo>
                  <a:pt x="1271347" y="13"/>
                </a:moveTo>
                <a:cubicBezTo>
                  <a:pt x="1315838" y="128"/>
                  <a:pt x="1357167" y="1044"/>
                  <a:pt x="1392723" y="2144"/>
                </a:cubicBezTo>
                <a:cubicBezTo>
                  <a:pt x="1534948" y="6542"/>
                  <a:pt x="1602394" y="19738"/>
                  <a:pt x="1709429" y="63725"/>
                </a:cubicBezTo>
                <a:cubicBezTo>
                  <a:pt x="1816464" y="107712"/>
                  <a:pt x="1948425" y="188355"/>
                  <a:pt x="2034933" y="266065"/>
                </a:cubicBezTo>
                <a:cubicBezTo>
                  <a:pt x="2121440" y="343775"/>
                  <a:pt x="2163961" y="421486"/>
                  <a:pt x="2228475" y="529987"/>
                </a:cubicBezTo>
                <a:cubicBezTo>
                  <a:pt x="2292989" y="638488"/>
                  <a:pt x="2389760" y="767516"/>
                  <a:pt x="2422017" y="917072"/>
                </a:cubicBezTo>
                <a:cubicBezTo>
                  <a:pt x="2454275" y="1066628"/>
                  <a:pt x="2423484" y="1289494"/>
                  <a:pt x="2422017" y="1427320"/>
                </a:cubicBezTo>
                <a:cubicBezTo>
                  <a:pt x="2420551" y="1565146"/>
                  <a:pt x="2448410" y="1650187"/>
                  <a:pt x="2413220" y="1744026"/>
                </a:cubicBezTo>
                <a:cubicBezTo>
                  <a:pt x="2378031" y="1837865"/>
                  <a:pt x="2290057" y="1906778"/>
                  <a:pt x="2210880" y="1990353"/>
                </a:cubicBezTo>
                <a:cubicBezTo>
                  <a:pt x="2131704" y="2073928"/>
                  <a:pt x="2084785" y="2176565"/>
                  <a:pt x="1938161" y="2245477"/>
                </a:cubicBezTo>
                <a:cubicBezTo>
                  <a:pt x="1791538" y="2314390"/>
                  <a:pt x="1537880" y="2384769"/>
                  <a:pt x="1331142" y="2403830"/>
                </a:cubicBezTo>
                <a:cubicBezTo>
                  <a:pt x="1124403" y="2422892"/>
                  <a:pt x="854616" y="2414094"/>
                  <a:pt x="697730" y="2359843"/>
                </a:cubicBezTo>
                <a:cubicBezTo>
                  <a:pt x="540843" y="2305593"/>
                  <a:pt x="473396" y="2170700"/>
                  <a:pt x="389821" y="2078327"/>
                </a:cubicBezTo>
                <a:cubicBezTo>
                  <a:pt x="306246" y="1985955"/>
                  <a:pt x="259327" y="1917042"/>
                  <a:pt x="196279" y="1805608"/>
                </a:cubicBezTo>
                <a:cubicBezTo>
                  <a:pt x="133231" y="1694174"/>
                  <a:pt x="39392" y="1553416"/>
                  <a:pt x="11534" y="1409726"/>
                </a:cubicBezTo>
                <a:cubicBezTo>
                  <a:pt x="-16325" y="1266035"/>
                  <a:pt x="13000" y="1082756"/>
                  <a:pt x="29128" y="943464"/>
                </a:cubicBezTo>
                <a:cubicBezTo>
                  <a:pt x="45257" y="804172"/>
                  <a:pt x="61386" y="667813"/>
                  <a:pt x="108305" y="573974"/>
                </a:cubicBezTo>
                <a:cubicBezTo>
                  <a:pt x="155224" y="480135"/>
                  <a:pt x="260793" y="431749"/>
                  <a:pt x="310645" y="380431"/>
                </a:cubicBezTo>
                <a:cubicBezTo>
                  <a:pt x="360497" y="329114"/>
                  <a:pt x="342902" y="305653"/>
                  <a:pt x="433808" y="248470"/>
                </a:cubicBezTo>
                <a:cubicBezTo>
                  <a:pt x="524714" y="191287"/>
                  <a:pt x="696263" y="78388"/>
                  <a:pt x="856083" y="37333"/>
                </a:cubicBezTo>
                <a:cubicBezTo>
                  <a:pt x="975947" y="6542"/>
                  <a:pt x="1137874" y="-331"/>
                  <a:pt x="1271347" y="1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38100">
            <a:solidFill>
              <a:srgbClr val="5EBAE7"/>
            </a:solidFill>
          </a:ln>
        </p:spPr>
        <p:txBody>
          <a:bodyPr wrap="square">
            <a:noAutofit/>
          </a:bodyPr>
          <a:lstStyle>
            <a:lvl1pPr>
              <a:defRPr lang="zh-CN" altLang="en-US"/>
            </a:lvl1pPr>
          </a:lstStyle>
          <a:p>
            <a:pPr lvl="0"/>
            <a:endParaRPr lang="zh-CN" altLang="en-US"/>
          </a:p>
        </p:txBody>
      </p:sp>
      <p:sp>
        <p:nvSpPr>
          <p:cNvPr id="8" name="任意多边形: 形状 7"/>
          <p:cNvSpPr>
            <a:spLocks noGrp="1"/>
          </p:cNvSpPr>
          <p:nvPr>
            <p:ph type="pic" sz="quarter" idx="12"/>
          </p:nvPr>
        </p:nvSpPr>
        <p:spPr>
          <a:xfrm>
            <a:off x="1195929" y="792163"/>
            <a:ext cx="2436685" cy="2413001"/>
          </a:xfrm>
          <a:custGeom>
            <a:avLst/>
            <a:gdLst>
              <a:gd name="connsiteX0" fmla="*/ 1271347 w 2436685"/>
              <a:gd name="connsiteY0" fmla="*/ 13 h 2413001"/>
              <a:gd name="connsiteX1" fmla="*/ 1392724 w 2436685"/>
              <a:gd name="connsiteY1" fmla="*/ 2144 h 2413001"/>
              <a:gd name="connsiteX2" fmla="*/ 1709430 w 2436685"/>
              <a:gd name="connsiteY2" fmla="*/ 63725 h 2413001"/>
              <a:gd name="connsiteX3" fmla="*/ 2034933 w 2436685"/>
              <a:gd name="connsiteY3" fmla="*/ 266065 h 2413001"/>
              <a:gd name="connsiteX4" fmla="*/ 2228475 w 2436685"/>
              <a:gd name="connsiteY4" fmla="*/ 529987 h 2413001"/>
              <a:gd name="connsiteX5" fmla="*/ 2422018 w 2436685"/>
              <a:gd name="connsiteY5" fmla="*/ 917072 h 2413001"/>
              <a:gd name="connsiteX6" fmla="*/ 2422018 w 2436685"/>
              <a:gd name="connsiteY6" fmla="*/ 1427320 h 2413001"/>
              <a:gd name="connsiteX7" fmla="*/ 2413220 w 2436685"/>
              <a:gd name="connsiteY7" fmla="*/ 1744026 h 2413001"/>
              <a:gd name="connsiteX8" fmla="*/ 2210881 w 2436685"/>
              <a:gd name="connsiteY8" fmla="*/ 1990353 h 2413001"/>
              <a:gd name="connsiteX9" fmla="*/ 1938162 w 2436685"/>
              <a:gd name="connsiteY9" fmla="*/ 2245477 h 2413001"/>
              <a:gd name="connsiteX10" fmla="*/ 1331142 w 2436685"/>
              <a:gd name="connsiteY10" fmla="*/ 2403830 h 2413001"/>
              <a:gd name="connsiteX11" fmla="*/ 697730 w 2436685"/>
              <a:gd name="connsiteY11" fmla="*/ 2359843 h 2413001"/>
              <a:gd name="connsiteX12" fmla="*/ 389822 w 2436685"/>
              <a:gd name="connsiteY12" fmla="*/ 2078327 h 2413001"/>
              <a:gd name="connsiteX13" fmla="*/ 196279 w 2436685"/>
              <a:gd name="connsiteY13" fmla="*/ 1805608 h 2413001"/>
              <a:gd name="connsiteX14" fmla="*/ 11534 w 2436685"/>
              <a:gd name="connsiteY14" fmla="*/ 1409726 h 2413001"/>
              <a:gd name="connsiteX15" fmla="*/ 29129 w 2436685"/>
              <a:gd name="connsiteY15" fmla="*/ 943464 h 2413001"/>
              <a:gd name="connsiteX16" fmla="*/ 108305 w 2436685"/>
              <a:gd name="connsiteY16" fmla="*/ 573974 h 2413001"/>
              <a:gd name="connsiteX17" fmla="*/ 310645 w 2436685"/>
              <a:gd name="connsiteY17" fmla="*/ 380431 h 2413001"/>
              <a:gd name="connsiteX18" fmla="*/ 433808 w 2436685"/>
              <a:gd name="connsiteY18" fmla="*/ 248470 h 2413001"/>
              <a:gd name="connsiteX19" fmla="*/ 856083 w 2436685"/>
              <a:gd name="connsiteY19" fmla="*/ 37333 h 2413001"/>
              <a:gd name="connsiteX20" fmla="*/ 1271347 w 2436685"/>
              <a:gd name="connsiteY20" fmla="*/ 13 h 2413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436685" h="2413001">
                <a:moveTo>
                  <a:pt x="1271347" y="13"/>
                </a:moveTo>
                <a:cubicBezTo>
                  <a:pt x="1315838" y="128"/>
                  <a:pt x="1357168" y="1044"/>
                  <a:pt x="1392724" y="2144"/>
                </a:cubicBezTo>
                <a:cubicBezTo>
                  <a:pt x="1534948" y="6542"/>
                  <a:pt x="1602394" y="19738"/>
                  <a:pt x="1709430" y="63725"/>
                </a:cubicBezTo>
                <a:cubicBezTo>
                  <a:pt x="1816465" y="107712"/>
                  <a:pt x="1948425" y="188355"/>
                  <a:pt x="2034933" y="266065"/>
                </a:cubicBezTo>
                <a:cubicBezTo>
                  <a:pt x="2121440" y="343775"/>
                  <a:pt x="2163962" y="421486"/>
                  <a:pt x="2228475" y="529987"/>
                </a:cubicBezTo>
                <a:cubicBezTo>
                  <a:pt x="2292989" y="638488"/>
                  <a:pt x="2389761" y="767516"/>
                  <a:pt x="2422018" y="917072"/>
                </a:cubicBezTo>
                <a:cubicBezTo>
                  <a:pt x="2454275" y="1066628"/>
                  <a:pt x="2423484" y="1289494"/>
                  <a:pt x="2422018" y="1427320"/>
                </a:cubicBezTo>
                <a:cubicBezTo>
                  <a:pt x="2420552" y="1565146"/>
                  <a:pt x="2448410" y="1650187"/>
                  <a:pt x="2413220" y="1744026"/>
                </a:cubicBezTo>
                <a:cubicBezTo>
                  <a:pt x="2378031" y="1837865"/>
                  <a:pt x="2290057" y="1906778"/>
                  <a:pt x="2210881" y="1990353"/>
                </a:cubicBezTo>
                <a:cubicBezTo>
                  <a:pt x="2131704" y="2073929"/>
                  <a:pt x="2084785" y="2176565"/>
                  <a:pt x="1938162" y="2245477"/>
                </a:cubicBezTo>
                <a:cubicBezTo>
                  <a:pt x="1791538" y="2314390"/>
                  <a:pt x="1537880" y="2384769"/>
                  <a:pt x="1331142" y="2403830"/>
                </a:cubicBezTo>
                <a:cubicBezTo>
                  <a:pt x="1124403" y="2422892"/>
                  <a:pt x="854617" y="2414094"/>
                  <a:pt x="697730" y="2359843"/>
                </a:cubicBezTo>
                <a:cubicBezTo>
                  <a:pt x="540844" y="2305593"/>
                  <a:pt x="473397" y="2170700"/>
                  <a:pt x="389822" y="2078327"/>
                </a:cubicBezTo>
                <a:cubicBezTo>
                  <a:pt x="306246" y="1985955"/>
                  <a:pt x="259327" y="1917042"/>
                  <a:pt x="196279" y="1805608"/>
                </a:cubicBezTo>
                <a:cubicBezTo>
                  <a:pt x="133231" y="1694174"/>
                  <a:pt x="39392" y="1553416"/>
                  <a:pt x="11534" y="1409726"/>
                </a:cubicBezTo>
                <a:cubicBezTo>
                  <a:pt x="-16325" y="1266035"/>
                  <a:pt x="13000" y="1082756"/>
                  <a:pt x="29129" y="943464"/>
                </a:cubicBezTo>
                <a:cubicBezTo>
                  <a:pt x="45257" y="804172"/>
                  <a:pt x="61386" y="667813"/>
                  <a:pt x="108305" y="573974"/>
                </a:cubicBezTo>
                <a:cubicBezTo>
                  <a:pt x="155224" y="480135"/>
                  <a:pt x="260793" y="431749"/>
                  <a:pt x="310645" y="380431"/>
                </a:cubicBezTo>
                <a:cubicBezTo>
                  <a:pt x="360497" y="329114"/>
                  <a:pt x="342902" y="305654"/>
                  <a:pt x="433808" y="248470"/>
                </a:cubicBezTo>
                <a:cubicBezTo>
                  <a:pt x="524715" y="191287"/>
                  <a:pt x="696264" y="78388"/>
                  <a:pt x="856083" y="37333"/>
                </a:cubicBezTo>
                <a:cubicBezTo>
                  <a:pt x="975948" y="6542"/>
                  <a:pt x="1137874" y="-331"/>
                  <a:pt x="1271347" y="1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38100">
            <a:solidFill>
              <a:srgbClr val="5EBAE7"/>
            </a:solidFill>
          </a:ln>
        </p:spPr>
        <p:txBody>
          <a:bodyPr wrap="square">
            <a:noAutofit/>
          </a:bodyPr>
          <a:lstStyle>
            <a:lvl1pPr>
              <a:defRPr lang="zh-CN" altLang="en-US"/>
            </a:lvl1pPr>
          </a:lstStyle>
          <a:p>
            <a:pPr lvl="0"/>
            <a:endParaRPr lang="zh-CN" altLang="en-US"/>
          </a:p>
        </p:txBody>
      </p:sp>
    </p:spTree>
  </p:cSld>
  <p:clrMapOvr>
    <a:masterClrMapping/>
  </p:clrMapOvr>
  <p:transition spd="slow" advTm="0">
    <p:cover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任意多边形: 形状 5"/>
          <p:cNvSpPr>
            <a:spLocks noGrp="1"/>
          </p:cNvSpPr>
          <p:nvPr>
            <p:ph type="pic" sz="quarter" idx="12"/>
          </p:nvPr>
        </p:nvSpPr>
        <p:spPr>
          <a:xfrm>
            <a:off x="1258889" y="688271"/>
            <a:ext cx="5345113" cy="3329693"/>
          </a:xfrm>
          <a:custGeom>
            <a:avLst/>
            <a:gdLst>
              <a:gd name="connsiteX0" fmla="*/ 2281163 w 5345113"/>
              <a:gd name="connsiteY0" fmla="*/ 249 h 3329693"/>
              <a:gd name="connsiteX1" fmla="*/ 2949174 w 5345113"/>
              <a:gd name="connsiteY1" fmla="*/ 102468 h 3329693"/>
              <a:gd name="connsiteX2" fmla="*/ 3780115 w 5345113"/>
              <a:gd name="connsiteY2" fmla="*/ 44057 h 3329693"/>
              <a:gd name="connsiteX3" fmla="*/ 4497005 w 5345113"/>
              <a:gd name="connsiteY3" fmla="*/ 29454 h 3329693"/>
              <a:gd name="connsiteX4" fmla="*/ 4936915 w 5345113"/>
              <a:gd name="connsiteY4" fmla="*/ 117071 h 3329693"/>
              <a:gd name="connsiteX5" fmla="*/ 5262775 w 5345113"/>
              <a:gd name="connsiteY5" fmla="*/ 379922 h 3329693"/>
              <a:gd name="connsiteX6" fmla="*/ 5344240 w 5345113"/>
              <a:gd name="connsiteY6" fmla="*/ 1051652 h 3329693"/>
              <a:gd name="connsiteX7" fmla="*/ 5230189 w 5345113"/>
              <a:gd name="connsiteY7" fmla="*/ 1548148 h 3329693"/>
              <a:gd name="connsiteX8" fmla="*/ 5279068 w 5345113"/>
              <a:gd name="connsiteY8" fmla="*/ 2497332 h 3329693"/>
              <a:gd name="connsiteX9" fmla="*/ 5132431 w 5345113"/>
              <a:gd name="connsiteY9" fmla="*/ 3110651 h 3329693"/>
              <a:gd name="connsiteX10" fmla="*/ 4562177 w 5345113"/>
              <a:gd name="connsiteY10" fmla="*/ 3242076 h 3329693"/>
              <a:gd name="connsiteX11" fmla="*/ 3698650 w 5345113"/>
              <a:gd name="connsiteY11" fmla="*/ 3242076 h 3329693"/>
              <a:gd name="connsiteX12" fmla="*/ 2802537 w 5345113"/>
              <a:gd name="connsiteY12" fmla="*/ 3329693 h 3329693"/>
              <a:gd name="connsiteX13" fmla="*/ 1922717 w 5345113"/>
              <a:gd name="connsiteY13" fmla="*/ 3242076 h 3329693"/>
              <a:gd name="connsiteX14" fmla="*/ 717038 w 5345113"/>
              <a:gd name="connsiteY14" fmla="*/ 3285885 h 3329693"/>
              <a:gd name="connsiteX15" fmla="*/ 195663 w 5345113"/>
              <a:gd name="connsiteY15" fmla="*/ 3169062 h 3329693"/>
              <a:gd name="connsiteX16" fmla="*/ 65319 w 5345113"/>
              <a:gd name="connsiteY16" fmla="*/ 2745580 h 3329693"/>
              <a:gd name="connsiteX17" fmla="*/ 148 w 5345113"/>
              <a:gd name="connsiteY17" fmla="*/ 2205275 h 3329693"/>
              <a:gd name="connsiteX18" fmla="*/ 81612 w 5345113"/>
              <a:gd name="connsiteY18" fmla="*/ 1518943 h 3329693"/>
              <a:gd name="connsiteX19" fmla="*/ 148 w 5345113"/>
              <a:gd name="connsiteY19" fmla="*/ 964035 h 3329693"/>
              <a:gd name="connsiteX20" fmla="*/ 97905 w 5345113"/>
              <a:gd name="connsiteY20" fmla="*/ 233894 h 3329693"/>
              <a:gd name="connsiteX21" fmla="*/ 586694 w 5345113"/>
              <a:gd name="connsiteY21" fmla="*/ 58660 h 3329693"/>
              <a:gd name="connsiteX22" fmla="*/ 1515393 w 5345113"/>
              <a:gd name="connsiteY22" fmla="*/ 73263 h 3329693"/>
              <a:gd name="connsiteX23" fmla="*/ 2281163 w 5345113"/>
              <a:gd name="connsiteY23" fmla="*/ 249 h 3329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345113" h="3329693">
                <a:moveTo>
                  <a:pt x="2281163" y="249"/>
                </a:moveTo>
                <a:cubicBezTo>
                  <a:pt x="2520126" y="5116"/>
                  <a:pt x="2699349" y="95167"/>
                  <a:pt x="2949174" y="102468"/>
                </a:cubicBezTo>
                <a:cubicBezTo>
                  <a:pt x="3198999" y="109770"/>
                  <a:pt x="3522143" y="56226"/>
                  <a:pt x="3780115" y="44057"/>
                </a:cubicBezTo>
                <a:cubicBezTo>
                  <a:pt x="4038086" y="31888"/>
                  <a:pt x="4304206" y="17285"/>
                  <a:pt x="4497005" y="29454"/>
                </a:cubicBezTo>
                <a:cubicBezTo>
                  <a:pt x="4689805" y="41623"/>
                  <a:pt x="4809288" y="58660"/>
                  <a:pt x="4936915" y="117071"/>
                </a:cubicBezTo>
                <a:cubicBezTo>
                  <a:pt x="5064544" y="175482"/>
                  <a:pt x="5194887" y="224158"/>
                  <a:pt x="5262775" y="379922"/>
                </a:cubicBezTo>
                <a:cubicBezTo>
                  <a:pt x="5330663" y="535686"/>
                  <a:pt x="5349670" y="856948"/>
                  <a:pt x="5344240" y="1051652"/>
                </a:cubicBezTo>
                <a:cubicBezTo>
                  <a:pt x="5338809" y="1246356"/>
                  <a:pt x="5241052" y="1307202"/>
                  <a:pt x="5230189" y="1548148"/>
                </a:cubicBezTo>
                <a:cubicBezTo>
                  <a:pt x="5219327" y="1789095"/>
                  <a:pt x="5295361" y="2236915"/>
                  <a:pt x="5279068" y="2497332"/>
                </a:cubicBezTo>
                <a:cubicBezTo>
                  <a:pt x="5262775" y="2757749"/>
                  <a:pt x="5251912" y="2986527"/>
                  <a:pt x="5132431" y="3110651"/>
                </a:cubicBezTo>
                <a:cubicBezTo>
                  <a:pt x="5012950" y="3234775"/>
                  <a:pt x="4801140" y="3220172"/>
                  <a:pt x="4562177" y="3242076"/>
                </a:cubicBezTo>
                <a:cubicBezTo>
                  <a:pt x="4323215" y="3263980"/>
                  <a:pt x="3991923" y="3227473"/>
                  <a:pt x="3698650" y="3242076"/>
                </a:cubicBezTo>
                <a:cubicBezTo>
                  <a:pt x="3405377" y="3256679"/>
                  <a:pt x="3098526" y="3329693"/>
                  <a:pt x="2802537" y="3329693"/>
                </a:cubicBezTo>
                <a:cubicBezTo>
                  <a:pt x="2506548" y="3329693"/>
                  <a:pt x="2270300" y="3249378"/>
                  <a:pt x="1922717" y="3242076"/>
                </a:cubicBezTo>
                <a:cubicBezTo>
                  <a:pt x="1575134" y="3234775"/>
                  <a:pt x="1004881" y="3298053"/>
                  <a:pt x="717038" y="3285885"/>
                </a:cubicBezTo>
                <a:cubicBezTo>
                  <a:pt x="429195" y="3273716"/>
                  <a:pt x="304283" y="3259113"/>
                  <a:pt x="195663" y="3169062"/>
                </a:cubicBezTo>
                <a:cubicBezTo>
                  <a:pt x="87043" y="3079011"/>
                  <a:pt x="97905" y="2906211"/>
                  <a:pt x="65319" y="2745580"/>
                </a:cubicBezTo>
                <a:cubicBezTo>
                  <a:pt x="32733" y="2584949"/>
                  <a:pt x="-2568" y="2409715"/>
                  <a:pt x="148" y="2205275"/>
                </a:cubicBezTo>
                <a:cubicBezTo>
                  <a:pt x="2863" y="2000836"/>
                  <a:pt x="81612" y="1725816"/>
                  <a:pt x="81612" y="1518943"/>
                </a:cubicBezTo>
                <a:cubicBezTo>
                  <a:pt x="81612" y="1312069"/>
                  <a:pt x="148" y="1170909"/>
                  <a:pt x="148" y="964035"/>
                </a:cubicBezTo>
                <a:cubicBezTo>
                  <a:pt x="148" y="757161"/>
                  <a:pt x="148" y="384789"/>
                  <a:pt x="97905" y="233894"/>
                </a:cubicBezTo>
                <a:cubicBezTo>
                  <a:pt x="195663" y="82998"/>
                  <a:pt x="350446" y="85431"/>
                  <a:pt x="586694" y="58660"/>
                </a:cubicBezTo>
                <a:cubicBezTo>
                  <a:pt x="822942" y="31888"/>
                  <a:pt x="1232982" y="82998"/>
                  <a:pt x="1515393" y="73263"/>
                </a:cubicBezTo>
                <a:cubicBezTo>
                  <a:pt x="1797804" y="63527"/>
                  <a:pt x="2042198" y="-4619"/>
                  <a:pt x="2281163" y="249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38100">
            <a:solidFill>
              <a:srgbClr val="5EBAE7"/>
            </a:solidFill>
          </a:ln>
        </p:spPr>
        <p:txBody>
          <a:bodyPr wrap="square">
            <a:noAutofit/>
          </a:bodyPr>
          <a:lstStyle>
            <a:lvl1pPr>
              <a:defRPr lang="zh-CN" altLang="en-US"/>
            </a:lvl1pPr>
          </a:lstStyle>
          <a:p>
            <a:pPr lvl="0"/>
            <a:endParaRPr lang="zh-CN" altLang="en-US"/>
          </a:p>
        </p:txBody>
      </p:sp>
    </p:spTree>
  </p:cSld>
  <p:clrMapOvr>
    <a:masterClrMapping/>
  </p:clrMapOvr>
  <p:transition spd="slow" advTm="0">
    <p:cover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任意多边形: 形状 9"/>
          <p:cNvSpPr>
            <a:spLocks noGrp="1"/>
          </p:cNvSpPr>
          <p:nvPr>
            <p:ph type="pic" sz="quarter" idx="10"/>
          </p:nvPr>
        </p:nvSpPr>
        <p:spPr>
          <a:xfrm>
            <a:off x="7798486" y="3758563"/>
            <a:ext cx="2832610" cy="2329837"/>
          </a:xfrm>
          <a:custGeom>
            <a:avLst/>
            <a:gdLst>
              <a:gd name="connsiteX0" fmla="*/ 2332466 w 2832610"/>
              <a:gd name="connsiteY0" fmla="*/ 2130 h 2329837"/>
              <a:gd name="connsiteX1" fmla="*/ 2436071 w 2832610"/>
              <a:gd name="connsiteY1" fmla="*/ 26943 h 2329837"/>
              <a:gd name="connsiteX2" fmla="*/ 2622974 w 2832610"/>
              <a:gd name="connsiteY2" fmla="*/ 169819 h 2329837"/>
              <a:gd name="connsiteX3" fmla="*/ 2723272 w 2832610"/>
              <a:gd name="connsiteY3" fmla="*/ 587826 h 2329837"/>
              <a:gd name="connsiteX4" fmla="*/ 2709880 w 2832610"/>
              <a:gd name="connsiteY4" fmla="*/ 909053 h 2329837"/>
              <a:gd name="connsiteX5" fmla="*/ 2818340 w 2832610"/>
              <a:gd name="connsiteY5" fmla="*/ 1504376 h 2329837"/>
              <a:gd name="connsiteX6" fmla="*/ 2798909 w 2832610"/>
              <a:gd name="connsiteY6" fmla="*/ 1901591 h 2329837"/>
              <a:gd name="connsiteX7" fmla="*/ 2524112 w 2832610"/>
              <a:gd name="connsiteY7" fmla="*/ 2024634 h 2329837"/>
              <a:gd name="connsiteX8" fmla="*/ 2090398 w 2832610"/>
              <a:gd name="connsiteY8" fmla="*/ 2085414 h 2329837"/>
              <a:gd name="connsiteX9" fmla="*/ 1648063 w 2832610"/>
              <a:gd name="connsiteY9" fmla="*/ 2203758 h 2329837"/>
              <a:gd name="connsiteX10" fmla="*/ 1198420 w 2832610"/>
              <a:gd name="connsiteY10" fmla="*/ 2210414 h 2329837"/>
              <a:gd name="connsiteX11" fmla="*/ 596730 w 2832610"/>
              <a:gd name="connsiteY11" fmla="*/ 2322912 h 2329837"/>
              <a:gd name="connsiteX12" fmla="*/ 324538 w 2832610"/>
              <a:gd name="connsiteY12" fmla="*/ 2285915 h 2329837"/>
              <a:gd name="connsiteX13" fmla="*/ 221635 w 2832610"/>
              <a:gd name="connsiteY13" fmla="*/ 2027949 h 2329837"/>
              <a:gd name="connsiteX14" fmla="*/ 141138 w 2832610"/>
              <a:gd name="connsiteY14" fmla="*/ 1691701 h 2329837"/>
              <a:gd name="connsiteX15" fmla="*/ 121381 w 2832610"/>
              <a:gd name="connsiteY15" fmla="*/ 1253015 h 2329837"/>
              <a:gd name="connsiteX16" fmla="*/ 31410 w 2832610"/>
              <a:gd name="connsiteY16" fmla="*/ 908702 h 2329837"/>
              <a:gd name="connsiteX17" fmla="*/ 15964 w 2832610"/>
              <a:gd name="connsiteY17" fmla="*/ 441234 h 2329837"/>
              <a:gd name="connsiteX18" fmla="*/ 245972 w 2832610"/>
              <a:gd name="connsiteY18" fmla="*/ 296289 h 2329837"/>
              <a:gd name="connsiteX19" fmla="*/ 713709 w 2832610"/>
              <a:gd name="connsiteY19" fmla="*/ 240133 h 2329837"/>
              <a:gd name="connsiteX20" fmla="*/ 1091869 w 2832610"/>
              <a:gd name="connsiteY20" fmla="*/ 140176 h 2329837"/>
              <a:gd name="connsiteX21" fmla="*/ 1436420 w 2832610"/>
              <a:gd name="connsiteY21" fmla="*/ 157640 h 2329837"/>
              <a:gd name="connsiteX22" fmla="*/ 1848604 w 2832610"/>
              <a:gd name="connsiteY22" fmla="*/ 62306 h 2329837"/>
              <a:gd name="connsiteX23" fmla="*/ 2207377 w 2832610"/>
              <a:gd name="connsiteY23" fmla="*/ 2636 h 2329837"/>
              <a:gd name="connsiteX24" fmla="*/ 2332466 w 2832610"/>
              <a:gd name="connsiteY24" fmla="*/ 2130 h 2329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832610" h="2329837">
                <a:moveTo>
                  <a:pt x="2332466" y="2130"/>
                </a:moveTo>
                <a:cubicBezTo>
                  <a:pt x="2368743" y="5461"/>
                  <a:pt x="2401438" y="13011"/>
                  <a:pt x="2436071" y="26943"/>
                </a:cubicBezTo>
                <a:cubicBezTo>
                  <a:pt x="2505337" y="54807"/>
                  <a:pt x="2575106" y="76338"/>
                  <a:pt x="2622974" y="169819"/>
                </a:cubicBezTo>
                <a:cubicBezTo>
                  <a:pt x="2670840" y="263299"/>
                  <a:pt x="2708787" y="464620"/>
                  <a:pt x="2723272" y="587826"/>
                </a:cubicBezTo>
                <a:cubicBezTo>
                  <a:pt x="2737757" y="711031"/>
                  <a:pt x="2694036" y="756294"/>
                  <a:pt x="2709880" y="909053"/>
                </a:cubicBezTo>
                <a:cubicBezTo>
                  <a:pt x="2725725" y="1061811"/>
                  <a:pt x="2803502" y="1338954"/>
                  <a:pt x="2818340" y="1504376"/>
                </a:cubicBezTo>
                <a:cubicBezTo>
                  <a:pt x="2833178" y="1669799"/>
                  <a:pt x="2847947" y="1814881"/>
                  <a:pt x="2798909" y="1901591"/>
                </a:cubicBezTo>
                <a:cubicBezTo>
                  <a:pt x="2749871" y="1988301"/>
                  <a:pt x="2642197" y="1993997"/>
                  <a:pt x="2524112" y="2024634"/>
                </a:cubicBezTo>
                <a:cubicBezTo>
                  <a:pt x="2406027" y="2055272"/>
                  <a:pt x="2236406" y="2055560"/>
                  <a:pt x="2090398" y="2085414"/>
                </a:cubicBezTo>
                <a:cubicBezTo>
                  <a:pt x="1944390" y="2115268"/>
                  <a:pt x="1796726" y="2182925"/>
                  <a:pt x="1648063" y="2203758"/>
                </a:cubicBezTo>
                <a:cubicBezTo>
                  <a:pt x="1499400" y="2224592"/>
                  <a:pt x="1373642" y="2190555"/>
                  <a:pt x="1198420" y="2210414"/>
                </a:cubicBezTo>
                <a:cubicBezTo>
                  <a:pt x="1023198" y="2230273"/>
                  <a:pt x="742377" y="2310328"/>
                  <a:pt x="596730" y="2322912"/>
                </a:cubicBezTo>
                <a:cubicBezTo>
                  <a:pt x="451083" y="2335496"/>
                  <a:pt x="387054" y="2335076"/>
                  <a:pt x="324538" y="2285915"/>
                </a:cubicBezTo>
                <a:cubicBezTo>
                  <a:pt x="262022" y="2236754"/>
                  <a:pt x="252202" y="2126984"/>
                  <a:pt x="221635" y="2027949"/>
                </a:cubicBezTo>
                <a:cubicBezTo>
                  <a:pt x="191069" y="1928913"/>
                  <a:pt x="157847" y="1820857"/>
                  <a:pt x="141138" y="1691701"/>
                </a:cubicBezTo>
                <a:cubicBezTo>
                  <a:pt x="124429" y="1562545"/>
                  <a:pt x="139670" y="1383515"/>
                  <a:pt x="121381" y="1253015"/>
                </a:cubicBezTo>
                <a:cubicBezTo>
                  <a:pt x="103093" y="1122515"/>
                  <a:pt x="49698" y="1039202"/>
                  <a:pt x="31410" y="908702"/>
                </a:cubicBezTo>
                <a:cubicBezTo>
                  <a:pt x="13122" y="778202"/>
                  <a:pt x="-19796" y="543302"/>
                  <a:pt x="15964" y="441234"/>
                </a:cubicBezTo>
                <a:cubicBezTo>
                  <a:pt x="51724" y="339165"/>
                  <a:pt x="129681" y="329805"/>
                  <a:pt x="245972" y="296289"/>
                </a:cubicBezTo>
                <a:cubicBezTo>
                  <a:pt x="362262" y="262772"/>
                  <a:pt x="572727" y="266153"/>
                  <a:pt x="713709" y="240133"/>
                </a:cubicBezTo>
                <a:cubicBezTo>
                  <a:pt x="854692" y="214114"/>
                  <a:pt x="971417" y="153925"/>
                  <a:pt x="1091869" y="140176"/>
                </a:cubicBezTo>
                <a:cubicBezTo>
                  <a:pt x="1212321" y="126426"/>
                  <a:pt x="1310298" y="170618"/>
                  <a:pt x="1436420" y="157640"/>
                </a:cubicBezTo>
                <a:cubicBezTo>
                  <a:pt x="1562542" y="144661"/>
                  <a:pt x="1720111" y="88140"/>
                  <a:pt x="1848604" y="62306"/>
                </a:cubicBezTo>
                <a:cubicBezTo>
                  <a:pt x="1977096" y="36473"/>
                  <a:pt x="2109466" y="8530"/>
                  <a:pt x="2207377" y="2636"/>
                </a:cubicBezTo>
                <a:cubicBezTo>
                  <a:pt x="2256332" y="-311"/>
                  <a:pt x="2296190" y="-1200"/>
                  <a:pt x="2332466" y="213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38100">
            <a:solidFill>
              <a:srgbClr val="5EBAE7"/>
            </a:solidFill>
          </a:ln>
        </p:spPr>
        <p:txBody>
          <a:bodyPr wrap="square">
            <a:noAutofit/>
          </a:bodyPr>
          <a:lstStyle>
            <a:lvl1pPr>
              <a:defRPr lang="zh-CN" altLang="en-US"/>
            </a:lvl1pPr>
          </a:lstStyle>
          <a:p>
            <a:pPr lvl="0"/>
            <a:endParaRPr lang="zh-CN" altLang="en-US"/>
          </a:p>
        </p:txBody>
      </p:sp>
      <p:sp>
        <p:nvSpPr>
          <p:cNvPr id="9" name="任意多边形: 形状 8"/>
          <p:cNvSpPr>
            <a:spLocks noGrp="1"/>
          </p:cNvSpPr>
          <p:nvPr>
            <p:ph type="pic" sz="quarter" idx="11"/>
          </p:nvPr>
        </p:nvSpPr>
        <p:spPr>
          <a:xfrm>
            <a:off x="7875749" y="476900"/>
            <a:ext cx="3112911" cy="2868077"/>
          </a:xfrm>
          <a:custGeom>
            <a:avLst/>
            <a:gdLst>
              <a:gd name="connsiteX0" fmla="*/ 971939 w 3112911"/>
              <a:gd name="connsiteY0" fmla="*/ 2785 h 2868077"/>
              <a:gd name="connsiteX1" fmla="*/ 1116722 w 3112911"/>
              <a:gd name="connsiteY1" fmla="*/ 50836 h 2868077"/>
              <a:gd name="connsiteX2" fmla="*/ 1527284 w 3112911"/>
              <a:gd name="connsiteY2" fmla="*/ 281857 h 2868077"/>
              <a:gd name="connsiteX3" fmla="*/ 1891449 w 3112911"/>
              <a:gd name="connsiteY3" fmla="*/ 424616 h 2868077"/>
              <a:gd name="connsiteX4" fmla="*/ 2159127 w 3112911"/>
              <a:gd name="connsiteY4" fmla="*/ 642260 h 2868077"/>
              <a:gd name="connsiteX5" fmla="*/ 2548012 w 3112911"/>
              <a:gd name="connsiteY5" fmla="*/ 808851 h 2868077"/>
              <a:gd name="connsiteX6" fmla="*/ 2872735 w 3112911"/>
              <a:gd name="connsiteY6" fmla="*/ 972662 h 2868077"/>
              <a:gd name="connsiteX7" fmla="*/ 3042893 w 3112911"/>
              <a:gd name="connsiteY7" fmla="*/ 1127381 h 2868077"/>
              <a:gd name="connsiteX8" fmla="*/ 3109284 w 3112911"/>
              <a:gd name="connsiteY8" fmla="*/ 1353076 h 2868077"/>
              <a:gd name="connsiteX9" fmla="*/ 2943259 w 3112911"/>
              <a:gd name="connsiteY9" fmla="*/ 1749592 h 2868077"/>
              <a:gd name="connsiteX10" fmla="*/ 2742680 w 3112911"/>
              <a:gd name="connsiteY10" fmla="*/ 2000858 h 2868077"/>
              <a:gd name="connsiteX11" fmla="*/ 2478485 w 3112911"/>
              <a:gd name="connsiteY11" fmla="*/ 2545261 h 2868077"/>
              <a:gd name="connsiteX12" fmla="*/ 2228142 w 3112911"/>
              <a:gd name="connsiteY12" fmla="*/ 2854268 h 2868077"/>
              <a:gd name="connsiteX13" fmla="*/ 1933735 w 3112911"/>
              <a:gd name="connsiteY13" fmla="*/ 2791199 h 2868077"/>
              <a:gd name="connsiteX14" fmla="*/ 1547892 w 3112911"/>
              <a:gd name="connsiteY14" fmla="*/ 2584010 h 2868077"/>
              <a:gd name="connsiteX15" fmla="*/ 1121086 w 3112911"/>
              <a:gd name="connsiteY15" fmla="*/ 2418172 h 2868077"/>
              <a:gd name="connsiteX16" fmla="*/ 754367 w 3112911"/>
              <a:gd name="connsiteY16" fmla="*/ 2157904 h 2868077"/>
              <a:gd name="connsiteX17" fmla="*/ 202442 w 3112911"/>
              <a:gd name="connsiteY17" fmla="*/ 1893205 h 2868077"/>
              <a:gd name="connsiteX18" fmla="*/ 4685 w 3112911"/>
              <a:gd name="connsiteY18" fmla="*/ 1702550 h 2868077"/>
              <a:gd name="connsiteX19" fmla="*/ 74060 w 3112911"/>
              <a:gd name="connsiteY19" fmla="*/ 1433621 h 2868077"/>
              <a:gd name="connsiteX20" fmla="*/ 207760 w 3112911"/>
              <a:gd name="connsiteY20" fmla="*/ 1114769 h 2868077"/>
              <a:gd name="connsiteX21" fmla="*/ 450986 w 3112911"/>
              <a:gd name="connsiteY21" fmla="*/ 749150 h 2868077"/>
              <a:gd name="connsiteX22" fmla="*/ 581806 w 3112911"/>
              <a:gd name="connsiteY22" fmla="*/ 418193 h 2868077"/>
              <a:gd name="connsiteX23" fmla="*/ 845514 w 3112911"/>
              <a:gd name="connsiteY23" fmla="*/ 31899 h 2868077"/>
              <a:gd name="connsiteX24" fmla="*/ 971939 w 3112911"/>
              <a:gd name="connsiteY24" fmla="*/ 2785 h 2868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112911" h="2868077">
                <a:moveTo>
                  <a:pt x="971939" y="2785"/>
                </a:moveTo>
                <a:cubicBezTo>
                  <a:pt x="1014394" y="9965"/>
                  <a:pt x="1059908" y="30006"/>
                  <a:pt x="1116722" y="50836"/>
                </a:cubicBezTo>
                <a:cubicBezTo>
                  <a:pt x="1230350" y="92496"/>
                  <a:pt x="1398163" y="219561"/>
                  <a:pt x="1527284" y="281857"/>
                </a:cubicBezTo>
                <a:cubicBezTo>
                  <a:pt x="1656405" y="344154"/>
                  <a:pt x="1786141" y="364549"/>
                  <a:pt x="1891449" y="424616"/>
                </a:cubicBezTo>
                <a:cubicBezTo>
                  <a:pt x="1996756" y="484683"/>
                  <a:pt x="2049700" y="578221"/>
                  <a:pt x="2159127" y="642260"/>
                </a:cubicBezTo>
                <a:cubicBezTo>
                  <a:pt x="2268554" y="706299"/>
                  <a:pt x="2429078" y="753784"/>
                  <a:pt x="2548012" y="808851"/>
                </a:cubicBezTo>
                <a:cubicBezTo>
                  <a:pt x="2666946" y="863918"/>
                  <a:pt x="2790255" y="919574"/>
                  <a:pt x="2872735" y="972662"/>
                </a:cubicBezTo>
                <a:cubicBezTo>
                  <a:pt x="2955215" y="1025750"/>
                  <a:pt x="3003468" y="1063979"/>
                  <a:pt x="3042893" y="1127381"/>
                </a:cubicBezTo>
                <a:cubicBezTo>
                  <a:pt x="3082317" y="1190784"/>
                  <a:pt x="3125889" y="1249374"/>
                  <a:pt x="3109284" y="1353076"/>
                </a:cubicBezTo>
                <a:cubicBezTo>
                  <a:pt x="3092678" y="1456778"/>
                  <a:pt x="3004359" y="1641629"/>
                  <a:pt x="2943259" y="1749592"/>
                </a:cubicBezTo>
                <a:cubicBezTo>
                  <a:pt x="2882159" y="1857556"/>
                  <a:pt x="2820143" y="1868247"/>
                  <a:pt x="2742680" y="2000858"/>
                </a:cubicBezTo>
                <a:cubicBezTo>
                  <a:pt x="2665218" y="2133469"/>
                  <a:pt x="2564241" y="2403026"/>
                  <a:pt x="2478485" y="2545261"/>
                </a:cubicBezTo>
                <a:cubicBezTo>
                  <a:pt x="2392729" y="2687495"/>
                  <a:pt x="2318933" y="2813278"/>
                  <a:pt x="2228142" y="2854268"/>
                </a:cubicBezTo>
                <a:cubicBezTo>
                  <a:pt x="2137350" y="2895258"/>
                  <a:pt x="2047110" y="2836242"/>
                  <a:pt x="1933735" y="2791199"/>
                </a:cubicBezTo>
                <a:cubicBezTo>
                  <a:pt x="1820361" y="2746157"/>
                  <a:pt x="1683334" y="2646181"/>
                  <a:pt x="1547892" y="2584010"/>
                </a:cubicBezTo>
                <a:cubicBezTo>
                  <a:pt x="1412451" y="2521839"/>
                  <a:pt x="1253341" y="2489190"/>
                  <a:pt x="1121086" y="2418172"/>
                </a:cubicBezTo>
                <a:cubicBezTo>
                  <a:pt x="988832" y="2347154"/>
                  <a:pt x="907474" y="2245398"/>
                  <a:pt x="754367" y="2157904"/>
                </a:cubicBezTo>
                <a:cubicBezTo>
                  <a:pt x="601260" y="2070409"/>
                  <a:pt x="327389" y="1969098"/>
                  <a:pt x="202442" y="1893205"/>
                </a:cubicBezTo>
                <a:cubicBezTo>
                  <a:pt x="77494" y="1817313"/>
                  <a:pt x="26082" y="1779147"/>
                  <a:pt x="4685" y="1702550"/>
                </a:cubicBezTo>
                <a:cubicBezTo>
                  <a:pt x="-16712" y="1625952"/>
                  <a:pt x="40214" y="1531584"/>
                  <a:pt x="74060" y="1433621"/>
                </a:cubicBezTo>
                <a:cubicBezTo>
                  <a:pt x="107906" y="1335657"/>
                  <a:pt x="144939" y="1228847"/>
                  <a:pt x="207760" y="1114769"/>
                </a:cubicBezTo>
                <a:cubicBezTo>
                  <a:pt x="270581" y="1000690"/>
                  <a:pt x="388645" y="865246"/>
                  <a:pt x="450986" y="749150"/>
                </a:cubicBezTo>
                <a:cubicBezTo>
                  <a:pt x="513327" y="633054"/>
                  <a:pt x="519465" y="534290"/>
                  <a:pt x="581806" y="418193"/>
                </a:cubicBezTo>
                <a:cubicBezTo>
                  <a:pt x="644147" y="302097"/>
                  <a:pt x="756361" y="93125"/>
                  <a:pt x="845514" y="31899"/>
                </a:cubicBezTo>
                <a:cubicBezTo>
                  <a:pt x="890090" y="1286"/>
                  <a:pt x="929485" y="-4395"/>
                  <a:pt x="971939" y="2785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38100">
            <a:solidFill>
              <a:srgbClr val="5EBAE7"/>
            </a:solidFill>
          </a:ln>
        </p:spPr>
        <p:txBody>
          <a:bodyPr wrap="square">
            <a:noAutofit/>
          </a:bodyPr>
          <a:lstStyle>
            <a:lvl1pPr>
              <a:defRPr lang="zh-CN" altLang="en-US"/>
            </a:lvl1pPr>
          </a:lstStyle>
          <a:p>
            <a:pPr lvl="0"/>
            <a:endParaRPr lang="zh-CN" altLang="en-US"/>
          </a:p>
        </p:txBody>
      </p:sp>
      <p:sp>
        <p:nvSpPr>
          <p:cNvPr id="8" name="任意多边形: 形状 7"/>
          <p:cNvSpPr>
            <a:spLocks noGrp="1"/>
          </p:cNvSpPr>
          <p:nvPr>
            <p:ph type="pic" sz="quarter" idx="12"/>
          </p:nvPr>
        </p:nvSpPr>
        <p:spPr>
          <a:xfrm>
            <a:off x="2677739" y="2011340"/>
            <a:ext cx="2436685" cy="2413001"/>
          </a:xfrm>
          <a:custGeom>
            <a:avLst/>
            <a:gdLst>
              <a:gd name="connsiteX0" fmla="*/ 1271347 w 2436685"/>
              <a:gd name="connsiteY0" fmla="*/ 13 h 2413001"/>
              <a:gd name="connsiteX1" fmla="*/ 1392724 w 2436685"/>
              <a:gd name="connsiteY1" fmla="*/ 2144 h 2413001"/>
              <a:gd name="connsiteX2" fmla="*/ 1709429 w 2436685"/>
              <a:gd name="connsiteY2" fmla="*/ 63725 h 2413001"/>
              <a:gd name="connsiteX3" fmla="*/ 2034933 w 2436685"/>
              <a:gd name="connsiteY3" fmla="*/ 266065 h 2413001"/>
              <a:gd name="connsiteX4" fmla="*/ 2228475 w 2436685"/>
              <a:gd name="connsiteY4" fmla="*/ 529987 h 2413001"/>
              <a:gd name="connsiteX5" fmla="*/ 2422018 w 2436685"/>
              <a:gd name="connsiteY5" fmla="*/ 917072 h 2413001"/>
              <a:gd name="connsiteX6" fmla="*/ 2422018 w 2436685"/>
              <a:gd name="connsiteY6" fmla="*/ 1427320 h 2413001"/>
              <a:gd name="connsiteX7" fmla="*/ 2413220 w 2436685"/>
              <a:gd name="connsiteY7" fmla="*/ 1744026 h 2413001"/>
              <a:gd name="connsiteX8" fmla="*/ 2210880 w 2436685"/>
              <a:gd name="connsiteY8" fmla="*/ 1990353 h 2413001"/>
              <a:gd name="connsiteX9" fmla="*/ 1938162 w 2436685"/>
              <a:gd name="connsiteY9" fmla="*/ 2245477 h 2413001"/>
              <a:gd name="connsiteX10" fmla="*/ 1331142 w 2436685"/>
              <a:gd name="connsiteY10" fmla="*/ 2403830 h 2413001"/>
              <a:gd name="connsiteX11" fmla="*/ 697730 w 2436685"/>
              <a:gd name="connsiteY11" fmla="*/ 2359843 h 2413001"/>
              <a:gd name="connsiteX12" fmla="*/ 389821 w 2436685"/>
              <a:gd name="connsiteY12" fmla="*/ 2078327 h 2413001"/>
              <a:gd name="connsiteX13" fmla="*/ 196279 w 2436685"/>
              <a:gd name="connsiteY13" fmla="*/ 1805608 h 2413001"/>
              <a:gd name="connsiteX14" fmla="*/ 11534 w 2436685"/>
              <a:gd name="connsiteY14" fmla="*/ 1409726 h 2413001"/>
              <a:gd name="connsiteX15" fmla="*/ 29129 w 2436685"/>
              <a:gd name="connsiteY15" fmla="*/ 943464 h 2413001"/>
              <a:gd name="connsiteX16" fmla="*/ 108305 w 2436685"/>
              <a:gd name="connsiteY16" fmla="*/ 573974 h 2413001"/>
              <a:gd name="connsiteX17" fmla="*/ 310645 w 2436685"/>
              <a:gd name="connsiteY17" fmla="*/ 380431 h 2413001"/>
              <a:gd name="connsiteX18" fmla="*/ 433809 w 2436685"/>
              <a:gd name="connsiteY18" fmla="*/ 248471 h 2413001"/>
              <a:gd name="connsiteX19" fmla="*/ 856083 w 2436685"/>
              <a:gd name="connsiteY19" fmla="*/ 37333 h 2413001"/>
              <a:gd name="connsiteX20" fmla="*/ 1271347 w 2436685"/>
              <a:gd name="connsiteY20" fmla="*/ 13 h 2413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436685" h="2413001">
                <a:moveTo>
                  <a:pt x="1271347" y="13"/>
                </a:moveTo>
                <a:cubicBezTo>
                  <a:pt x="1315838" y="128"/>
                  <a:pt x="1357168" y="1044"/>
                  <a:pt x="1392724" y="2144"/>
                </a:cubicBezTo>
                <a:cubicBezTo>
                  <a:pt x="1534948" y="6542"/>
                  <a:pt x="1602394" y="19739"/>
                  <a:pt x="1709429" y="63725"/>
                </a:cubicBezTo>
                <a:cubicBezTo>
                  <a:pt x="1816465" y="107712"/>
                  <a:pt x="1948426" y="188355"/>
                  <a:pt x="2034933" y="266065"/>
                </a:cubicBezTo>
                <a:cubicBezTo>
                  <a:pt x="2121440" y="343775"/>
                  <a:pt x="2163961" y="421486"/>
                  <a:pt x="2228475" y="529987"/>
                </a:cubicBezTo>
                <a:cubicBezTo>
                  <a:pt x="2292989" y="638488"/>
                  <a:pt x="2389760" y="767516"/>
                  <a:pt x="2422018" y="917072"/>
                </a:cubicBezTo>
                <a:cubicBezTo>
                  <a:pt x="2454275" y="1066628"/>
                  <a:pt x="2423484" y="1289494"/>
                  <a:pt x="2422018" y="1427320"/>
                </a:cubicBezTo>
                <a:cubicBezTo>
                  <a:pt x="2420552" y="1565146"/>
                  <a:pt x="2448410" y="1650187"/>
                  <a:pt x="2413220" y="1744026"/>
                </a:cubicBezTo>
                <a:cubicBezTo>
                  <a:pt x="2378031" y="1837865"/>
                  <a:pt x="2290057" y="1906778"/>
                  <a:pt x="2210880" y="1990353"/>
                </a:cubicBezTo>
                <a:cubicBezTo>
                  <a:pt x="2131704" y="2073928"/>
                  <a:pt x="2084785" y="2176565"/>
                  <a:pt x="1938162" y="2245477"/>
                </a:cubicBezTo>
                <a:cubicBezTo>
                  <a:pt x="1791538" y="2314390"/>
                  <a:pt x="1537880" y="2384769"/>
                  <a:pt x="1331142" y="2403830"/>
                </a:cubicBezTo>
                <a:cubicBezTo>
                  <a:pt x="1124403" y="2422892"/>
                  <a:pt x="854617" y="2414094"/>
                  <a:pt x="697730" y="2359843"/>
                </a:cubicBezTo>
                <a:cubicBezTo>
                  <a:pt x="540844" y="2305593"/>
                  <a:pt x="473397" y="2170700"/>
                  <a:pt x="389821" y="2078327"/>
                </a:cubicBezTo>
                <a:cubicBezTo>
                  <a:pt x="306246" y="1985955"/>
                  <a:pt x="259327" y="1917042"/>
                  <a:pt x="196279" y="1805608"/>
                </a:cubicBezTo>
                <a:cubicBezTo>
                  <a:pt x="133231" y="1694174"/>
                  <a:pt x="39392" y="1553416"/>
                  <a:pt x="11534" y="1409726"/>
                </a:cubicBezTo>
                <a:cubicBezTo>
                  <a:pt x="-16325" y="1266035"/>
                  <a:pt x="13000" y="1082756"/>
                  <a:pt x="29129" y="943464"/>
                </a:cubicBezTo>
                <a:cubicBezTo>
                  <a:pt x="45257" y="804172"/>
                  <a:pt x="61386" y="667813"/>
                  <a:pt x="108305" y="573974"/>
                </a:cubicBezTo>
                <a:cubicBezTo>
                  <a:pt x="155224" y="480135"/>
                  <a:pt x="260793" y="431749"/>
                  <a:pt x="310645" y="380431"/>
                </a:cubicBezTo>
                <a:cubicBezTo>
                  <a:pt x="360497" y="329114"/>
                  <a:pt x="342902" y="305654"/>
                  <a:pt x="433809" y="248471"/>
                </a:cubicBezTo>
                <a:cubicBezTo>
                  <a:pt x="524715" y="191288"/>
                  <a:pt x="696264" y="78388"/>
                  <a:pt x="856083" y="37333"/>
                </a:cubicBezTo>
                <a:cubicBezTo>
                  <a:pt x="975948" y="6542"/>
                  <a:pt x="1137874" y="-331"/>
                  <a:pt x="1271347" y="1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38100">
            <a:solidFill>
              <a:srgbClr val="5EBAE7"/>
            </a:solidFill>
          </a:ln>
        </p:spPr>
        <p:txBody>
          <a:bodyPr wrap="square">
            <a:noAutofit/>
          </a:bodyPr>
          <a:lstStyle>
            <a:lvl1pPr>
              <a:defRPr lang="zh-CN" altLang="en-US"/>
            </a:lvl1pPr>
          </a:lstStyle>
          <a:p>
            <a:pPr lvl="0"/>
            <a:endParaRPr lang="zh-CN" altLang="en-US"/>
          </a:p>
        </p:txBody>
      </p:sp>
    </p:spTree>
  </p:cSld>
  <p:clrMapOvr>
    <a:masterClrMapping/>
  </p:clrMapOvr>
  <p:transition spd="slow" advTm="0">
    <p:cover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任意多边形: 形状 9"/>
          <p:cNvSpPr>
            <a:spLocks noGrp="1"/>
          </p:cNvSpPr>
          <p:nvPr>
            <p:ph type="pic" sz="quarter" idx="10"/>
          </p:nvPr>
        </p:nvSpPr>
        <p:spPr>
          <a:xfrm>
            <a:off x="7083761" y="622521"/>
            <a:ext cx="3787477" cy="2604485"/>
          </a:xfrm>
          <a:custGeom>
            <a:avLst/>
            <a:gdLst>
              <a:gd name="connsiteX0" fmla="*/ 3172227 w 3787477"/>
              <a:gd name="connsiteY0" fmla="*/ 739 h 2604485"/>
              <a:gd name="connsiteX1" fmla="*/ 3311334 w 3787477"/>
              <a:gd name="connsiteY1" fmla="*/ 23401 h 2604485"/>
              <a:gd name="connsiteX2" fmla="*/ 3558809 w 3787477"/>
              <a:gd name="connsiteY2" fmla="*/ 170786 h 2604485"/>
              <a:gd name="connsiteX3" fmla="*/ 3679532 w 3787477"/>
              <a:gd name="connsiteY3" fmla="*/ 620401 h 2604485"/>
              <a:gd name="connsiteX4" fmla="*/ 3650068 w 3787477"/>
              <a:gd name="connsiteY4" fmla="*/ 969648 h 2604485"/>
              <a:gd name="connsiteX5" fmla="*/ 3775542 w 3787477"/>
              <a:gd name="connsiteY5" fmla="*/ 1611405 h 2604485"/>
              <a:gd name="connsiteX6" fmla="*/ 3735229 w 3787477"/>
              <a:gd name="connsiteY6" fmla="*/ 2043387 h 2604485"/>
              <a:gd name="connsiteX7" fmla="*/ 3359584 w 3787477"/>
              <a:gd name="connsiteY7" fmla="*/ 2188284 h 2604485"/>
              <a:gd name="connsiteX8" fmla="*/ 2771422 w 3787477"/>
              <a:gd name="connsiteY8" fmla="*/ 2272146 h 2604485"/>
              <a:gd name="connsiteX9" fmla="*/ 2169575 w 3787477"/>
              <a:gd name="connsiteY9" fmla="*/ 2418851 h 2604485"/>
              <a:gd name="connsiteX10" fmla="*/ 1561807 w 3787477"/>
              <a:gd name="connsiteY10" fmla="*/ 2444619 h 2604485"/>
              <a:gd name="connsiteX11" fmla="*/ 744854 w 3787477"/>
              <a:gd name="connsiteY11" fmla="*/ 2591549 h 2604485"/>
              <a:gd name="connsiteX12" fmla="*/ 378393 w 3787477"/>
              <a:gd name="connsiteY12" fmla="*/ 2562613 h 2604485"/>
              <a:gd name="connsiteX13" fmla="*/ 248486 w 3787477"/>
              <a:gd name="connsiteY13" fmla="*/ 2286832 h 2604485"/>
              <a:gd name="connsiteX14" fmla="*/ 151624 w 3787477"/>
              <a:gd name="connsiteY14" fmla="*/ 1925151 h 2604485"/>
              <a:gd name="connsiteX15" fmla="*/ 140457 w 3787477"/>
              <a:gd name="connsiteY15" fmla="*/ 1449768 h 2604485"/>
              <a:gd name="connsiteX16" fmla="*/ 31079 w 3787477"/>
              <a:gd name="connsiteY16" fmla="*/ 1079723 h 2604485"/>
              <a:gd name="connsiteX17" fmla="*/ 26755 w 3787477"/>
              <a:gd name="connsiteY17" fmla="*/ 572919 h 2604485"/>
              <a:gd name="connsiteX18" fmla="*/ 342658 w 3787477"/>
              <a:gd name="connsiteY18" fmla="*/ 406095 h 2604485"/>
              <a:gd name="connsiteX19" fmla="*/ 976628 w 3787477"/>
              <a:gd name="connsiteY19" fmla="*/ 325849 h 2604485"/>
              <a:gd name="connsiteX20" fmla="*/ 1491114 w 3787477"/>
              <a:gd name="connsiteY20" fmla="*/ 201749 h 2604485"/>
              <a:gd name="connsiteX21" fmla="*/ 1956034 w 3787477"/>
              <a:gd name="connsiteY21" fmla="*/ 206498 h 2604485"/>
              <a:gd name="connsiteX22" fmla="*/ 2516328 w 3787477"/>
              <a:gd name="connsiteY22" fmla="*/ 86015 h 2604485"/>
              <a:gd name="connsiteX23" fmla="*/ 3003195 w 3787477"/>
              <a:gd name="connsiteY23" fmla="*/ 6446 h 2604485"/>
              <a:gd name="connsiteX24" fmla="*/ 3172227 w 3787477"/>
              <a:gd name="connsiteY24" fmla="*/ 739 h 2604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787477" h="2604485">
                <a:moveTo>
                  <a:pt x="3172227" y="739"/>
                </a:moveTo>
                <a:cubicBezTo>
                  <a:pt x="3221124" y="2858"/>
                  <a:pt x="3265033" y="9706"/>
                  <a:pt x="3311334" y="23401"/>
                </a:cubicBezTo>
                <a:cubicBezTo>
                  <a:pt x="3403936" y="50791"/>
                  <a:pt x="3497442" y="71286"/>
                  <a:pt x="3558809" y="170786"/>
                </a:cubicBezTo>
                <a:cubicBezTo>
                  <a:pt x="3620175" y="270287"/>
                  <a:pt x="3664322" y="487257"/>
                  <a:pt x="3679532" y="620401"/>
                </a:cubicBezTo>
                <a:cubicBezTo>
                  <a:pt x="3694742" y="753544"/>
                  <a:pt x="3634067" y="804481"/>
                  <a:pt x="3650068" y="969648"/>
                </a:cubicBezTo>
                <a:cubicBezTo>
                  <a:pt x="3666070" y="1134815"/>
                  <a:pt x="3761348" y="1432449"/>
                  <a:pt x="3775542" y="1611405"/>
                </a:cubicBezTo>
                <a:cubicBezTo>
                  <a:pt x="3789735" y="1790361"/>
                  <a:pt x="3804555" y="1947240"/>
                  <a:pt x="3735229" y="2043387"/>
                </a:cubicBezTo>
                <a:cubicBezTo>
                  <a:pt x="3665903" y="2139533"/>
                  <a:pt x="3520217" y="2150157"/>
                  <a:pt x="3359584" y="2188284"/>
                </a:cubicBezTo>
                <a:cubicBezTo>
                  <a:pt x="3198950" y="2226410"/>
                  <a:pt x="2969757" y="2233718"/>
                  <a:pt x="2771422" y="2272146"/>
                </a:cubicBezTo>
                <a:cubicBezTo>
                  <a:pt x="2573087" y="2310574"/>
                  <a:pt x="2371178" y="2390106"/>
                  <a:pt x="2169575" y="2418851"/>
                </a:cubicBezTo>
                <a:cubicBezTo>
                  <a:pt x="1967972" y="2447597"/>
                  <a:pt x="1799260" y="2415836"/>
                  <a:pt x="1561807" y="2444619"/>
                </a:cubicBezTo>
                <a:cubicBezTo>
                  <a:pt x="1324353" y="2473402"/>
                  <a:pt x="942090" y="2571883"/>
                  <a:pt x="744854" y="2591549"/>
                </a:cubicBezTo>
                <a:cubicBezTo>
                  <a:pt x="547619" y="2611215"/>
                  <a:pt x="461121" y="2613400"/>
                  <a:pt x="378393" y="2562613"/>
                </a:cubicBezTo>
                <a:cubicBezTo>
                  <a:pt x="295664" y="2511827"/>
                  <a:pt x="286281" y="2393076"/>
                  <a:pt x="248486" y="2286832"/>
                </a:cubicBezTo>
                <a:cubicBezTo>
                  <a:pt x="210692" y="2180588"/>
                  <a:pt x="169629" y="2064662"/>
                  <a:pt x="151624" y="1925151"/>
                </a:cubicBezTo>
                <a:cubicBezTo>
                  <a:pt x="133620" y="1785641"/>
                  <a:pt x="160548" y="1590673"/>
                  <a:pt x="140457" y="1449768"/>
                </a:cubicBezTo>
                <a:cubicBezTo>
                  <a:pt x="120366" y="1308863"/>
                  <a:pt x="51170" y="1220628"/>
                  <a:pt x="31079" y="1079723"/>
                </a:cubicBezTo>
                <a:cubicBezTo>
                  <a:pt x="10988" y="938819"/>
                  <a:pt x="-25175" y="685190"/>
                  <a:pt x="26755" y="572919"/>
                </a:cubicBezTo>
                <a:cubicBezTo>
                  <a:pt x="78685" y="460648"/>
                  <a:pt x="184346" y="447273"/>
                  <a:pt x="342658" y="406095"/>
                </a:cubicBezTo>
                <a:cubicBezTo>
                  <a:pt x="500970" y="364917"/>
                  <a:pt x="785219" y="359907"/>
                  <a:pt x="976628" y="325849"/>
                </a:cubicBezTo>
                <a:cubicBezTo>
                  <a:pt x="1168037" y="291791"/>
                  <a:pt x="1327879" y="221641"/>
                  <a:pt x="1491114" y="201749"/>
                </a:cubicBezTo>
                <a:cubicBezTo>
                  <a:pt x="1654349" y="181857"/>
                  <a:pt x="1785165" y="225787"/>
                  <a:pt x="1956034" y="206498"/>
                </a:cubicBezTo>
                <a:cubicBezTo>
                  <a:pt x="2126903" y="187209"/>
                  <a:pt x="2341802" y="119356"/>
                  <a:pt x="2516328" y="86015"/>
                </a:cubicBezTo>
                <a:cubicBezTo>
                  <a:pt x="2690855" y="52673"/>
                  <a:pt x="2870695" y="16882"/>
                  <a:pt x="3003195" y="6446"/>
                </a:cubicBezTo>
                <a:cubicBezTo>
                  <a:pt x="3069446" y="1228"/>
                  <a:pt x="3123330" y="-1380"/>
                  <a:pt x="3172227" y="739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38100">
            <a:solidFill>
              <a:srgbClr val="5EBAE7"/>
            </a:solidFill>
          </a:ln>
        </p:spPr>
        <p:txBody>
          <a:bodyPr wrap="square">
            <a:noAutofit/>
          </a:bodyPr>
          <a:lstStyle>
            <a:lvl1pPr>
              <a:defRPr lang="zh-CN" altLang="en-US"/>
            </a:lvl1pPr>
          </a:lstStyle>
          <a:p>
            <a:pPr lvl="0"/>
            <a:endParaRPr lang="zh-CN" altLang="en-US"/>
          </a:p>
        </p:txBody>
      </p:sp>
      <p:sp>
        <p:nvSpPr>
          <p:cNvPr id="9" name="任意多边形: 形状 8"/>
          <p:cNvSpPr>
            <a:spLocks noGrp="1"/>
          </p:cNvSpPr>
          <p:nvPr>
            <p:ph type="pic" sz="quarter" idx="11"/>
          </p:nvPr>
        </p:nvSpPr>
        <p:spPr>
          <a:xfrm>
            <a:off x="4442022" y="3187037"/>
            <a:ext cx="3937136" cy="3033269"/>
          </a:xfrm>
          <a:custGeom>
            <a:avLst/>
            <a:gdLst>
              <a:gd name="connsiteX0" fmla="*/ 746518 w 3937136"/>
              <a:gd name="connsiteY0" fmla="*/ 531 h 3033269"/>
              <a:gd name="connsiteX1" fmla="*/ 949007 w 3937136"/>
              <a:gd name="connsiteY1" fmla="*/ 37432 h 3033269"/>
              <a:gd name="connsiteX2" fmla="*/ 1552783 w 3937136"/>
              <a:gd name="connsiteY2" fmla="*/ 246743 h 3033269"/>
              <a:gd name="connsiteX3" fmla="*/ 2068929 w 3937136"/>
              <a:gd name="connsiteY3" fmla="*/ 363749 h 3033269"/>
              <a:gd name="connsiteX4" fmla="*/ 2483495 w 3937136"/>
              <a:gd name="connsiteY4" fmla="*/ 574243 h 3033269"/>
              <a:gd name="connsiteX5" fmla="*/ 3039091 w 3937136"/>
              <a:gd name="connsiteY5" fmla="*/ 714810 h 3033269"/>
              <a:gd name="connsiteX6" fmla="*/ 3510730 w 3937136"/>
              <a:gd name="connsiteY6" fmla="*/ 859474 h 3033269"/>
              <a:gd name="connsiteX7" fmla="*/ 3779370 w 3937136"/>
              <a:gd name="connsiteY7" fmla="*/ 1011360 h 3033269"/>
              <a:gd name="connsiteX8" fmla="*/ 3935783 w 3937136"/>
              <a:gd name="connsiteY8" fmla="*/ 1253230 h 3033269"/>
              <a:gd name="connsiteX9" fmla="*/ 3844529 w 3937136"/>
              <a:gd name="connsiteY9" fmla="*/ 1709738 h 3033269"/>
              <a:gd name="connsiteX10" fmla="*/ 3663196 w 3937136"/>
              <a:gd name="connsiteY10" fmla="*/ 2009672 h 3033269"/>
              <a:gd name="connsiteX11" fmla="*/ 3490965 w 3937136"/>
              <a:gd name="connsiteY11" fmla="*/ 2640491 h 3033269"/>
              <a:gd name="connsiteX12" fmla="*/ 3263208 w 3937136"/>
              <a:gd name="connsiteY12" fmla="*/ 3009760 h 3033269"/>
              <a:gd name="connsiteX13" fmla="*/ 2862269 w 3937136"/>
              <a:gd name="connsiteY13" fmla="*/ 2972984 h 3033269"/>
              <a:gd name="connsiteX14" fmla="*/ 2297943 w 3937136"/>
              <a:gd name="connsiteY14" fmla="*/ 2787235 h 3033269"/>
              <a:gd name="connsiteX15" fmla="*/ 1693474 w 3937136"/>
              <a:gd name="connsiteY15" fmla="*/ 2651735 h 3033269"/>
              <a:gd name="connsiteX16" fmla="*/ 1137347 w 3937136"/>
              <a:gd name="connsiteY16" fmla="*/ 2405223 h 3033269"/>
              <a:gd name="connsiteX17" fmla="*/ 339996 w 3937136"/>
              <a:gd name="connsiteY17" fmla="*/ 2174505 h 3033269"/>
              <a:gd name="connsiteX18" fmla="*/ 24400 w 3937136"/>
              <a:gd name="connsiteY18" fmla="*/ 1986009 h 3033269"/>
              <a:gd name="connsiteX19" fmla="*/ 30312 w 3937136"/>
              <a:gd name="connsiteY19" fmla="*/ 1681220 h 3033269"/>
              <a:gd name="connsiteX20" fmla="*/ 103943 w 3937136"/>
              <a:gd name="connsiteY20" fmla="*/ 1314105 h 3033269"/>
              <a:gd name="connsiteX21" fmla="*/ 304815 w 3937136"/>
              <a:gd name="connsiteY21" fmla="*/ 883101 h 3033269"/>
              <a:gd name="connsiteX22" fmla="*/ 370940 w 3937136"/>
              <a:gd name="connsiteY22" fmla="*/ 502938 h 3033269"/>
              <a:gd name="connsiteX23" fmla="*/ 591883 w 3937136"/>
              <a:gd name="connsiteY23" fmla="*/ 46809 h 3033269"/>
              <a:gd name="connsiteX24" fmla="*/ 746518 w 3937136"/>
              <a:gd name="connsiteY24" fmla="*/ 531 h 30332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937136" h="3033269">
                <a:moveTo>
                  <a:pt x="746518" y="531"/>
                </a:moveTo>
                <a:cubicBezTo>
                  <a:pt x="803737" y="3719"/>
                  <a:pt x="868932" y="20771"/>
                  <a:pt x="949007" y="37432"/>
                </a:cubicBezTo>
                <a:cubicBezTo>
                  <a:pt x="1109157" y="70755"/>
                  <a:pt x="1366130" y="192358"/>
                  <a:pt x="1552783" y="246743"/>
                </a:cubicBezTo>
                <a:cubicBezTo>
                  <a:pt x="1739436" y="301129"/>
                  <a:pt x="1913810" y="309165"/>
                  <a:pt x="2068929" y="363749"/>
                </a:cubicBezTo>
                <a:cubicBezTo>
                  <a:pt x="2224048" y="418332"/>
                  <a:pt x="2321802" y="515733"/>
                  <a:pt x="2483495" y="574243"/>
                </a:cubicBezTo>
                <a:cubicBezTo>
                  <a:pt x="2645189" y="632753"/>
                  <a:pt x="2867886" y="667272"/>
                  <a:pt x="3039091" y="714810"/>
                </a:cubicBezTo>
                <a:cubicBezTo>
                  <a:pt x="3210296" y="762349"/>
                  <a:pt x="3387350" y="810049"/>
                  <a:pt x="3510730" y="859474"/>
                </a:cubicBezTo>
                <a:cubicBezTo>
                  <a:pt x="3634109" y="908898"/>
                  <a:pt x="3708528" y="945734"/>
                  <a:pt x="3779370" y="1011360"/>
                </a:cubicBezTo>
                <a:cubicBezTo>
                  <a:pt x="3850212" y="1076986"/>
                  <a:pt x="3924923" y="1136833"/>
                  <a:pt x="3935783" y="1253230"/>
                </a:cubicBezTo>
                <a:cubicBezTo>
                  <a:pt x="3946642" y="1369627"/>
                  <a:pt x="3889959" y="1583665"/>
                  <a:pt x="3844529" y="1709738"/>
                </a:cubicBezTo>
                <a:cubicBezTo>
                  <a:pt x="3799098" y="1835812"/>
                  <a:pt x="3722124" y="1854547"/>
                  <a:pt x="3663196" y="2009672"/>
                </a:cubicBezTo>
                <a:cubicBezTo>
                  <a:pt x="3604269" y="2164798"/>
                  <a:pt x="3557629" y="2473809"/>
                  <a:pt x="3490965" y="2640491"/>
                </a:cubicBezTo>
                <a:cubicBezTo>
                  <a:pt x="3424300" y="2807172"/>
                  <a:pt x="3367990" y="2954345"/>
                  <a:pt x="3263208" y="3009760"/>
                </a:cubicBezTo>
                <a:cubicBezTo>
                  <a:pt x="3158425" y="3065176"/>
                  <a:pt x="3023146" y="3010072"/>
                  <a:pt x="2862269" y="2972984"/>
                </a:cubicBezTo>
                <a:cubicBezTo>
                  <a:pt x="2701392" y="2935897"/>
                  <a:pt x="2492742" y="2840776"/>
                  <a:pt x="2297943" y="2787235"/>
                </a:cubicBezTo>
                <a:cubicBezTo>
                  <a:pt x="2103143" y="2733694"/>
                  <a:pt x="1886907" y="2715404"/>
                  <a:pt x="1693474" y="2651735"/>
                </a:cubicBezTo>
                <a:cubicBezTo>
                  <a:pt x="1500041" y="2588067"/>
                  <a:pt x="1362926" y="2484761"/>
                  <a:pt x="1137347" y="2405223"/>
                </a:cubicBezTo>
                <a:cubicBezTo>
                  <a:pt x="911767" y="2325685"/>
                  <a:pt x="525487" y="2244374"/>
                  <a:pt x="339996" y="2174505"/>
                </a:cubicBezTo>
                <a:cubicBezTo>
                  <a:pt x="154505" y="2104636"/>
                  <a:pt x="76014" y="2068224"/>
                  <a:pt x="24400" y="1986009"/>
                </a:cubicBezTo>
                <a:cubicBezTo>
                  <a:pt x="-27215" y="1903795"/>
                  <a:pt x="17054" y="1793204"/>
                  <a:pt x="30312" y="1681220"/>
                </a:cubicBezTo>
                <a:cubicBezTo>
                  <a:pt x="43568" y="1569236"/>
                  <a:pt x="58192" y="1447125"/>
                  <a:pt x="103943" y="1314105"/>
                </a:cubicBezTo>
                <a:cubicBezTo>
                  <a:pt x="149694" y="1181086"/>
                  <a:pt x="260316" y="1018296"/>
                  <a:pt x="304815" y="883101"/>
                </a:cubicBezTo>
                <a:cubicBezTo>
                  <a:pt x="349314" y="747906"/>
                  <a:pt x="326440" y="638133"/>
                  <a:pt x="370940" y="502938"/>
                </a:cubicBezTo>
                <a:cubicBezTo>
                  <a:pt x="415439" y="367743"/>
                  <a:pt x="495539" y="124393"/>
                  <a:pt x="591883" y="46809"/>
                </a:cubicBezTo>
                <a:cubicBezTo>
                  <a:pt x="640055" y="8017"/>
                  <a:pt x="689299" y="-2658"/>
                  <a:pt x="746518" y="531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38100">
            <a:solidFill>
              <a:srgbClr val="5EBAE7"/>
            </a:solidFill>
          </a:ln>
        </p:spPr>
        <p:txBody>
          <a:bodyPr wrap="square">
            <a:noAutofit/>
          </a:bodyPr>
          <a:lstStyle>
            <a:lvl1pPr>
              <a:defRPr lang="zh-CN" altLang="en-US"/>
            </a:lvl1pPr>
          </a:lstStyle>
          <a:p>
            <a:pPr lvl="0"/>
            <a:endParaRPr lang="zh-CN" altLang="en-US"/>
          </a:p>
        </p:txBody>
      </p:sp>
      <p:sp>
        <p:nvSpPr>
          <p:cNvPr id="8" name="任意多边形: 形状 7"/>
          <p:cNvSpPr>
            <a:spLocks noGrp="1"/>
          </p:cNvSpPr>
          <p:nvPr>
            <p:ph type="pic" sz="quarter" idx="12"/>
          </p:nvPr>
        </p:nvSpPr>
        <p:spPr>
          <a:xfrm>
            <a:off x="1312703" y="1075670"/>
            <a:ext cx="2436685" cy="2413001"/>
          </a:xfrm>
          <a:custGeom>
            <a:avLst/>
            <a:gdLst>
              <a:gd name="connsiteX0" fmla="*/ 1271347 w 2436685"/>
              <a:gd name="connsiteY0" fmla="*/ 13 h 2413001"/>
              <a:gd name="connsiteX1" fmla="*/ 1392724 w 2436685"/>
              <a:gd name="connsiteY1" fmla="*/ 2144 h 2413001"/>
              <a:gd name="connsiteX2" fmla="*/ 1709430 w 2436685"/>
              <a:gd name="connsiteY2" fmla="*/ 63725 h 2413001"/>
              <a:gd name="connsiteX3" fmla="*/ 2034933 w 2436685"/>
              <a:gd name="connsiteY3" fmla="*/ 266065 h 2413001"/>
              <a:gd name="connsiteX4" fmla="*/ 2228475 w 2436685"/>
              <a:gd name="connsiteY4" fmla="*/ 529987 h 2413001"/>
              <a:gd name="connsiteX5" fmla="*/ 2422018 w 2436685"/>
              <a:gd name="connsiteY5" fmla="*/ 917072 h 2413001"/>
              <a:gd name="connsiteX6" fmla="*/ 2422018 w 2436685"/>
              <a:gd name="connsiteY6" fmla="*/ 1427320 h 2413001"/>
              <a:gd name="connsiteX7" fmla="*/ 2413220 w 2436685"/>
              <a:gd name="connsiteY7" fmla="*/ 1744026 h 2413001"/>
              <a:gd name="connsiteX8" fmla="*/ 2210881 w 2436685"/>
              <a:gd name="connsiteY8" fmla="*/ 1990353 h 2413001"/>
              <a:gd name="connsiteX9" fmla="*/ 1938162 w 2436685"/>
              <a:gd name="connsiteY9" fmla="*/ 2245477 h 2413001"/>
              <a:gd name="connsiteX10" fmla="*/ 1331142 w 2436685"/>
              <a:gd name="connsiteY10" fmla="*/ 2403830 h 2413001"/>
              <a:gd name="connsiteX11" fmla="*/ 697730 w 2436685"/>
              <a:gd name="connsiteY11" fmla="*/ 2359844 h 2413001"/>
              <a:gd name="connsiteX12" fmla="*/ 389822 w 2436685"/>
              <a:gd name="connsiteY12" fmla="*/ 2078327 h 2413001"/>
              <a:gd name="connsiteX13" fmla="*/ 196279 w 2436685"/>
              <a:gd name="connsiteY13" fmla="*/ 1805608 h 2413001"/>
              <a:gd name="connsiteX14" fmla="*/ 11534 w 2436685"/>
              <a:gd name="connsiteY14" fmla="*/ 1409726 h 2413001"/>
              <a:gd name="connsiteX15" fmla="*/ 29129 w 2436685"/>
              <a:gd name="connsiteY15" fmla="*/ 943464 h 2413001"/>
              <a:gd name="connsiteX16" fmla="*/ 108305 w 2436685"/>
              <a:gd name="connsiteY16" fmla="*/ 573974 h 2413001"/>
              <a:gd name="connsiteX17" fmla="*/ 310645 w 2436685"/>
              <a:gd name="connsiteY17" fmla="*/ 380431 h 2413001"/>
              <a:gd name="connsiteX18" fmla="*/ 433808 w 2436685"/>
              <a:gd name="connsiteY18" fmla="*/ 248470 h 2413001"/>
              <a:gd name="connsiteX19" fmla="*/ 856083 w 2436685"/>
              <a:gd name="connsiteY19" fmla="*/ 37333 h 2413001"/>
              <a:gd name="connsiteX20" fmla="*/ 1271347 w 2436685"/>
              <a:gd name="connsiteY20" fmla="*/ 13 h 2413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436685" h="2413001">
                <a:moveTo>
                  <a:pt x="1271347" y="13"/>
                </a:moveTo>
                <a:cubicBezTo>
                  <a:pt x="1315838" y="128"/>
                  <a:pt x="1357167" y="1044"/>
                  <a:pt x="1392724" y="2144"/>
                </a:cubicBezTo>
                <a:cubicBezTo>
                  <a:pt x="1534948" y="6542"/>
                  <a:pt x="1602394" y="19739"/>
                  <a:pt x="1709430" y="63725"/>
                </a:cubicBezTo>
                <a:cubicBezTo>
                  <a:pt x="1816465" y="107712"/>
                  <a:pt x="1948425" y="188355"/>
                  <a:pt x="2034933" y="266065"/>
                </a:cubicBezTo>
                <a:cubicBezTo>
                  <a:pt x="2121440" y="343775"/>
                  <a:pt x="2163962" y="421486"/>
                  <a:pt x="2228475" y="529987"/>
                </a:cubicBezTo>
                <a:cubicBezTo>
                  <a:pt x="2292989" y="638488"/>
                  <a:pt x="2389761" y="767516"/>
                  <a:pt x="2422018" y="917072"/>
                </a:cubicBezTo>
                <a:cubicBezTo>
                  <a:pt x="2454275" y="1066628"/>
                  <a:pt x="2423484" y="1289494"/>
                  <a:pt x="2422018" y="1427320"/>
                </a:cubicBezTo>
                <a:cubicBezTo>
                  <a:pt x="2420552" y="1565146"/>
                  <a:pt x="2448410" y="1650187"/>
                  <a:pt x="2413220" y="1744026"/>
                </a:cubicBezTo>
                <a:cubicBezTo>
                  <a:pt x="2378031" y="1837865"/>
                  <a:pt x="2290057" y="1906778"/>
                  <a:pt x="2210881" y="1990353"/>
                </a:cubicBezTo>
                <a:cubicBezTo>
                  <a:pt x="2131704" y="2073928"/>
                  <a:pt x="2084785" y="2176565"/>
                  <a:pt x="1938162" y="2245477"/>
                </a:cubicBezTo>
                <a:cubicBezTo>
                  <a:pt x="1791538" y="2314390"/>
                  <a:pt x="1537881" y="2384769"/>
                  <a:pt x="1331142" y="2403830"/>
                </a:cubicBezTo>
                <a:cubicBezTo>
                  <a:pt x="1124403" y="2422892"/>
                  <a:pt x="854617" y="2414094"/>
                  <a:pt x="697730" y="2359844"/>
                </a:cubicBezTo>
                <a:cubicBezTo>
                  <a:pt x="540844" y="2305593"/>
                  <a:pt x="473397" y="2170700"/>
                  <a:pt x="389822" y="2078327"/>
                </a:cubicBezTo>
                <a:cubicBezTo>
                  <a:pt x="306246" y="1985955"/>
                  <a:pt x="259327" y="1917042"/>
                  <a:pt x="196279" y="1805608"/>
                </a:cubicBezTo>
                <a:cubicBezTo>
                  <a:pt x="133231" y="1694174"/>
                  <a:pt x="39393" y="1553416"/>
                  <a:pt x="11534" y="1409726"/>
                </a:cubicBezTo>
                <a:cubicBezTo>
                  <a:pt x="-16325" y="1266035"/>
                  <a:pt x="13000" y="1082756"/>
                  <a:pt x="29129" y="943464"/>
                </a:cubicBezTo>
                <a:cubicBezTo>
                  <a:pt x="45257" y="804172"/>
                  <a:pt x="61386" y="667813"/>
                  <a:pt x="108305" y="573974"/>
                </a:cubicBezTo>
                <a:cubicBezTo>
                  <a:pt x="155224" y="480135"/>
                  <a:pt x="260793" y="431749"/>
                  <a:pt x="310645" y="380431"/>
                </a:cubicBezTo>
                <a:cubicBezTo>
                  <a:pt x="360497" y="329114"/>
                  <a:pt x="342902" y="305654"/>
                  <a:pt x="433808" y="248470"/>
                </a:cubicBezTo>
                <a:cubicBezTo>
                  <a:pt x="524715" y="191287"/>
                  <a:pt x="696263" y="78388"/>
                  <a:pt x="856083" y="37333"/>
                </a:cubicBezTo>
                <a:cubicBezTo>
                  <a:pt x="975948" y="6542"/>
                  <a:pt x="1137874" y="-331"/>
                  <a:pt x="1271347" y="1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38100">
            <a:solidFill>
              <a:srgbClr val="5EBAE7"/>
            </a:solidFill>
          </a:ln>
        </p:spPr>
        <p:txBody>
          <a:bodyPr wrap="square">
            <a:noAutofit/>
          </a:bodyPr>
          <a:lstStyle>
            <a:lvl1pPr>
              <a:defRPr lang="zh-CN" altLang="en-US"/>
            </a:lvl1pPr>
          </a:lstStyle>
          <a:p>
            <a:pPr lvl="0"/>
            <a:endParaRPr lang="zh-CN" altLang="en-US"/>
          </a:p>
        </p:txBody>
      </p:sp>
    </p:spTree>
  </p:cSld>
  <p:clrMapOvr>
    <a:masterClrMapping/>
  </p:clrMapOvr>
  <p:transition spd="slow" advTm="0">
    <p:cover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任意多边形: 形状 5"/>
          <p:cNvSpPr>
            <a:spLocks noGrp="1"/>
          </p:cNvSpPr>
          <p:nvPr>
            <p:ph type="pic" sz="quarter" idx="12"/>
          </p:nvPr>
        </p:nvSpPr>
        <p:spPr>
          <a:xfrm>
            <a:off x="2272031" y="858133"/>
            <a:ext cx="7368536" cy="4590169"/>
          </a:xfrm>
          <a:custGeom>
            <a:avLst/>
            <a:gdLst>
              <a:gd name="connsiteX0" fmla="*/ 3144710 w 7368536"/>
              <a:gd name="connsiteY0" fmla="*/ 343 h 4590169"/>
              <a:gd name="connsiteX1" fmla="*/ 4065601 w 7368536"/>
              <a:gd name="connsiteY1" fmla="*/ 141259 h 4590169"/>
              <a:gd name="connsiteX2" fmla="*/ 5211099 w 7368536"/>
              <a:gd name="connsiteY2" fmla="*/ 60736 h 4590169"/>
              <a:gd name="connsiteX3" fmla="*/ 6199373 w 7368536"/>
              <a:gd name="connsiteY3" fmla="*/ 40605 h 4590169"/>
              <a:gd name="connsiteX4" fmla="*/ 6805813 w 7368536"/>
              <a:gd name="connsiteY4" fmla="*/ 161390 h 4590169"/>
              <a:gd name="connsiteX5" fmla="*/ 7255028 w 7368536"/>
              <a:gd name="connsiteY5" fmla="*/ 523745 h 4590169"/>
              <a:gd name="connsiteX6" fmla="*/ 7367331 w 7368536"/>
              <a:gd name="connsiteY6" fmla="*/ 1449762 h 4590169"/>
              <a:gd name="connsiteX7" fmla="*/ 7210107 w 7368536"/>
              <a:gd name="connsiteY7" fmla="*/ 2134210 h 4590169"/>
              <a:gd name="connsiteX8" fmla="*/ 7277489 w 7368536"/>
              <a:gd name="connsiteY8" fmla="*/ 3442713 h 4590169"/>
              <a:gd name="connsiteX9" fmla="*/ 7075342 w 7368536"/>
              <a:gd name="connsiteY9" fmla="*/ 4288207 h 4590169"/>
              <a:gd name="connsiteX10" fmla="*/ 6289215 w 7368536"/>
              <a:gd name="connsiteY10" fmla="*/ 4469384 h 4590169"/>
              <a:gd name="connsiteX11" fmla="*/ 5098795 w 7368536"/>
              <a:gd name="connsiteY11" fmla="*/ 4469384 h 4590169"/>
              <a:gd name="connsiteX12" fmla="*/ 3863454 w 7368536"/>
              <a:gd name="connsiteY12" fmla="*/ 4590169 h 4590169"/>
              <a:gd name="connsiteX13" fmla="*/ 2650573 w 7368536"/>
              <a:gd name="connsiteY13" fmla="*/ 4469384 h 4590169"/>
              <a:gd name="connsiteX14" fmla="*/ 988477 w 7368536"/>
              <a:gd name="connsiteY14" fmla="*/ 4529777 h 4590169"/>
              <a:gd name="connsiteX15" fmla="*/ 269733 w 7368536"/>
              <a:gd name="connsiteY15" fmla="*/ 4368730 h 4590169"/>
              <a:gd name="connsiteX16" fmla="*/ 90047 w 7368536"/>
              <a:gd name="connsiteY16" fmla="*/ 3784937 h 4590169"/>
              <a:gd name="connsiteX17" fmla="*/ 204 w 7368536"/>
              <a:gd name="connsiteY17" fmla="*/ 3040096 h 4590169"/>
              <a:gd name="connsiteX18" fmla="*/ 112508 w 7368536"/>
              <a:gd name="connsiteY18" fmla="*/ 2093948 h 4590169"/>
              <a:gd name="connsiteX19" fmla="*/ 204 w 7368536"/>
              <a:gd name="connsiteY19" fmla="*/ 1328977 h 4590169"/>
              <a:gd name="connsiteX20" fmla="*/ 134969 w 7368536"/>
              <a:gd name="connsiteY20" fmla="*/ 322437 h 4590169"/>
              <a:gd name="connsiteX21" fmla="*/ 808791 w 7368536"/>
              <a:gd name="connsiteY21" fmla="*/ 80867 h 4590169"/>
              <a:gd name="connsiteX22" fmla="*/ 2089054 w 7368536"/>
              <a:gd name="connsiteY22" fmla="*/ 100998 h 4590169"/>
              <a:gd name="connsiteX23" fmla="*/ 3144710 w 7368536"/>
              <a:gd name="connsiteY23" fmla="*/ 343 h 4590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7368536" h="4590169">
                <a:moveTo>
                  <a:pt x="3144710" y="343"/>
                </a:moveTo>
                <a:cubicBezTo>
                  <a:pt x="3474135" y="7053"/>
                  <a:pt x="3721203" y="131194"/>
                  <a:pt x="4065601" y="141259"/>
                </a:cubicBezTo>
                <a:cubicBezTo>
                  <a:pt x="4409998" y="151325"/>
                  <a:pt x="4855471" y="77511"/>
                  <a:pt x="5211099" y="60736"/>
                </a:cubicBezTo>
                <a:cubicBezTo>
                  <a:pt x="5566727" y="43961"/>
                  <a:pt x="5933588" y="23830"/>
                  <a:pt x="6199373" y="40605"/>
                </a:cubicBezTo>
                <a:cubicBezTo>
                  <a:pt x="6465157" y="57380"/>
                  <a:pt x="6629871" y="80867"/>
                  <a:pt x="6805813" y="161390"/>
                </a:cubicBezTo>
                <a:cubicBezTo>
                  <a:pt x="6981755" y="241913"/>
                  <a:pt x="7161441" y="309016"/>
                  <a:pt x="7255028" y="523745"/>
                </a:cubicBezTo>
                <a:cubicBezTo>
                  <a:pt x="7348615" y="738474"/>
                  <a:pt x="7374818" y="1181352"/>
                  <a:pt x="7367331" y="1449762"/>
                </a:cubicBezTo>
                <a:cubicBezTo>
                  <a:pt x="7359845" y="1718173"/>
                  <a:pt x="7225081" y="1802051"/>
                  <a:pt x="7210107" y="2134210"/>
                </a:cubicBezTo>
                <a:cubicBezTo>
                  <a:pt x="7195132" y="2466368"/>
                  <a:pt x="7299949" y="3083714"/>
                  <a:pt x="7277489" y="3442713"/>
                </a:cubicBezTo>
                <a:cubicBezTo>
                  <a:pt x="7255028" y="3801712"/>
                  <a:pt x="7240053" y="4117095"/>
                  <a:pt x="7075342" y="4288207"/>
                </a:cubicBezTo>
                <a:cubicBezTo>
                  <a:pt x="6910630" y="4459319"/>
                  <a:pt x="6618639" y="4439188"/>
                  <a:pt x="6289215" y="4469384"/>
                </a:cubicBezTo>
                <a:cubicBezTo>
                  <a:pt x="5959792" y="4499581"/>
                  <a:pt x="5503089" y="4449254"/>
                  <a:pt x="5098795" y="4469384"/>
                </a:cubicBezTo>
                <a:cubicBezTo>
                  <a:pt x="4694502" y="4489515"/>
                  <a:pt x="4271492" y="4590169"/>
                  <a:pt x="3863454" y="4590169"/>
                </a:cubicBezTo>
                <a:cubicBezTo>
                  <a:pt x="3455416" y="4590169"/>
                  <a:pt x="3129735" y="4479450"/>
                  <a:pt x="2650573" y="4469384"/>
                </a:cubicBezTo>
                <a:cubicBezTo>
                  <a:pt x="2171411" y="4459319"/>
                  <a:pt x="1385284" y="4546552"/>
                  <a:pt x="988477" y="4529777"/>
                </a:cubicBezTo>
                <a:cubicBezTo>
                  <a:pt x="591670" y="4513002"/>
                  <a:pt x="419472" y="4492871"/>
                  <a:pt x="269733" y="4368730"/>
                </a:cubicBezTo>
                <a:cubicBezTo>
                  <a:pt x="119994" y="4244590"/>
                  <a:pt x="134969" y="4006376"/>
                  <a:pt x="90047" y="3784937"/>
                </a:cubicBezTo>
                <a:cubicBezTo>
                  <a:pt x="45125" y="3563498"/>
                  <a:pt x="-3540" y="3321928"/>
                  <a:pt x="204" y="3040096"/>
                </a:cubicBezTo>
                <a:cubicBezTo>
                  <a:pt x="3948" y="2758265"/>
                  <a:pt x="112508" y="2379135"/>
                  <a:pt x="112508" y="2093948"/>
                </a:cubicBezTo>
                <a:cubicBezTo>
                  <a:pt x="112508" y="1808761"/>
                  <a:pt x="204" y="1614164"/>
                  <a:pt x="204" y="1328977"/>
                </a:cubicBezTo>
                <a:cubicBezTo>
                  <a:pt x="204" y="1043790"/>
                  <a:pt x="204" y="530454"/>
                  <a:pt x="134969" y="322437"/>
                </a:cubicBezTo>
                <a:cubicBezTo>
                  <a:pt x="269733" y="114419"/>
                  <a:pt x="483110" y="117773"/>
                  <a:pt x="808791" y="80867"/>
                </a:cubicBezTo>
                <a:cubicBezTo>
                  <a:pt x="1134472" y="43961"/>
                  <a:pt x="1699735" y="114419"/>
                  <a:pt x="2089054" y="100998"/>
                </a:cubicBezTo>
                <a:cubicBezTo>
                  <a:pt x="2478373" y="87577"/>
                  <a:pt x="2815285" y="-6366"/>
                  <a:pt x="3144710" y="34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38100">
            <a:solidFill>
              <a:srgbClr val="5EBAE7"/>
            </a:solidFill>
          </a:ln>
        </p:spPr>
        <p:txBody>
          <a:bodyPr wrap="square">
            <a:noAutofit/>
          </a:bodyPr>
          <a:lstStyle>
            <a:lvl1pPr>
              <a:defRPr lang="zh-CN" altLang="en-US"/>
            </a:lvl1pPr>
          </a:lstStyle>
          <a:p>
            <a:pPr lvl="0"/>
            <a:endParaRPr lang="zh-CN" altLang="en-US"/>
          </a:p>
        </p:txBody>
      </p:sp>
    </p:spTree>
  </p:cSld>
  <p:clrMapOvr>
    <a:masterClrMapping/>
  </p:clrMapOvr>
  <p:transition spd="slow" advTm="0">
    <p:cover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任意多边形: 形状 7"/>
          <p:cNvSpPr>
            <a:spLocks noGrp="1"/>
          </p:cNvSpPr>
          <p:nvPr>
            <p:ph type="pic" sz="quarter" idx="11"/>
          </p:nvPr>
        </p:nvSpPr>
        <p:spPr>
          <a:xfrm>
            <a:off x="6275029" y="2927349"/>
            <a:ext cx="4564172" cy="2843214"/>
          </a:xfrm>
          <a:custGeom>
            <a:avLst/>
            <a:gdLst>
              <a:gd name="connsiteX0" fmla="*/ 1947876 w 4564172"/>
              <a:gd name="connsiteY0" fmla="*/ 213 h 2843214"/>
              <a:gd name="connsiteX1" fmla="*/ 2518289 w 4564172"/>
              <a:gd name="connsiteY1" fmla="*/ 87499 h 2843214"/>
              <a:gd name="connsiteX2" fmla="*/ 3227826 w 4564172"/>
              <a:gd name="connsiteY2" fmla="*/ 37621 h 2843214"/>
              <a:gd name="connsiteX3" fmla="*/ 3839976 w 4564172"/>
              <a:gd name="connsiteY3" fmla="*/ 25152 h 2843214"/>
              <a:gd name="connsiteX4" fmla="*/ 4215613 w 4564172"/>
              <a:gd name="connsiteY4" fmla="*/ 99968 h 2843214"/>
              <a:gd name="connsiteX5" fmla="*/ 4493863 w 4564172"/>
              <a:gd name="connsiteY5" fmla="*/ 324415 h 2843214"/>
              <a:gd name="connsiteX6" fmla="*/ 4563426 w 4564172"/>
              <a:gd name="connsiteY6" fmla="*/ 898003 h 2843214"/>
              <a:gd name="connsiteX7" fmla="*/ 4466039 w 4564172"/>
              <a:gd name="connsiteY7" fmla="*/ 1321959 h 2843214"/>
              <a:gd name="connsiteX8" fmla="*/ 4507776 w 4564172"/>
              <a:gd name="connsiteY8" fmla="*/ 2132464 h 2843214"/>
              <a:gd name="connsiteX9" fmla="*/ 4382563 w 4564172"/>
              <a:gd name="connsiteY9" fmla="*/ 2656175 h 2843214"/>
              <a:gd name="connsiteX10" fmla="*/ 3895626 w 4564172"/>
              <a:gd name="connsiteY10" fmla="*/ 2768398 h 2843214"/>
              <a:gd name="connsiteX11" fmla="*/ 3158263 w 4564172"/>
              <a:gd name="connsiteY11" fmla="*/ 2768398 h 2843214"/>
              <a:gd name="connsiteX12" fmla="*/ 2393076 w 4564172"/>
              <a:gd name="connsiteY12" fmla="*/ 2843214 h 2843214"/>
              <a:gd name="connsiteX13" fmla="*/ 1641801 w 4564172"/>
              <a:gd name="connsiteY13" fmla="*/ 2768398 h 2843214"/>
              <a:gd name="connsiteX14" fmla="*/ 612276 w 4564172"/>
              <a:gd name="connsiteY14" fmla="*/ 2805806 h 2843214"/>
              <a:gd name="connsiteX15" fmla="*/ 167076 w 4564172"/>
              <a:gd name="connsiteY15" fmla="*/ 2706052 h 2843214"/>
              <a:gd name="connsiteX16" fmla="*/ 55776 w 4564172"/>
              <a:gd name="connsiteY16" fmla="*/ 2344442 h 2843214"/>
              <a:gd name="connsiteX17" fmla="*/ 126 w 4564172"/>
              <a:gd name="connsiteY17" fmla="*/ 1883078 h 2843214"/>
              <a:gd name="connsiteX18" fmla="*/ 69689 w 4564172"/>
              <a:gd name="connsiteY18" fmla="*/ 1297021 h 2843214"/>
              <a:gd name="connsiteX19" fmla="*/ 126 w 4564172"/>
              <a:gd name="connsiteY19" fmla="*/ 823187 h 2843214"/>
              <a:gd name="connsiteX20" fmla="*/ 83602 w 4564172"/>
              <a:gd name="connsiteY20" fmla="*/ 199722 h 2843214"/>
              <a:gd name="connsiteX21" fmla="*/ 500976 w 4564172"/>
              <a:gd name="connsiteY21" fmla="*/ 50091 h 2843214"/>
              <a:gd name="connsiteX22" fmla="*/ 1293989 w 4564172"/>
              <a:gd name="connsiteY22" fmla="*/ 62560 h 2843214"/>
              <a:gd name="connsiteX23" fmla="*/ 1947876 w 4564172"/>
              <a:gd name="connsiteY23" fmla="*/ 213 h 2843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4564172" h="2843214">
                <a:moveTo>
                  <a:pt x="1947876" y="213"/>
                </a:moveTo>
                <a:cubicBezTo>
                  <a:pt x="2151926" y="4369"/>
                  <a:pt x="2304964" y="81264"/>
                  <a:pt x="2518289" y="87499"/>
                </a:cubicBezTo>
                <a:cubicBezTo>
                  <a:pt x="2731613" y="93733"/>
                  <a:pt x="3007545" y="48012"/>
                  <a:pt x="3227826" y="37621"/>
                </a:cubicBezTo>
                <a:cubicBezTo>
                  <a:pt x="3448107" y="27230"/>
                  <a:pt x="3675345" y="14761"/>
                  <a:pt x="3839976" y="25152"/>
                </a:cubicBezTo>
                <a:cubicBezTo>
                  <a:pt x="4004607" y="35543"/>
                  <a:pt x="4106633" y="50091"/>
                  <a:pt x="4215613" y="99968"/>
                </a:cubicBezTo>
                <a:cubicBezTo>
                  <a:pt x="4324595" y="149845"/>
                  <a:pt x="4435895" y="191409"/>
                  <a:pt x="4493863" y="324415"/>
                </a:cubicBezTo>
                <a:cubicBezTo>
                  <a:pt x="4551833" y="457421"/>
                  <a:pt x="4568063" y="731746"/>
                  <a:pt x="4563426" y="898003"/>
                </a:cubicBezTo>
                <a:cubicBezTo>
                  <a:pt x="4558789" y="1064260"/>
                  <a:pt x="4475314" y="1116216"/>
                  <a:pt x="4466039" y="1321959"/>
                </a:cubicBezTo>
                <a:cubicBezTo>
                  <a:pt x="4456763" y="1527703"/>
                  <a:pt x="4521689" y="1910095"/>
                  <a:pt x="4507776" y="2132464"/>
                </a:cubicBezTo>
                <a:cubicBezTo>
                  <a:pt x="4493863" y="2354833"/>
                  <a:pt x="4484588" y="2550186"/>
                  <a:pt x="4382563" y="2656175"/>
                </a:cubicBezTo>
                <a:cubicBezTo>
                  <a:pt x="4280539" y="2762164"/>
                  <a:pt x="4099675" y="2749694"/>
                  <a:pt x="3895626" y="2768398"/>
                </a:cubicBezTo>
                <a:cubicBezTo>
                  <a:pt x="3691577" y="2787102"/>
                  <a:pt x="3408689" y="2755929"/>
                  <a:pt x="3158263" y="2768398"/>
                </a:cubicBezTo>
                <a:cubicBezTo>
                  <a:pt x="2907839" y="2780868"/>
                  <a:pt x="2645820" y="2843214"/>
                  <a:pt x="2393076" y="2843214"/>
                </a:cubicBezTo>
                <a:cubicBezTo>
                  <a:pt x="2140332" y="2843214"/>
                  <a:pt x="1938601" y="2774633"/>
                  <a:pt x="1641801" y="2768398"/>
                </a:cubicBezTo>
                <a:cubicBezTo>
                  <a:pt x="1345001" y="2762164"/>
                  <a:pt x="858064" y="2816197"/>
                  <a:pt x="612276" y="2805806"/>
                </a:cubicBezTo>
                <a:cubicBezTo>
                  <a:pt x="366488" y="2795415"/>
                  <a:pt x="259827" y="2782946"/>
                  <a:pt x="167076" y="2706052"/>
                </a:cubicBezTo>
                <a:cubicBezTo>
                  <a:pt x="74326" y="2629157"/>
                  <a:pt x="83602" y="2481604"/>
                  <a:pt x="55776" y="2344442"/>
                </a:cubicBezTo>
                <a:cubicBezTo>
                  <a:pt x="27951" y="2207280"/>
                  <a:pt x="-2193" y="2057648"/>
                  <a:pt x="126" y="1883078"/>
                </a:cubicBezTo>
                <a:cubicBezTo>
                  <a:pt x="2445" y="1708508"/>
                  <a:pt x="69689" y="1473669"/>
                  <a:pt x="69689" y="1297021"/>
                </a:cubicBezTo>
                <a:cubicBezTo>
                  <a:pt x="69689" y="1120372"/>
                  <a:pt x="126" y="999836"/>
                  <a:pt x="126" y="823187"/>
                </a:cubicBezTo>
                <a:cubicBezTo>
                  <a:pt x="126" y="646538"/>
                  <a:pt x="126" y="328571"/>
                  <a:pt x="83602" y="199722"/>
                </a:cubicBezTo>
                <a:cubicBezTo>
                  <a:pt x="167076" y="70873"/>
                  <a:pt x="299245" y="72951"/>
                  <a:pt x="500976" y="50091"/>
                </a:cubicBezTo>
                <a:cubicBezTo>
                  <a:pt x="702707" y="27230"/>
                  <a:pt x="1052839" y="70873"/>
                  <a:pt x="1293989" y="62560"/>
                </a:cubicBezTo>
                <a:cubicBezTo>
                  <a:pt x="1535138" y="54247"/>
                  <a:pt x="1743826" y="-3943"/>
                  <a:pt x="1947876" y="21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38100">
            <a:solidFill>
              <a:srgbClr val="5EBAE7"/>
            </a:solidFill>
          </a:ln>
        </p:spPr>
        <p:txBody>
          <a:bodyPr wrap="square">
            <a:noAutofit/>
          </a:bodyPr>
          <a:lstStyle>
            <a:lvl1pPr>
              <a:defRPr lang="zh-CN" altLang="en-US"/>
            </a:lvl1pPr>
          </a:lstStyle>
          <a:p>
            <a:pPr lvl="0"/>
            <a:endParaRPr lang="zh-CN" altLang="en-US"/>
          </a:p>
        </p:txBody>
      </p:sp>
      <p:sp>
        <p:nvSpPr>
          <p:cNvPr id="7" name="任意多边形: 形状 6"/>
          <p:cNvSpPr>
            <a:spLocks noGrp="1"/>
          </p:cNvSpPr>
          <p:nvPr>
            <p:ph type="pic" sz="quarter" idx="12"/>
          </p:nvPr>
        </p:nvSpPr>
        <p:spPr>
          <a:xfrm>
            <a:off x="3493729" y="793749"/>
            <a:ext cx="4564172" cy="2843214"/>
          </a:xfrm>
          <a:custGeom>
            <a:avLst/>
            <a:gdLst>
              <a:gd name="connsiteX0" fmla="*/ 1947876 w 4564172"/>
              <a:gd name="connsiteY0" fmla="*/ 213 h 2843214"/>
              <a:gd name="connsiteX1" fmla="*/ 2518289 w 4564172"/>
              <a:gd name="connsiteY1" fmla="*/ 87498 h 2843214"/>
              <a:gd name="connsiteX2" fmla="*/ 3227826 w 4564172"/>
              <a:gd name="connsiteY2" fmla="*/ 37621 h 2843214"/>
              <a:gd name="connsiteX3" fmla="*/ 3839976 w 4564172"/>
              <a:gd name="connsiteY3" fmla="*/ 25152 h 2843214"/>
              <a:gd name="connsiteX4" fmla="*/ 4215614 w 4564172"/>
              <a:gd name="connsiteY4" fmla="*/ 99968 h 2843214"/>
              <a:gd name="connsiteX5" fmla="*/ 4493864 w 4564172"/>
              <a:gd name="connsiteY5" fmla="*/ 324415 h 2843214"/>
              <a:gd name="connsiteX6" fmla="*/ 4563426 w 4564172"/>
              <a:gd name="connsiteY6" fmla="*/ 898003 h 2843214"/>
              <a:gd name="connsiteX7" fmla="*/ 4466039 w 4564172"/>
              <a:gd name="connsiteY7" fmla="*/ 1321959 h 2843214"/>
              <a:gd name="connsiteX8" fmla="*/ 4507776 w 4564172"/>
              <a:gd name="connsiteY8" fmla="*/ 2132464 h 2843214"/>
              <a:gd name="connsiteX9" fmla="*/ 4382564 w 4564172"/>
              <a:gd name="connsiteY9" fmla="*/ 2656175 h 2843214"/>
              <a:gd name="connsiteX10" fmla="*/ 3895626 w 4564172"/>
              <a:gd name="connsiteY10" fmla="*/ 2768398 h 2843214"/>
              <a:gd name="connsiteX11" fmla="*/ 3158264 w 4564172"/>
              <a:gd name="connsiteY11" fmla="*/ 2768398 h 2843214"/>
              <a:gd name="connsiteX12" fmla="*/ 2393077 w 4564172"/>
              <a:gd name="connsiteY12" fmla="*/ 2843214 h 2843214"/>
              <a:gd name="connsiteX13" fmla="*/ 1641801 w 4564172"/>
              <a:gd name="connsiteY13" fmla="*/ 2768398 h 2843214"/>
              <a:gd name="connsiteX14" fmla="*/ 612276 w 4564172"/>
              <a:gd name="connsiteY14" fmla="*/ 2805806 h 2843214"/>
              <a:gd name="connsiteX15" fmla="*/ 167076 w 4564172"/>
              <a:gd name="connsiteY15" fmla="*/ 2706052 h 2843214"/>
              <a:gd name="connsiteX16" fmla="*/ 55776 w 4564172"/>
              <a:gd name="connsiteY16" fmla="*/ 2344442 h 2843214"/>
              <a:gd name="connsiteX17" fmla="*/ 126 w 4564172"/>
              <a:gd name="connsiteY17" fmla="*/ 1883078 h 2843214"/>
              <a:gd name="connsiteX18" fmla="*/ 69689 w 4564172"/>
              <a:gd name="connsiteY18" fmla="*/ 1297021 h 2843214"/>
              <a:gd name="connsiteX19" fmla="*/ 126 w 4564172"/>
              <a:gd name="connsiteY19" fmla="*/ 823187 h 2843214"/>
              <a:gd name="connsiteX20" fmla="*/ 83601 w 4564172"/>
              <a:gd name="connsiteY20" fmla="*/ 199722 h 2843214"/>
              <a:gd name="connsiteX21" fmla="*/ 500976 w 4564172"/>
              <a:gd name="connsiteY21" fmla="*/ 50090 h 2843214"/>
              <a:gd name="connsiteX22" fmla="*/ 1293989 w 4564172"/>
              <a:gd name="connsiteY22" fmla="*/ 62560 h 2843214"/>
              <a:gd name="connsiteX23" fmla="*/ 1947876 w 4564172"/>
              <a:gd name="connsiteY23" fmla="*/ 213 h 2843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4564172" h="2843214">
                <a:moveTo>
                  <a:pt x="1947876" y="213"/>
                </a:moveTo>
                <a:cubicBezTo>
                  <a:pt x="2151926" y="4369"/>
                  <a:pt x="2304964" y="81264"/>
                  <a:pt x="2518289" y="87498"/>
                </a:cubicBezTo>
                <a:cubicBezTo>
                  <a:pt x="2731613" y="93733"/>
                  <a:pt x="3007545" y="48012"/>
                  <a:pt x="3227826" y="37621"/>
                </a:cubicBezTo>
                <a:cubicBezTo>
                  <a:pt x="3448107" y="27230"/>
                  <a:pt x="3675345" y="14761"/>
                  <a:pt x="3839976" y="25152"/>
                </a:cubicBezTo>
                <a:cubicBezTo>
                  <a:pt x="4004607" y="35543"/>
                  <a:pt x="4106633" y="50090"/>
                  <a:pt x="4215614" y="99968"/>
                </a:cubicBezTo>
                <a:cubicBezTo>
                  <a:pt x="4324595" y="149845"/>
                  <a:pt x="4435895" y="191409"/>
                  <a:pt x="4493864" y="324415"/>
                </a:cubicBezTo>
                <a:cubicBezTo>
                  <a:pt x="4551833" y="457421"/>
                  <a:pt x="4568063" y="731746"/>
                  <a:pt x="4563426" y="898003"/>
                </a:cubicBezTo>
                <a:cubicBezTo>
                  <a:pt x="4558789" y="1064260"/>
                  <a:pt x="4475314" y="1116216"/>
                  <a:pt x="4466039" y="1321959"/>
                </a:cubicBezTo>
                <a:cubicBezTo>
                  <a:pt x="4456763" y="1527703"/>
                  <a:pt x="4521689" y="1910095"/>
                  <a:pt x="4507776" y="2132464"/>
                </a:cubicBezTo>
                <a:cubicBezTo>
                  <a:pt x="4493864" y="2354833"/>
                  <a:pt x="4484588" y="2550186"/>
                  <a:pt x="4382564" y="2656175"/>
                </a:cubicBezTo>
                <a:cubicBezTo>
                  <a:pt x="4280539" y="2762164"/>
                  <a:pt x="4099675" y="2749694"/>
                  <a:pt x="3895626" y="2768398"/>
                </a:cubicBezTo>
                <a:cubicBezTo>
                  <a:pt x="3691577" y="2787102"/>
                  <a:pt x="3408689" y="2755929"/>
                  <a:pt x="3158264" y="2768398"/>
                </a:cubicBezTo>
                <a:cubicBezTo>
                  <a:pt x="2907839" y="2780868"/>
                  <a:pt x="2645820" y="2843214"/>
                  <a:pt x="2393077" y="2843214"/>
                </a:cubicBezTo>
                <a:cubicBezTo>
                  <a:pt x="2140332" y="2843214"/>
                  <a:pt x="1938601" y="2774633"/>
                  <a:pt x="1641801" y="2768398"/>
                </a:cubicBezTo>
                <a:cubicBezTo>
                  <a:pt x="1345001" y="2762164"/>
                  <a:pt x="858064" y="2816197"/>
                  <a:pt x="612276" y="2805806"/>
                </a:cubicBezTo>
                <a:cubicBezTo>
                  <a:pt x="366488" y="2795416"/>
                  <a:pt x="259827" y="2782946"/>
                  <a:pt x="167076" y="2706052"/>
                </a:cubicBezTo>
                <a:cubicBezTo>
                  <a:pt x="74326" y="2629157"/>
                  <a:pt x="83601" y="2481605"/>
                  <a:pt x="55776" y="2344442"/>
                </a:cubicBezTo>
                <a:cubicBezTo>
                  <a:pt x="27951" y="2207280"/>
                  <a:pt x="-2193" y="2057648"/>
                  <a:pt x="126" y="1883078"/>
                </a:cubicBezTo>
                <a:cubicBezTo>
                  <a:pt x="2445" y="1708508"/>
                  <a:pt x="69689" y="1473669"/>
                  <a:pt x="69689" y="1297021"/>
                </a:cubicBezTo>
                <a:cubicBezTo>
                  <a:pt x="69689" y="1120372"/>
                  <a:pt x="126" y="999836"/>
                  <a:pt x="126" y="823187"/>
                </a:cubicBezTo>
                <a:cubicBezTo>
                  <a:pt x="126" y="646538"/>
                  <a:pt x="126" y="328571"/>
                  <a:pt x="83601" y="199722"/>
                </a:cubicBezTo>
                <a:cubicBezTo>
                  <a:pt x="167076" y="70873"/>
                  <a:pt x="299245" y="72951"/>
                  <a:pt x="500976" y="50090"/>
                </a:cubicBezTo>
                <a:cubicBezTo>
                  <a:pt x="702707" y="27230"/>
                  <a:pt x="1052839" y="70873"/>
                  <a:pt x="1293989" y="62560"/>
                </a:cubicBezTo>
                <a:cubicBezTo>
                  <a:pt x="1535138" y="54246"/>
                  <a:pt x="1743826" y="-3943"/>
                  <a:pt x="1947876" y="21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38100">
            <a:solidFill>
              <a:srgbClr val="5EBAE7"/>
            </a:solidFill>
          </a:ln>
        </p:spPr>
        <p:txBody>
          <a:bodyPr wrap="square">
            <a:noAutofit/>
          </a:bodyPr>
          <a:lstStyle>
            <a:lvl1pPr>
              <a:defRPr lang="zh-CN" altLang="en-US"/>
            </a:lvl1pPr>
          </a:lstStyle>
          <a:p>
            <a:pPr lvl="0"/>
            <a:endParaRPr lang="zh-CN" altLang="en-US"/>
          </a:p>
        </p:txBody>
      </p:sp>
    </p:spTree>
  </p:cSld>
  <p:clrMapOvr>
    <a:masterClrMapping/>
  </p:clrMapOvr>
  <p:transition spd="slow" advTm="0">
    <p:cover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任意多边形: 形状 7"/>
          <p:cNvSpPr>
            <a:spLocks noGrp="1"/>
          </p:cNvSpPr>
          <p:nvPr>
            <p:ph type="pic" sz="quarter" idx="11"/>
          </p:nvPr>
        </p:nvSpPr>
        <p:spPr>
          <a:xfrm>
            <a:off x="8204201" y="1498435"/>
            <a:ext cx="2821327" cy="2793903"/>
          </a:xfrm>
          <a:custGeom>
            <a:avLst/>
            <a:gdLst>
              <a:gd name="connsiteX0" fmla="*/ 1472035 w 2821327"/>
              <a:gd name="connsiteY0" fmla="*/ 14 h 2793903"/>
              <a:gd name="connsiteX1" fmla="*/ 1612572 w 2821327"/>
              <a:gd name="connsiteY1" fmla="*/ 2481 h 2793903"/>
              <a:gd name="connsiteX2" fmla="*/ 1979271 w 2821327"/>
              <a:gd name="connsiteY2" fmla="*/ 73784 h 2793903"/>
              <a:gd name="connsiteX3" fmla="*/ 2356156 w 2821327"/>
              <a:gd name="connsiteY3" fmla="*/ 308064 h 2793903"/>
              <a:gd name="connsiteX4" fmla="*/ 2580250 w 2821327"/>
              <a:gd name="connsiteY4" fmla="*/ 613646 h 2793903"/>
              <a:gd name="connsiteX5" fmla="*/ 2804344 w 2821327"/>
              <a:gd name="connsiteY5" fmla="*/ 1061835 h 2793903"/>
              <a:gd name="connsiteX6" fmla="*/ 2804344 w 2821327"/>
              <a:gd name="connsiteY6" fmla="*/ 1652628 h 2793903"/>
              <a:gd name="connsiteX7" fmla="*/ 2794158 w 2821327"/>
              <a:gd name="connsiteY7" fmla="*/ 2019327 h 2793903"/>
              <a:gd name="connsiteX8" fmla="*/ 2559878 w 2821327"/>
              <a:gd name="connsiteY8" fmla="*/ 2304537 h 2793903"/>
              <a:gd name="connsiteX9" fmla="*/ 2244109 w 2821327"/>
              <a:gd name="connsiteY9" fmla="*/ 2599934 h 2793903"/>
              <a:gd name="connsiteX10" fmla="*/ 1541269 w 2821327"/>
              <a:gd name="connsiteY10" fmla="*/ 2783284 h 2793903"/>
              <a:gd name="connsiteX11" fmla="*/ 807870 w 2821327"/>
              <a:gd name="connsiteY11" fmla="*/ 2732353 h 2793903"/>
              <a:gd name="connsiteX12" fmla="*/ 451357 w 2821327"/>
              <a:gd name="connsiteY12" fmla="*/ 2406398 h 2793903"/>
              <a:gd name="connsiteX13" fmla="*/ 227263 w 2821327"/>
              <a:gd name="connsiteY13" fmla="*/ 2090630 h 2793903"/>
              <a:gd name="connsiteX14" fmla="*/ 13355 w 2821327"/>
              <a:gd name="connsiteY14" fmla="*/ 1632256 h 2793903"/>
              <a:gd name="connsiteX15" fmla="*/ 33728 w 2821327"/>
              <a:gd name="connsiteY15" fmla="*/ 1092393 h 2793903"/>
              <a:gd name="connsiteX16" fmla="*/ 125402 w 2821327"/>
              <a:gd name="connsiteY16" fmla="*/ 664577 h 2793903"/>
              <a:gd name="connsiteX17" fmla="*/ 359682 w 2821327"/>
              <a:gd name="connsiteY17" fmla="*/ 440483 h 2793903"/>
              <a:gd name="connsiteX18" fmla="*/ 502288 w 2821327"/>
              <a:gd name="connsiteY18" fmla="*/ 287691 h 2793903"/>
              <a:gd name="connsiteX19" fmla="*/ 991220 w 2821327"/>
              <a:gd name="connsiteY19" fmla="*/ 43225 h 2793903"/>
              <a:gd name="connsiteX20" fmla="*/ 1472035 w 2821327"/>
              <a:gd name="connsiteY20" fmla="*/ 14 h 2793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821327" h="2793903">
                <a:moveTo>
                  <a:pt x="1472035" y="14"/>
                </a:moveTo>
                <a:cubicBezTo>
                  <a:pt x="1523550" y="147"/>
                  <a:pt x="1571403" y="1208"/>
                  <a:pt x="1612572" y="2481"/>
                </a:cubicBezTo>
                <a:cubicBezTo>
                  <a:pt x="1777247" y="7574"/>
                  <a:pt x="1855340" y="22853"/>
                  <a:pt x="1979271" y="73784"/>
                </a:cubicBezTo>
                <a:cubicBezTo>
                  <a:pt x="2103202" y="124714"/>
                  <a:pt x="2255993" y="218087"/>
                  <a:pt x="2356156" y="308064"/>
                </a:cubicBezTo>
                <a:cubicBezTo>
                  <a:pt x="2456319" y="398041"/>
                  <a:pt x="2505552" y="488018"/>
                  <a:pt x="2580250" y="613646"/>
                </a:cubicBezTo>
                <a:cubicBezTo>
                  <a:pt x="2654948" y="739275"/>
                  <a:pt x="2766995" y="888671"/>
                  <a:pt x="2804344" y="1061835"/>
                </a:cubicBezTo>
                <a:cubicBezTo>
                  <a:pt x="2841694" y="1234998"/>
                  <a:pt x="2806042" y="1493045"/>
                  <a:pt x="2804344" y="1652628"/>
                </a:cubicBezTo>
                <a:cubicBezTo>
                  <a:pt x="2802646" y="1812210"/>
                  <a:pt x="2834902" y="1910675"/>
                  <a:pt x="2794158" y="2019327"/>
                </a:cubicBezTo>
                <a:cubicBezTo>
                  <a:pt x="2753414" y="2127979"/>
                  <a:pt x="2651553" y="2207770"/>
                  <a:pt x="2559878" y="2304537"/>
                </a:cubicBezTo>
                <a:cubicBezTo>
                  <a:pt x="2468203" y="2401305"/>
                  <a:pt x="2413878" y="2520143"/>
                  <a:pt x="2244109" y="2599934"/>
                </a:cubicBezTo>
                <a:cubicBezTo>
                  <a:pt x="2074341" y="2679725"/>
                  <a:pt x="1780642" y="2761214"/>
                  <a:pt x="1541269" y="2783284"/>
                </a:cubicBezTo>
                <a:cubicBezTo>
                  <a:pt x="1301896" y="2805354"/>
                  <a:pt x="989522" y="2795168"/>
                  <a:pt x="807870" y="2732353"/>
                </a:cubicBezTo>
                <a:cubicBezTo>
                  <a:pt x="626219" y="2669539"/>
                  <a:pt x="548125" y="2513352"/>
                  <a:pt x="451357" y="2406398"/>
                </a:cubicBezTo>
                <a:cubicBezTo>
                  <a:pt x="354589" y="2299444"/>
                  <a:pt x="300264" y="2219654"/>
                  <a:pt x="227263" y="2090630"/>
                </a:cubicBezTo>
                <a:cubicBezTo>
                  <a:pt x="154263" y="1961606"/>
                  <a:pt x="45612" y="1798628"/>
                  <a:pt x="13355" y="1632256"/>
                </a:cubicBezTo>
                <a:cubicBezTo>
                  <a:pt x="-18901" y="1465883"/>
                  <a:pt x="15053" y="1253672"/>
                  <a:pt x="33728" y="1092393"/>
                </a:cubicBezTo>
                <a:cubicBezTo>
                  <a:pt x="52402" y="931113"/>
                  <a:pt x="71077" y="773229"/>
                  <a:pt x="125402" y="664577"/>
                </a:cubicBezTo>
                <a:cubicBezTo>
                  <a:pt x="179728" y="555925"/>
                  <a:pt x="301961" y="499901"/>
                  <a:pt x="359682" y="440483"/>
                </a:cubicBezTo>
                <a:cubicBezTo>
                  <a:pt x="417404" y="381064"/>
                  <a:pt x="397032" y="353901"/>
                  <a:pt x="502288" y="287691"/>
                </a:cubicBezTo>
                <a:cubicBezTo>
                  <a:pt x="607544" y="221482"/>
                  <a:pt x="806172" y="90761"/>
                  <a:pt x="991220" y="43225"/>
                </a:cubicBezTo>
                <a:cubicBezTo>
                  <a:pt x="1130006" y="7574"/>
                  <a:pt x="1317493" y="-384"/>
                  <a:pt x="1472035" y="14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38100">
            <a:solidFill>
              <a:srgbClr val="5EBAE7"/>
            </a:solidFill>
          </a:ln>
        </p:spPr>
        <p:txBody>
          <a:bodyPr wrap="square">
            <a:noAutofit/>
          </a:bodyPr>
          <a:lstStyle>
            <a:lvl1pPr>
              <a:defRPr lang="zh-CN" altLang="en-US"/>
            </a:lvl1pPr>
          </a:lstStyle>
          <a:p>
            <a:pPr lvl="0"/>
            <a:endParaRPr lang="zh-CN" altLang="en-US"/>
          </a:p>
        </p:txBody>
      </p:sp>
      <p:sp>
        <p:nvSpPr>
          <p:cNvPr id="7" name="任意多边形: 形状 6"/>
          <p:cNvSpPr>
            <a:spLocks noGrp="1"/>
          </p:cNvSpPr>
          <p:nvPr>
            <p:ph type="pic" sz="quarter" idx="12"/>
          </p:nvPr>
        </p:nvSpPr>
        <p:spPr>
          <a:xfrm>
            <a:off x="1115672" y="1498435"/>
            <a:ext cx="2821328" cy="2793903"/>
          </a:xfrm>
          <a:custGeom>
            <a:avLst/>
            <a:gdLst>
              <a:gd name="connsiteX0" fmla="*/ 1472036 w 2821328"/>
              <a:gd name="connsiteY0" fmla="*/ 14 h 2793903"/>
              <a:gd name="connsiteX1" fmla="*/ 1612572 w 2821328"/>
              <a:gd name="connsiteY1" fmla="*/ 2481 h 2793903"/>
              <a:gd name="connsiteX2" fmla="*/ 1979271 w 2821328"/>
              <a:gd name="connsiteY2" fmla="*/ 73784 h 2793903"/>
              <a:gd name="connsiteX3" fmla="*/ 2356157 w 2821328"/>
              <a:gd name="connsiteY3" fmla="*/ 308064 h 2793903"/>
              <a:gd name="connsiteX4" fmla="*/ 2580251 w 2821328"/>
              <a:gd name="connsiteY4" fmla="*/ 613646 h 2793903"/>
              <a:gd name="connsiteX5" fmla="*/ 2804344 w 2821328"/>
              <a:gd name="connsiteY5" fmla="*/ 1061835 h 2793903"/>
              <a:gd name="connsiteX6" fmla="*/ 2804344 w 2821328"/>
              <a:gd name="connsiteY6" fmla="*/ 1652628 h 2793903"/>
              <a:gd name="connsiteX7" fmla="*/ 2794159 w 2821328"/>
              <a:gd name="connsiteY7" fmla="*/ 2019327 h 2793903"/>
              <a:gd name="connsiteX8" fmla="*/ 2559878 w 2821328"/>
              <a:gd name="connsiteY8" fmla="*/ 2304537 h 2793903"/>
              <a:gd name="connsiteX9" fmla="*/ 2244110 w 2821328"/>
              <a:gd name="connsiteY9" fmla="*/ 2599934 h 2793903"/>
              <a:gd name="connsiteX10" fmla="*/ 1541269 w 2821328"/>
              <a:gd name="connsiteY10" fmla="*/ 2783284 h 2793903"/>
              <a:gd name="connsiteX11" fmla="*/ 807871 w 2821328"/>
              <a:gd name="connsiteY11" fmla="*/ 2732353 h 2793903"/>
              <a:gd name="connsiteX12" fmla="*/ 451357 w 2821328"/>
              <a:gd name="connsiteY12" fmla="*/ 2406398 h 2793903"/>
              <a:gd name="connsiteX13" fmla="*/ 227263 w 2821328"/>
              <a:gd name="connsiteY13" fmla="*/ 2090630 h 2793903"/>
              <a:gd name="connsiteX14" fmla="*/ 13355 w 2821328"/>
              <a:gd name="connsiteY14" fmla="*/ 1632256 h 2793903"/>
              <a:gd name="connsiteX15" fmla="*/ 33728 w 2821328"/>
              <a:gd name="connsiteY15" fmla="*/ 1092393 h 2793903"/>
              <a:gd name="connsiteX16" fmla="*/ 125403 w 2821328"/>
              <a:gd name="connsiteY16" fmla="*/ 664577 h 2793903"/>
              <a:gd name="connsiteX17" fmla="*/ 359683 w 2821328"/>
              <a:gd name="connsiteY17" fmla="*/ 440483 h 2793903"/>
              <a:gd name="connsiteX18" fmla="*/ 502288 w 2821328"/>
              <a:gd name="connsiteY18" fmla="*/ 287691 h 2793903"/>
              <a:gd name="connsiteX19" fmla="*/ 991220 w 2821328"/>
              <a:gd name="connsiteY19" fmla="*/ 43225 h 2793903"/>
              <a:gd name="connsiteX20" fmla="*/ 1472036 w 2821328"/>
              <a:gd name="connsiteY20" fmla="*/ 14 h 2793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821328" h="2793903">
                <a:moveTo>
                  <a:pt x="1472036" y="14"/>
                </a:moveTo>
                <a:cubicBezTo>
                  <a:pt x="1523550" y="147"/>
                  <a:pt x="1571403" y="1208"/>
                  <a:pt x="1612572" y="2481"/>
                </a:cubicBezTo>
                <a:cubicBezTo>
                  <a:pt x="1777247" y="7574"/>
                  <a:pt x="1855340" y="22853"/>
                  <a:pt x="1979271" y="73784"/>
                </a:cubicBezTo>
                <a:cubicBezTo>
                  <a:pt x="2103202" y="124714"/>
                  <a:pt x="2255994" y="218087"/>
                  <a:pt x="2356157" y="308064"/>
                </a:cubicBezTo>
                <a:cubicBezTo>
                  <a:pt x="2456320" y="398041"/>
                  <a:pt x="2505553" y="488018"/>
                  <a:pt x="2580251" y="613646"/>
                </a:cubicBezTo>
                <a:cubicBezTo>
                  <a:pt x="2654948" y="739275"/>
                  <a:pt x="2766995" y="888671"/>
                  <a:pt x="2804344" y="1061835"/>
                </a:cubicBezTo>
                <a:cubicBezTo>
                  <a:pt x="2841694" y="1234998"/>
                  <a:pt x="2806043" y="1493045"/>
                  <a:pt x="2804344" y="1652628"/>
                </a:cubicBezTo>
                <a:cubicBezTo>
                  <a:pt x="2802647" y="1812210"/>
                  <a:pt x="2834903" y="1910675"/>
                  <a:pt x="2794159" y="2019327"/>
                </a:cubicBezTo>
                <a:cubicBezTo>
                  <a:pt x="2753414" y="2127979"/>
                  <a:pt x="2651553" y="2207770"/>
                  <a:pt x="2559878" y="2304537"/>
                </a:cubicBezTo>
                <a:cubicBezTo>
                  <a:pt x="2468204" y="2401305"/>
                  <a:pt x="2413878" y="2520143"/>
                  <a:pt x="2244110" y="2599934"/>
                </a:cubicBezTo>
                <a:cubicBezTo>
                  <a:pt x="2074341" y="2679725"/>
                  <a:pt x="1780642" y="2761214"/>
                  <a:pt x="1541269" y="2783284"/>
                </a:cubicBezTo>
                <a:cubicBezTo>
                  <a:pt x="1301896" y="2805354"/>
                  <a:pt x="989522" y="2795168"/>
                  <a:pt x="807871" y="2732353"/>
                </a:cubicBezTo>
                <a:cubicBezTo>
                  <a:pt x="626219" y="2669539"/>
                  <a:pt x="548125" y="2513352"/>
                  <a:pt x="451357" y="2406398"/>
                </a:cubicBezTo>
                <a:cubicBezTo>
                  <a:pt x="354589" y="2299444"/>
                  <a:pt x="300264" y="2219654"/>
                  <a:pt x="227263" y="2090630"/>
                </a:cubicBezTo>
                <a:cubicBezTo>
                  <a:pt x="154263" y="1961606"/>
                  <a:pt x="45612" y="1798628"/>
                  <a:pt x="13355" y="1632256"/>
                </a:cubicBezTo>
                <a:cubicBezTo>
                  <a:pt x="-18901" y="1465883"/>
                  <a:pt x="15053" y="1253672"/>
                  <a:pt x="33728" y="1092393"/>
                </a:cubicBezTo>
                <a:cubicBezTo>
                  <a:pt x="52402" y="931113"/>
                  <a:pt x="71077" y="773229"/>
                  <a:pt x="125403" y="664577"/>
                </a:cubicBezTo>
                <a:cubicBezTo>
                  <a:pt x="179728" y="555925"/>
                  <a:pt x="301961" y="499901"/>
                  <a:pt x="359683" y="440483"/>
                </a:cubicBezTo>
                <a:cubicBezTo>
                  <a:pt x="417404" y="381064"/>
                  <a:pt x="397032" y="353901"/>
                  <a:pt x="502288" y="287691"/>
                </a:cubicBezTo>
                <a:cubicBezTo>
                  <a:pt x="607544" y="221482"/>
                  <a:pt x="806173" y="90761"/>
                  <a:pt x="991220" y="43225"/>
                </a:cubicBezTo>
                <a:cubicBezTo>
                  <a:pt x="1130006" y="7574"/>
                  <a:pt x="1317493" y="-384"/>
                  <a:pt x="1472036" y="14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38100">
            <a:solidFill>
              <a:srgbClr val="5EBAE7"/>
            </a:solidFill>
          </a:ln>
        </p:spPr>
        <p:txBody>
          <a:bodyPr wrap="square">
            <a:noAutofit/>
          </a:bodyPr>
          <a:lstStyle>
            <a:lvl1pPr>
              <a:defRPr lang="zh-CN" altLang="en-US"/>
            </a:lvl1pPr>
          </a:lstStyle>
          <a:p>
            <a:pPr lvl="0"/>
            <a:endParaRPr lang="zh-CN" altLang="en-US"/>
          </a:p>
        </p:txBody>
      </p:sp>
    </p:spTree>
  </p:cSld>
  <p:clrMapOvr>
    <a:masterClrMapping/>
  </p:clrMapOvr>
  <p:transition spd="slow" advTm="0">
    <p:cover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任意多边形: 形状 9"/>
          <p:cNvSpPr>
            <a:spLocks noGrp="1"/>
          </p:cNvSpPr>
          <p:nvPr>
            <p:ph type="pic" sz="quarter" idx="10"/>
          </p:nvPr>
        </p:nvSpPr>
        <p:spPr>
          <a:xfrm>
            <a:off x="6843909" y="3591929"/>
            <a:ext cx="3578439" cy="2583214"/>
          </a:xfrm>
          <a:custGeom>
            <a:avLst/>
            <a:gdLst>
              <a:gd name="connsiteX0" fmla="*/ 522099 w 3578439"/>
              <a:gd name="connsiteY0" fmla="*/ 292 h 2583214"/>
              <a:gd name="connsiteX1" fmla="*/ 711980 w 3578439"/>
              <a:gd name="connsiteY1" fmla="*/ 16377 h 2583214"/>
              <a:gd name="connsiteX2" fmla="*/ 1286948 w 3578439"/>
              <a:gd name="connsiteY2" fmla="*/ 155836 h 2583214"/>
              <a:gd name="connsiteX3" fmla="*/ 1772986 w 3578439"/>
              <a:gd name="connsiteY3" fmla="*/ 217982 h 2583214"/>
              <a:gd name="connsiteX4" fmla="*/ 2173683 w 3578439"/>
              <a:gd name="connsiteY4" fmla="*/ 375279 h 2583214"/>
              <a:gd name="connsiteX5" fmla="*/ 2698163 w 3578439"/>
              <a:gd name="connsiteY5" fmla="*/ 455647 h 2583214"/>
              <a:gd name="connsiteX6" fmla="*/ 3145631 w 3578439"/>
              <a:gd name="connsiteY6" fmla="*/ 547223 h 2583214"/>
              <a:gd name="connsiteX7" fmla="*/ 3406654 w 3578439"/>
              <a:gd name="connsiteY7" fmla="*/ 663422 h 2583214"/>
              <a:gd name="connsiteX8" fmla="*/ 3572214 w 3578439"/>
              <a:gd name="connsiteY8" fmla="*/ 872486 h 2583214"/>
              <a:gd name="connsiteX9" fmla="*/ 3528521 w 3578439"/>
              <a:gd name="connsiteY9" fmla="*/ 1301282 h 2583214"/>
              <a:gd name="connsiteX10" fmla="*/ 3387953 w 3578439"/>
              <a:gd name="connsiteY10" fmla="*/ 1593753 h 2583214"/>
              <a:gd name="connsiteX11" fmla="*/ 3285061 w 3578439"/>
              <a:gd name="connsiteY11" fmla="*/ 2190361 h 2583214"/>
              <a:gd name="connsiteX12" fmla="*/ 3107846 w 3578439"/>
              <a:gd name="connsiteY12" fmla="*/ 2550841 h 2583214"/>
              <a:gd name="connsiteX13" fmla="*/ 2735085 w 3578439"/>
              <a:gd name="connsiteY13" fmla="*/ 2552436 h 2583214"/>
              <a:gd name="connsiteX14" fmla="*/ 2198559 w 3578439"/>
              <a:gd name="connsiteY14" fmla="*/ 2431201 h 2583214"/>
              <a:gd name="connsiteX15" fmla="*/ 1629486 w 3578439"/>
              <a:gd name="connsiteY15" fmla="*/ 2359829 h 2583214"/>
              <a:gd name="connsiteX16" fmla="*/ 1095138 w 3578439"/>
              <a:gd name="connsiteY16" fmla="*/ 2181867 h 2583214"/>
              <a:gd name="connsiteX17" fmla="*/ 339876 w 3578439"/>
              <a:gd name="connsiteY17" fmla="*/ 2039814 h 2583214"/>
              <a:gd name="connsiteX18" fmla="*/ 32337 w 3578439"/>
              <a:gd name="connsiteY18" fmla="*/ 1894031 h 2583214"/>
              <a:gd name="connsiteX19" fmla="*/ 10807 w 3578439"/>
              <a:gd name="connsiteY19" fmla="*/ 1612614 h 2583214"/>
              <a:gd name="connsiteX20" fmla="*/ 46171 w 3578439"/>
              <a:gd name="connsiteY20" fmla="*/ 1267762 h 2583214"/>
              <a:gd name="connsiteX21" fmla="*/ 193145 w 3578439"/>
              <a:gd name="connsiteY21" fmla="*/ 852768 h 2583214"/>
              <a:gd name="connsiteX22" fmla="*/ 220436 w 3578439"/>
              <a:gd name="connsiteY22" fmla="*/ 496556 h 2583214"/>
              <a:gd name="connsiteX23" fmla="*/ 383684 w 3578439"/>
              <a:gd name="connsiteY23" fmla="*/ 56630 h 2583214"/>
              <a:gd name="connsiteX24" fmla="*/ 522099 w 3578439"/>
              <a:gd name="connsiteY24" fmla="*/ 292 h 2583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578439" h="2583214">
                <a:moveTo>
                  <a:pt x="522099" y="292"/>
                </a:moveTo>
                <a:cubicBezTo>
                  <a:pt x="575115" y="-1834"/>
                  <a:pt x="636708" y="8110"/>
                  <a:pt x="711980" y="16377"/>
                </a:cubicBezTo>
                <a:cubicBezTo>
                  <a:pt x="862524" y="32912"/>
                  <a:pt x="1110114" y="122236"/>
                  <a:pt x="1286948" y="155836"/>
                </a:cubicBezTo>
                <a:cubicBezTo>
                  <a:pt x="1463782" y="189436"/>
                  <a:pt x="1625196" y="181408"/>
                  <a:pt x="1772986" y="217982"/>
                </a:cubicBezTo>
                <a:cubicBezTo>
                  <a:pt x="1920775" y="254555"/>
                  <a:pt x="2019487" y="335668"/>
                  <a:pt x="2173683" y="375279"/>
                </a:cubicBezTo>
                <a:cubicBezTo>
                  <a:pt x="2327879" y="414890"/>
                  <a:pt x="2536172" y="426990"/>
                  <a:pt x="2698163" y="455647"/>
                </a:cubicBezTo>
                <a:cubicBezTo>
                  <a:pt x="2860154" y="484305"/>
                  <a:pt x="3027549" y="512594"/>
                  <a:pt x="3145631" y="547223"/>
                </a:cubicBezTo>
                <a:cubicBezTo>
                  <a:pt x="3263712" y="581852"/>
                  <a:pt x="3335557" y="609212"/>
                  <a:pt x="3406654" y="663422"/>
                </a:cubicBezTo>
                <a:cubicBezTo>
                  <a:pt x="3477751" y="717633"/>
                  <a:pt x="3551902" y="766176"/>
                  <a:pt x="3572214" y="872486"/>
                </a:cubicBezTo>
                <a:cubicBezTo>
                  <a:pt x="3592525" y="978796"/>
                  <a:pt x="3559231" y="1181071"/>
                  <a:pt x="3528521" y="1301282"/>
                </a:cubicBezTo>
                <a:cubicBezTo>
                  <a:pt x="3497811" y="1421493"/>
                  <a:pt x="3428530" y="1445573"/>
                  <a:pt x="3387953" y="1593753"/>
                </a:cubicBezTo>
                <a:cubicBezTo>
                  <a:pt x="3347376" y="1741932"/>
                  <a:pt x="3331746" y="2030847"/>
                  <a:pt x="3285061" y="2190361"/>
                </a:cubicBezTo>
                <a:cubicBezTo>
                  <a:pt x="3238377" y="2349875"/>
                  <a:pt x="3199508" y="2490495"/>
                  <a:pt x="3107846" y="2550841"/>
                </a:cubicBezTo>
                <a:cubicBezTo>
                  <a:pt x="3016183" y="2611187"/>
                  <a:pt x="2886632" y="2572376"/>
                  <a:pt x="2735085" y="2552436"/>
                </a:cubicBezTo>
                <a:cubicBezTo>
                  <a:pt x="2583537" y="2532497"/>
                  <a:pt x="2382825" y="2463302"/>
                  <a:pt x="2198559" y="2431201"/>
                </a:cubicBezTo>
                <a:cubicBezTo>
                  <a:pt x="2014292" y="2399100"/>
                  <a:pt x="1813389" y="2401384"/>
                  <a:pt x="1629486" y="2359829"/>
                </a:cubicBezTo>
                <a:cubicBezTo>
                  <a:pt x="1445582" y="2318273"/>
                  <a:pt x="1310073" y="2235203"/>
                  <a:pt x="1095138" y="2181867"/>
                </a:cubicBezTo>
                <a:cubicBezTo>
                  <a:pt x="880203" y="2128532"/>
                  <a:pt x="517010" y="2087787"/>
                  <a:pt x="339876" y="2039814"/>
                </a:cubicBezTo>
                <a:cubicBezTo>
                  <a:pt x="162742" y="1991842"/>
                  <a:pt x="87182" y="1965231"/>
                  <a:pt x="32337" y="1894031"/>
                </a:cubicBezTo>
                <a:cubicBezTo>
                  <a:pt x="-22508" y="1822831"/>
                  <a:pt x="8501" y="1716992"/>
                  <a:pt x="10807" y="1612614"/>
                </a:cubicBezTo>
                <a:cubicBezTo>
                  <a:pt x="13113" y="1508236"/>
                  <a:pt x="15781" y="1394403"/>
                  <a:pt x="46171" y="1267762"/>
                </a:cubicBezTo>
                <a:cubicBezTo>
                  <a:pt x="76561" y="1141121"/>
                  <a:pt x="164101" y="981303"/>
                  <a:pt x="193145" y="852768"/>
                </a:cubicBezTo>
                <a:cubicBezTo>
                  <a:pt x="222189" y="724233"/>
                  <a:pt x="191392" y="625091"/>
                  <a:pt x="220436" y="496556"/>
                </a:cubicBezTo>
                <a:cubicBezTo>
                  <a:pt x="249480" y="368021"/>
                  <a:pt x="301760" y="136659"/>
                  <a:pt x="383684" y="56630"/>
                </a:cubicBezTo>
                <a:cubicBezTo>
                  <a:pt x="424646" y="16615"/>
                  <a:pt x="469084" y="2418"/>
                  <a:pt x="522099" y="292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38100">
            <a:solidFill>
              <a:srgbClr val="5EBAE7"/>
            </a:solidFill>
          </a:ln>
        </p:spPr>
        <p:txBody>
          <a:bodyPr wrap="square">
            <a:noAutofit/>
          </a:bodyPr>
          <a:lstStyle>
            <a:lvl1pPr>
              <a:defRPr lang="zh-CN" altLang="en-US"/>
            </a:lvl1pPr>
          </a:lstStyle>
          <a:p>
            <a:pPr lvl="0"/>
            <a:endParaRPr lang="zh-CN" altLang="en-US"/>
          </a:p>
        </p:txBody>
      </p:sp>
      <p:sp>
        <p:nvSpPr>
          <p:cNvPr id="9" name="任意多边形: 形状 8"/>
          <p:cNvSpPr>
            <a:spLocks noGrp="1"/>
          </p:cNvSpPr>
          <p:nvPr>
            <p:ph type="pic" sz="quarter" idx="11"/>
          </p:nvPr>
        </p:nvSpPr>
        <p:spPr>
          <a:xfrm>
            <a:off x="2131675" y="2932967"/>
            <a:ext cx="2821327" cy="2793903"/>
          </a:xfrm>
          <a:custGeom>
            <a:avLst/>
            <a:gdLst>
              <a:gd name="connsiteX0" fmla="*/ 1472034 w 2821327"/>
              <a:gd name="connsiteY0" fmla="*/ 14 h 2793903"/>
              <a:gd name="connsiteX1" fmla="*/ 1612571 w 2821327"/>
              <a:gd name="connsiteY1" fmla="*/ 2481 h 2793903"/>
              <a:gd name="connsiteX2" fmla="*/ 1979270 w 2821327"/>
              <a:gd name="connsiteY2" fmla="*/ 73784 h 2793903"/>
              <a:gd name="connsiteX3" fmla="*/ 2356155 w 2821327"/>
              <a:gd name="connsiteY3" fmla="*/ 308064 h 2793903"/>
              <a:gd name="connsiteX4" fmla="*/ 2580249 w 2821327"/>
              <a:gd name="connsiteY4" fmla="*/ 613646 h 2793903"/>
              <a:gd name="connsiteX5" fmla="*/ 2804344 w 2821327"/>
              <a:gd name="connsiteY5" fmla="*/ 1061834 h 2793903"/>
              <a:gd name="connsiteX6" fmla="*/ 2804344 w 2821327"/>
              <a:gd name="connsiteY6" fmla="*/ 1652628 h 2793903"/>
              <a:gd name="connsiteX7" fmla="*/ 2794157 w 2821327"/>
              <a:gd name="connsiteY7" fmla="*/ 2019327 h 2793903"/>
              <a:gd name="connsiteX8" fmla="*/ 2559877 w 2821327"/>
              <a:gd name="connsiteY8" fmla="*/ 2304537 h 2793903"/>
              <a:gd name="connsiteX9" fmla="*/ 2244108 w 2821327"/>
              <a:gd name="connsiteY9" fmla="*/ 2599934 h 2793903"/>
              <a:gd name="connsiteX10" fmla="*/ 1541268 w 2821327"/>
              <a:gd name="connsiteY10" fmla="*/ 2783284 h 2793903"/>
              <a:gd name="connsiteX11" fmla="*/ 807870 w 2821327"/>
              <a:gd name="connsiteY11" fmla="*/ 2732353 h 2793903"/>
              <a:gd name="connsiteX12" fmla="*/ 451357 w 2821327"/>
              <a:gd name="connsiteY12" fmla="*/ 2406398 h 2793903"/>
              <a:gd name="connsiteX13" fmla="*/ 227262 w 2821327"/>
              <a:gd name="connsiteY13" fmla="*/ 2090630 h 2793903"/>
              <a:gd name="connsiteX14" fmla="*/ 13355 w 2821327"/>
              <a:gd name="connsiteY14" fmla="*/ 1632256 h 2793903"/>
              <a:gd name="connsiteX15" fmla="*/ 33727 w 2821327"/>
              <a:gd name="connsiteY15" fmla="*/ 1092393 h 2793903"/>
              <a:gd name="connsiteX16" fmla="*/ 125401 w 2821327"/>
              <a:gd name="connsiteY16" fmla="*/ 664577 h 2793903"/>
              <a:gd name="connsiteX17" fmla="*/ 359682 w 2821327"/>
              <a:gd name="connsiteY17" fmla="*/ 440483 h 2793903"/>
              <a:gd name="connsiteX18" fmla="*/ 502287 w 2821327"/>
              <a:gd name="connsiteY18" fmla="*/ 287691 h 2793903"/>
              <a:gd name="connsiteX19" fmla="*/ 991219 w 2821327"/>
              <a:gd name="connsiteY19" fmla="*/ 43225 h 2793903"/>
              <a:gd name="connsiteX20" fmla="*/ 1472034 w 2821327"/>
              <a:gd name="connsiteY20" fmla="*/ 14 h 2793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821327" h="2793903">
                <a:moveTo>
                  <a:pt x="1472034" y="14"/>
                </a:moveTo>
                <a:cubicBezTo>
                  <a:pt x="1523548" y="147"/>
                  <a:pt x="1571402" y="1208"/>
                  <a:pt x="1612571" y="2481"/>
                </a:cubicBezTo>
                <a:cubicBezTo>
                  <a:pt x="1777246" y="7574"/>
                  <a:pt x="1855339" y="22853"/>
                  <a:pt x="1979270" y="73784"/>
                </a:cubicBezTo>
                <a:cubicBezTo>
                  <a:pt x="2103201" y="124714"/>
                  <a:pt x="2255992" y="218087"/>
                  <a:pt x="2356155" y="308064"/>
                </a:cubicBezTo>
                <a:cubicBezTo>
                  <a:pt x="2456318" y="398040"/>
                  <a:pt x="2505552" y="488018"/>
                  <a:pt x="2580249" y="613646"/>
                </a:cubicBezTo>
                <a:cubicBezTo>
                  <a:pt x="2654947" y="739275"/>
                  <a:pt x="2766994" y="888671"/>
                  <a:pt x="2804344" y="1061834"/>
                </a:cubicBezTo>
                <a:cubicBezTo>
                  <a:pt x="2841693" y="1234998"/>
                  <a:pt x="2806041" y="1493045"/>
                  <a:pt x="2804344" y="1652628"/>
                </a:cubicBezTo>
                <a:cubicBezTo>
                  <a:pt x="2802645" y="1812210"/>
                  <a:pt x="2834902" y="1910675"/>
                  <a:pt x="2794157" y="2019327"/>
                </a:cubicBezTo>
                <a:cubicBezTo>
                  <a:pt x="2753413" y="2127979"/>
                  <a:pt x="2651552" y="2207770"/>
                  <a:pt x="2559877" y="2304537"/>
                </a:cubicBezTo>
                <a:cubicBezTo>
                  <a:pt x="2468203" y="2401305"/>
                  <a:pt x="2413877" y="2520143"/>
                  <a:pt x="2244108" y="2599934"/>
                </a:cubicBezTo>
                <a:cubicBezTo>
                  <a:pt x="2074340" y="2679725"/>
                  <a:pt x="1780641" y="2761214"/>
                  <a:pt x="1541268" y="2783284"/>
                </a:cubicBezTo>
                <a:cubicBezTo>
                  <a:pt x="1301895" y="2805354"/>
                  <a:pt x="989521" y="2795168"/>
                  <a:pt x="807870" y="2732353"/>
                </a:cubicBezTo>
                <a:cubicBezTo>
                  <a:pt x="626218" y="2669539"/>
                  <a:pt x="548124" y="2513352"/>
                  <a:pt x="451357" y="2406398"/>
                </a:cubicBezTo>
                <a:cubicBezTo>
                  <a:pt x="354589" y="2299444"/>
                  <a:pt x="300263" y="2219654"/>
                  <a:pt x="227262" y="2090630"/>
                </a:cubicBezTo>
                <a:cubicBezTo>
                  <a:pt x="154262" y="1961606"/>
                  <a:pt x="45611" y="1798628"/>
                  <a:pt x="13355" y="1632256"/>
                </a:cubicBezTo>
                <a:cubicBezTo>
                  <a:pt x="-18902" y="1465883"/>
                  <a:pt x="15053" y="1253672"/>
                  <a:pt x="33727" y="1092393"/>
                </a:cubicBezTo>
                <a:cubicBezTo>
                  <a:pt x="52401" y="931113"/>
                  <a:pt x="71076" y="773229"/>
                  <a:pt x="125401" y="664577"/>
                </a:cubicBezTo>
                <a:cubicBezTo>
                  <a:pt x="179727" y="555925"/>
                  <a:pt x="301960" y="499901"/>
                  <a:pt x="359682" y="440483"/>
                </a:cubicBezTo>
                <a:cubicBezTo>
                  <a:pt x="417403" y="381064"/>
                  <a:pt x="397031" y="353901"/>
                  <a:pt x="502287" y="287691"/>
                </a:cubicBezTo>
                <a:cubicBezTo>
                  <a:pt x="607543" y="221482"/>
                  <a:pt x="806172" y="90761"/>
                  <a:pt x="991219" y="43225"/>
                </a:cubicBezTo>
                <a:cubicBezTo>
                  <a:pt x="1130005" y="7574"/>
                  <a:pt x="1317492" y="-384"/>
                  <a:pt x="1472034" y="14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38100">
            <a:solidFill>
              <a:srgbClr val="5EBAE7"/>
            </a:solidFill>
          </a:ln>
        </p:spPr>
        <p:txBody>
          <a:bodyPr wrap="square">
            <a:noAutofit/>
          </a:bodyPr>
          <a:lstStyle>
            <a:lvl1pPr>
              <a:defRPr lang="zh-CN" altLang="en-US"/>
            </a:lvl1pPr>
          </a:lstStyle>
          <a:p>
            <a:pPr lvl="0"/>
            <a:endParaRPr lang="zh-CN" altLang="en-US"/>
          </a:p>
        </p:txBody>
      </p:sp>
      <p:sp>
        <p:nvSpPr>
          <p:cNvPr id="8" name="任意多边形: 形状 7"/>
          <p:cNvSpPr>
            <a:spLocks noGrp="1"/>
          </p:cNvSpPr>
          <p:nvPr>
            <p:ph type="pic" sz="quarter" idx="12"/>
          </p:nvPr>
        </p:nvSpPr>
        <p:spPr>
          <a:xfrm>
            <a:off x="6488227" y="494779"/>
            <a:ext cx="3638570" cy="2779140"/>
          </a:xfrm>
          <a:custGeom>
            <a:avLst/>
            <a:gdLst>
              <a:gd name="connsiteX0" fmla="*/ 2862396 w 3638570"/>
              <a:gd name="connsiteY0" fmla="*/ 1 h 2779140"/>
              <a:gd name="connsiteX1" fmla="*/ 2927396 w 3638570"/>
              <a:gd name="connsiteY1" fmla="*/ 4127 h 2779140"/>
              <a:gd name="connsiteX2" fmla="*/ 3175456 w 3638570"/>
              <a:gd name="connsiteY2" fmla="*/ 102022 h 2779140"/>
              <a:gd name="connsiteX3" fmla="*/ 3352617 w 3638570"/>
              <a:gd name="connsiteY3" fmla="*/ 494946 h 2779140"/>
              <a:gd name="connsiteX4" fmla="*/ 3377611 w 3638570"/>
              <a:gd name="connsiteY4" fmla="*/ 818479 h 2779140"/>
              <a:gd name="connsiteX5" fmla="*/ 3587677 w 3638570"/>
              <a:gd name="connsiteY5" fmla="*/ 1386283 h 2779140"/>
              <a:gd name="connsiteX6" fmla="*/ 3615057 w 3638570"/>
              <a:gd name="connsiteY6" fmla="*/ 1787034 h 2779140"/>
              <a:gd name="connsiteX7" fmla="*/ 3293322 w 3638570"/>
              <a:gd name="connsiteY7" fmla="*/ 1975288 h 2779140"/>
              <a:gd name="connsiteX8" fmla="*/ 2768309 w 3638570"/>
              <a:gd name="connsiteY8" fmla="*/ 2139362 h 2779140"/>
              <a:gd name="connsiteX9" fmla="*/ 2240132 w 3638570"/>
              <a:gd name="connsiteY9" fmla="*/ 2362896 h 2779140"/>
              <a:gd name="connsiteX10" fmla="*/ 1688567 w 3638570"/>
              <a:gd name="connsiteY10" fmla="*/ 2476795 h 2779140"/>
              <a:gd name="connsiteX11" fmla="*/ 963854 w 3638570"/>
              <a:gd name="connsiteY11" fmla="*/ 2732513 h 2779140"/>
              <a:gd name="connsiteX12" fmla="*/ 624669 w 3638570"/>
              <a:gd name="connsiteY12" fmla="*/ 2760549 h 2779140"/>
              <a:gd name="connsiteX13" fmla="*/ 464959 w 3638570"/>
              <a:gd name="connsiteY13" fmla="*/ 2527844 h 2779140"/>
              <a:gd name="connsiteX14" fmla="*/ 322675 w 3638570"/>
              <a:gd name="connsiteY14" fmla="*/ 2211729 h 2779140"/>
              <a:gd name="connsiteX15" fmla="*/ 241799 w 3638570"/>
              <a:gd name="connsiteY15" fmla="*/ 1778969 h 2779140"/>
              <a:gd name="connsiteX16" fmla="*/ 86836 w 3638570"/>
              <a:gd name="connsiteY16" fmla="*/ 1457072 h 2779140"/>
              <a:gd name="connsiteX17" fmla="*/ 7542 w 3638570"/>
              <a:gd name="connsiteY17" fmla="*/ 994581 h 2779140"/>
              <a:gd name="connsiteX18" fmla="*/ 271424 w 3638570"/>
              <a:gd name="connsiteY18" fmla="*/ 795170 h 2779140"/>
              <a:gd name="connsiteX19" fmla="*/ 838834 w 3638570"/>
              <a:gd name="connsiteY19" fmla="*/ 627593 h 2779140"/>
              <a:gd name="connsiteX20" fmla="*/ 1290538 w 3638570"/>
              <a:gd name="connsiteY20" fmla="*/ 437702 h 2779140"/>
              <a:gd name="connsiteX21" fmla="*/ 1716102 w 3638570"/>
              <a:gd name="connsiteY21" fmla="*/ 372926 h 2779140"/>
              <a:gd name="connsiteX22" fmla="*/ 2210204 w 3638570"/>
              <a:gd name="connsiteY22" fmla="*/ 179531 h 2779140"/>
              <a:gd name="connsiteX23" fmla="*/ 2643289 w 3638570"/>
              <a:gd name="connsiteY23" fmla="*/ 34441 h 2779140"/>
              <a:gd name="connsiteX24" fmla="*/ 2862396 w 3638570"/>
              <a:gd name="connsiteY24" fmla="*/ 1 h 2779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638570" h="2779140">
                <a:moveTo>
                  <a:pt x="2862396" y="1"/>
                </a:moveTo>
                <a:cubicBezTo>
                  <a:pt x="2883850" y="-30"/>
                  <a:pt x="2905222" y="1311"/>
                  <a:pt x="2927396" y="4127"/>
                </a:cubicBezTo>
                <a:cubicBezTo>
                  <a:pt x="3016090" y="15390"/>
                  <a:pt x="3104586" y="20219"/>
                  <a:pt x="3175456" y="102022"/>
                </a:cubicBezTo>
                <a:cubicBezTo>
                  <a:pt x="3246327" y="183825"/>
                  <a:pt x="3318924" y="375537"/>
                  <a:pt x="3352617" y="494946"/>
                </a:cubicBezTo>
                <a:cubicBezTo>
                  <a:pt x="3386309" y="614355"/>
                  <a:pt x="3338435" y="669923"/>
                  <a:pt x="3377611" y="818479"/>
                </a:cubicBezTo>
                <a:cubicBezTo>
                  <a:pt x="3416788" y="967035"/>
                  <a:pt x="3548103" y="1224857"/>
                  <a:pt x="3587677" y="1386283"/>
                </a:cubicBezTo>
                <a:cubicBezTo>
                  <a:pt x="3627251" y="1547708"/>
                  <a:pt x="3664116" y="1688866"/>
                  <a:pt x="3615057" y="1787034"/>
                </a:cubicBezTo>
                <a:cubicBezTo>
                  <a:pt x="3565998" y="1885201"/>
                  <a:pt x="3434446" y="1916567"/>
                  <a:pt x="3293322" y="1975288"/>
                </a:cubicBezTo>
                <a:cubicBezTo>
                  <a:pt x="3152198" y="2034009"/>
                  <a:pt x="2943841" y="2074760"/>
                  <a:pt x="2768309" y="2139362"/>
                </a:cubicBezTo>
                <a:cubicBezTo>
                  <a:pt x="2592778" y="2203963"/>
                  <a:pt x="2420090" y="2306657"/>
                  <a:pt x="2240132" y="2362896"/>
                </a:cubicBezTo>
                <a:cubicBezTo>
                  <a:pt x="2060175" y="2419135"/>
                  <a:pt x="1901279" y="2415192"/>
                  <a:pt x="1688567" y="2476795"/>
                </a:cubicBezTo>
                <a:cubicBezTo>
                  <a:pt x="1475854" y="2538397"/>
                  <a:pt x="1141171" y="2685220"/>
                  <a:pt x="963854" y="2732513"/>
                </a:cubicBezTo>
                <a:cubicBezTo>
                  <a:pt x="786538" y="2779806"/>
                  <a:pt x="707819" y="2794661"/>
                  <a:pt x="624669" y="2760549"/>
                </a:cubicBezTo>
                <a:cubicBezTo>
                  <a:pt x="541519" y="2726438"/>
                  <a:pt x="515291" y="2619314"/>
                  <a:pt x="464959" y="2527844"/>
                </a:cubicBezTo>
                <a:cubicBezTo>
                  <a:pt x="414626" y="2436373"/>
                  <a:pt x="359869" y="2336541"/>
                  <a:pt x="322675" y="2211729"/>
                </a:cubicBezTo>
                <a:cubicBezTo>
                  <a:pt x="285482" y="2086916"/>
                  <a:pt x="281107" y="1904746"/>
                  <a:pt x="241799" y="1778969"/>
                </a:cubicBezTo>
                <a:cubicBezTo>
                  <a:pt x="202493" y="1653193"/>
                  <a:pt x="126142" y="1582848"/>
                  <a:pt x="86836" y="1457072"/>
                </a:cubicBezTo>
                <a:cubicBezTo>
                  <a:pt x="47529" y="1331295"/>
                  <a:pt x="-23223" y="1104898"/>
                  <a:pt x="7542" y="994581"/>
                </a:cubicBezTo>
                <a:cubicBezTo>
                  <a:pt x="38306" y="884265"/>
                  <a:pt x="132875" y="856335"/>
                  <a:pt x="271424" y="795170"/>
                </a:cubicBezTo>
                <a:cubicBezTo>
                  <a:pt x="409972" y="734006"/>
                  <a:pt x="668982" y="687171"/>
                  <a:pt x="838834" y="627593"/>
                </a:cubicBezTo>
                <a:cubicBezTo>
                  <a:pt x="1008686" y="568014"/>
                  <a:pt x="1144327" y="480147"/>
                  <a:pt x="1290538" y="437702"/>
                </a:cubicBezTo>
                <a:cubicBezTo>
                  <a:pt x="1436750" y="395257"/>
                  <a:pt x="1562825" y="415954"/>
                  <a:pt x="1716102" y="372926"/>
                </a:cubicBezTo>
                <a:cubicBezTo>
                  <a:pt x="1869380" y="329898"/>
                  <a:pt x="2055673" y="235945"/>
                  <a:pt x="2210204" y="179531"/>
                </a:cubicBezTo>
                <a:cubicBezTo>
                  <a:pt x="2364735" y="123117"/>
                  <a:pt x="2523758" y="63675"/>
                  <a:pt x="2643289" y="34441"/>
                </a:cubicBezTo>
                <a:cubicBezTo>
                  <a:pt x="2732938" y="12516"/>
                  <a:pt x="2798033" y="91"/>
                  <a:pt x="2862396" y="1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38100">
            <a:solidFill>
              <a:srgbClr val="5EBAE7"/>
            </a:solidFill>
          </a:ln>
        </p:spPr>
        <p:txBody>
          <a:bodyPr wrap="square">
            <a:noAutofit/>
          </a:bodyPr>
          <a:lstStyle>
            <a:lvl1pPr>
              <a:defRPr lang="zh-CN" altLang="en-US"/>
            </a:lvl1pPr>
          </a:lstStyle>
          <a:p>
            <a:pPr lvl="0"/>
            <a:endParaRPr lang="zh-CN" altLang="en-US"/>
          </a:p>
        </p:txBody>
      </p:sp>
    </p:spTree>
  </p:cSld>
  <p:clrMapOvr>
    <a:masterClrMapping/>
  </p:clrMapOvr>
  <p:transition spd="slow" advTm="0">
    <p:cover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任意多边形: 形状 9"/>
          <p:cNvSpPr>
            <a:spLocks noGrp="1"/>
          </p:cNvSpPr>
          <p:nvPr>
            <p:ph type="pic" sz="quarter" idx="13"/>
          </p:nvPr>
        </p:nvSpPr>
        <p:spPr>
          <a:xfrm>
            <a:off x="1931257" y="539750"/>
            <a:ext cx="2436685" cy="2413001"/>
          </a:xfrm>
          <a:custGeom>
            <a:avLst/>
            <a:gdLst>
              <a:gd name="connsiteX0" fmla="*/ 1271347 w 2436685"/>
              <a:gd name="connsiteY0" fmla="*/ 13 h 2413001"/>
              <a:gd name="connsiteX1" fmla="*/ 1392724 w 2436685"/>
              <a:gd name="connsiteY1" fmla="*/ 2144 h 2413001"/>
              <a:gd name="connsiteX2" fmla="*/ 1709429 w 2436685"/>
              <a:gd name="connsiteY2" fmla="*/ 63725 h 2413001"/>
              <a:gd name="connsiteX3" fmla="*/ 2034933 w 2436685"/>
              <a:gd name="connsiteY3" fmla="*/ 266065 h 2413001"/>
              <a:gd name="connsiteX4" fmla="*/ 2228475 w 2436685"/>
              <a:gd name="connsiteY4" fmla="*/ 529987 h 2413001"/>
              <a:gd name="connsiteX5" fmla="*/ 2422018 w 2436685"/>
              <a:gd name="connsiteY5" fmla="*/ 917072 h 2413001"/>
              <a:gd name="connsiteX6" fmla="*/ 2422018 w 2436685"/>
              <a:gd name="connsiteY6" fmla="*/ 1427320 h 2413001"/>
              <a:gd name="connsiteX7" fmla="*/ 2413220 w 2436685"/>
              <a:gd name="connsiteY7" fmla="*/ 1744027 h 2413001"/>
              <a:gd name="connsiteX8" fmla="*/ 2210881 w 2436685"/>
              <a:gd name="connsiteY8" fmla="*/ 1990353 h 2413001"/>
              <a:gd name="connsiteX9" fmla="*/ 1938162 w 2436685"/>
              <a:gd name="connsiteY9" fmla="*/ 2245478 h 2413001"/>
              <a:gd name="connsiteX10" fmla="*/ 1331142 w 2436685"/>
              <a:gd name="connsiteY10" fmla="*/ 2403830 h 2413001"/>
              <a:gd name="connsiteX11" fmla="*/ 697730 w 2436685"/>
              <a:gd name="connsiteY11" fmla="*/ 2359843 h 2413001"/>
              <a:gd name="connsiteX12" fmla="*/ 389821 w 2436685"/>
              <a:gd name="connsiteY12" fmla="*/ 2078327 h 2413001"/>
              <a:gd name="connsiteX13" fmla="*/ 196279 w 2436685"/>
              <a:gd name="connsiteY13" fmla="*/ 1805608 h 2413001"/>
              <a:gd name="connsiteX14" fmla="*/ 11534 w 2436685"/>
              <a:gd name="connsiteY14" fmla="*/ 1409726 h 2413001"/>
              <a:gd name="connsiteX15" fmla="*/ 29129 w 2436685"/>
              <a:gd name="connsiteY15" fmla="*/ 943464 h 2413001"/>
              <a:gd name="connsiteX16" fmla="*/ 108305 w 2436685"/>
              <a:gd name="connsiteY16" fmla="*/ 573974 h 2413001"/>
              <a:gd name="connsiteX17" fmla="*/ 310645 w 2436685"/>
              <a:gd name="connsiteY17" fmla="*/ 380431 h 2413001"/>
              <a:gd name="connsiteX18" fmla="*/ 433809 w 2436685"/>
              <a:gd name="connsiteY18" fmla="*/ 248470 h 2413001"/>
              <a:gd name="connsiteX19" fmla="*/ 856083 w 2436685"/>
              <a:gd name="connsiteY19" fmla="*/ 37333 h 2413001"/>
              <a:gd name="connsiteX20" fmla="*/ 1271347 w 2436685"/>
              <a:gd name="connsiteY20" fmla="*/ 13 h 2413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436685" h="2413001">
                <a:moveTo>
                  <a:pt x="1271347" y="13"/>
                </a:moveTo>
                <a:cubicBezTo>
                  <a:pt x="1315838" y="128"/>
                  <a:pt x="1357168" y="1044"/>
                  <a:pt x="1392724" y="2144"/>
                </a:cubicBezTo>
                <a:cubicBezTo>
                  <a:pt x="1534948" y="6542"/>
                  <a:pt x="1602394" y="19738"/>
                  <a:pt x="1709429" y="63725"/>
                </a:cubicBezTo>
                <a:cubicBezTo>
                  <a:pt x="1816465" y="107712"/>
                  <a:pt x="1948425" y="188355"/>
                  <a:pt x="2034933" y="266065"/>
                </a:cubicBezTo>
                <a:cubicBezTo>
                  <a:pt x="2121440" y="343775"/>
                  <a:pt x="2163962" y="421486"/>
                  <a:pt x="2228475" y="529987"/>
                </a:cubicBezTo>
                <a:cubicBezTo>
                  <a:pt x="2292989" y="638488"/>
                  <a:pt x="2389760" y="767516"/>
                  <a:pt x="2422018" y="917072"/>
                </a:cubicBezTo>
                <a:cubicBezTo>
                  <a:pt x="2454275" y="1066628"/>
                  <a:pt x="2423484" y="1289494"/>
                  <a:pt x="2422018" y="1427320"/>
                </a:cubicBezTo>
                <a:cubicBezTo>
                  <a:pt x="2420552" y="1565146"/>
                  <a:pt x="2448410" y="1650187"/>
                  <a:pt x="2413220" y="1744027"/>
                </a:cubicBezTo>
                <a:cubicBezTo>
                  <a:pt x="2378031" y="1837865"/>
                  <a:pt x="2290057" y="1906778"/>
                  <a:pt x="2210881" y="1990353"/>
                </a:cubicBezTo>
                <a:cubicBezTo>
                  <a:pt x="2131704" y="2073928"/>
                  <a:pt x="2084785" y="2176565"/>
                  <a:pt x="1938162" y="2245478"/>
                </a:cubicBezTo>
                <a:cubicBezTo>
                  <a:pt x="1791538" y="2314390"/>
                  <a:pt x="1537881" y="2384769"/>
                  <a:pt x="1331142" y="2403830"/>
                </a:cubicBezTo>
                <a:cubicBezTo>
                  <a:pt x="1124403" y="2422892"/>
                  <a:pt x="854617" y="2414094"/>
                  <a:pt x="697730" y="2359843"/>
                </a:cubicBezTo>
                <a:cubicBezTo>
                  <a:pt x="540844" y="2305593"/>
                  <a:pt x="473397" y="2170700"/>
                  <a:pt x="389821" y="2078327"/>
                </a:cubicBezTo>
                <a:cubicBezTo>
                  <a:pt x="306246" y="1985955"/>
                  <a:pt x="259327" y="1917042"/>
                  <a:pt x="196279" y="1805608"/>
                </a:cubicBezTo>
                <a:cubicBezTo>
                  <a:pt x="133231" y="1694174"/>
                  <a:pt x="39392" y="1553416"/>
                  <a:pt x="11534" y="1409726"/>
                </a:cubicBezTo>
                <a:cubicBezTo>
                  <a:pt x="-16325" y="1266035"/>
                  <a:pt x="13000" y="1082756"/>
                  <a:pt x="29129" y="943464"/>
                </a:cubicBezTo>
                <a:cubicBezTo>
                  <a:pt x="45257" y="804172"/>
                  <a:pt x="61386" y="667813"/>
                  <a:pt x="108305" y="573974"/>
                </a:cubicBezTo>
                <a:cubicBezTo>
                  <a:pt x="155224" y="480135"/>
                  <a:pt x="260793" y="431749"/>
                  <a:pt x="310645" y="380431"/>
                </a:cubicBezTo>
                <a:cubicBezTo>
                  <a:pt x="360497" y="329114"/>
                  <a:pt x="342902" y="305653"/>
                  <a:pt x="433809" y="248470"/>
                </a:cubicBezTo>
                <a:cubicBezTo>
                  <a:pt x="524715" y="191287"/>
                  <a:pt x="696264" y="78388"/>
                  <a:pt x="856083" y="37333"/>
                </a:cubicBezTo>
                <a:cubicBezTo>
                  <a:pt x="975948" y="6542"/>
                  <a:pt x="1137874" y="-331"/>
                  <a:pt x="1271347" y="1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38100">
            <a:solidFill>
              <a:srgbClr val="5EBAE7"/>
            </a:solidFill>
          </a:ln>
        </p:spPr>
        <p:txBody>
          <a:bodyPr wrap="square">
            <a:noAutofit/>
          </a:bodyPr>
          <a:lstStyle>
            <a:lvl1pPr>
              <a:defRPr lang="zh-CN" altLang="en-US"/>
            </a:lvl1pPr>
          </a:lstStyle>
          <a:p>
            <a:pPr lvl="0"/>
            <a:endParaRPr lang="zh-CN" altLang="en-US"/>
          </a:p>
        </p:txBody>
      </p:sp>
      <p:sp>
        <p:nvSpPr>
          <p:cNvPr id="13" name="任意多边形: 形状 12"/>
          <p:cNvSpPr>
            <a:spLocks noGrp="1"/>
          </p:cNvSpPr>
          <p:nvPr>
            <p:ph type="pic" sz="quarter" idx="10"/>
          </p:nvPr>
        </p:nvSpPr>
        <p:spPr>
          <a:xfrm>
            <a:off x="7798658" y="3625850"/>
            <a:ext cx="2436685" cy="2413001"/>
          </a:xfrm>
          <a:custGeom>
            <a:avLst/>
            <a:gdLst>
              <a:gd name="connsiteX0" fmla="*/ 1271347 w 2436685"/>
              <a:gd name="connsiteY0" fmla="*/ 13 h 2413001"/>
              <a:gd name="connsiteX1" fmla="*/ 1392723 w 2436685"/>
              <a:gd name="connsiteY1" fmla="*/ 2144 h 2413001"/>
              <a:gd name="connsiteX2" fmla="*/ 1709429 w 2436685"/>
              <a:gd name="connsiteY2" fmla="*/ 63725 h 2413001"/>
              <a:gd name="connsiteX3" fmla="*/ 2034933 w 2436685"/>
              <a:gd name="connsiteY3" fmla="*/ 266065 h 2413001"/>
              <a:gd name="connsiteX4" fmla="*/ 2228475 w 2436685"/>
              <a:gd name="connsiteY4" fmla="*/ 529987 h 2413001"/>
              <a:gd name="connsiteX5" fmla="*/ 2422017 w 2436685"/>
              <a:gd name="connsiteY5" fmla="*/ 917072 h 2413001"/>
              <a:gd name="connsiteX6" fmla="*/ 2422017 w 2436685"/>
              <a:gd name="connsiteY6" fmla="*/ 1427320 h 2413001"/>
              <a:gd name="connsiteX7" fmla="*/ 2413220 w 2436685"/>
              <a:gd name="connsiteY7" fmla="*/ 1744026 h 2413001"/>
              <a:gd name="connsiteX8" fmla="*/ 2210880 w 2436685"/>
              <a:gd name="connsiteY8" fmla="*/ 1990353 h 2413001"/>
              <a:gd name="connsiteX9" fmla="*/ 1938161 w 2436685"/>
              <a:gd name="connsiteY9" fmla="*/ 2245477 h 2413001"/>
              <a:gd name="connsiteX10" fmla="*/ 1331142 w 2436685"/>
              <a:gd name="connsiteY10" fmla="*/ 2403830 h 2413001"/>
              <a:gd name="connsiteX11" fmla="*/ 697730 w 2436685"/>
              <a:gd name="connsiteY11" fmla="*/ 2359843 h 2413001"/>
              <a:gd name="connsiteX12" fmla="*/ 389821 w 2436685"/>
              <a:gd name="connsiteY12" fmla="*/ 2078327 h 2413001"/>
              <a:gd name="connsiteX13" fmla="*/ 196279 w 2436685"/>
              <a:gd name="connsiteY13" fmla="*/ 1805608 h 2413001"/>
              <a:gd name="connsiteX14" fmla="*/ 11534 w 2436685"/>
              <a:gd name="connsiteY14" fmla="*/ 1409726 h 2413001"/>
              <a:gd name="connsiteX15" fmla="*/ 29129 w 2436685"/>
              <a:gd name="connsiteY15" fmla="*/ 943464 h 2413001"/>
              <a:gd name="connsiteX16" fmla="*/ 108305 w 2436685"/>
              <a:gd name="connsiteY16" fmla="*/ 573974 h 2413001"/>
              <a:gd name="connsiteX17" fmla="*/ 310645 w 2436685"/>
              <a:gd name="connsiteY17" fmla="*/ 380431 h 2413001"/>
              <a:gd name="connsiteX18" fmla="*/ 433808 w 2436685"/>
              <a:gd name="connsiteY18" fmla="*/ 248471 h 2413001"/>
              <a:gd name="connsiteX19" fmla="*/ 856083 w 2436685"/>
              <a:gd name="connsiteY19" fmla="*/ 37333 h 2413001"/>
              <a:gd name="connsiteX20" fmla="*/ 1271347 w 2436685"/>
              <a:gd name="connsiteY20" fmla="*/ 13 h 2413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436685" h="2413001">
                <a:moveTo>
                  <a:pt x="1271347" y="13"/>
                </a:moveTo>
                <a:cubicBezTo>
                  <a:pt x="1315838" y="128"/>
                  <a:pt x="1357167" y="1044"/>
                  <a:pt x="1392723" y="2144"/>
                </a:cubicBezTo>
                <a:cubicBezTo>
                  <a:pt x="1534948" y="6542"/>
                  <a:pt x="1602394" y="19738"/>
                  <a:pt x="1709429" y="63725"/>
                </a:cubicBezTo>
                <a:cubicBezTo>
                  <a:pt x="1816464" y="107712"/>
                  <a:pt x="1948425" y="188355"/>
                  <a:pt x="2034933" y="266065"/>
                </a:cubicBezTo>
                <a:cubicBezTo>
                  <a:pt x="2121440" y="343775"/>
                  <a:pt x="2163961" y="421486"/>
                  <a:pt x="2228475" y="529987"/>
                </a:cubicBezTo>
                <a:cubicBezTo>
                  <a:pt x="2292989" y="638488"/>
                  <a:pt x="2389760" y="767516"/>
                  <a:pt x="2422017" y="917072"/>
                </a:cubicBezTo>
                <a:cubicBezTo>
                  <a:pt x="2454275" y="1066628"/>
                  <a:pt x="2423484" y="1289494"/>
                  <a:pt x="2422017" y="1427320"/>
                </a:cubicBezTo>
                <a:cubicBezTo>
                  <a:pt x="2420551" y="1565146"/>
                  <a:pt x="2448410" y="1650187"/>
                  <a:pt x="2413220" y="1744026"/>
                </a:cubicBezTo>
                <a:cubicBezTo>
                  <a:pt x="2378031" y="1837865"/>
                  <a:pt x="2290057" y="1906778"/>
                  <a:pt x="2210880" y="1990353"/>
                </a:cubicBezTo>
                <a:cubicBezTo>
                  <a:pt x="2131704" y="2073928"/>
                  <a:pt x="2084785" y="2176565"/>
                  <a:pt x="1938161" y="2245477"/>
                </a:cubicBezTo>
                <a:cubicBezTo>
                  <a:pt x="1791538" y="2314390"/>
                  <a:pt x="1537880" y="2384769"/>
                  <a:pt x="1331142" y="2403830"/>
                </a:cubicBezTo>
                <a:cubicBezTo>
                  <a:pt x="1124403" y="2422892"/>
                  <a:pt x="854616" y="2414094"/>
                  <a:pt x="697730" y="2359843"/>
                </a:cubicBezTo>
                <a:cubicBezTo>
                  <a:pt x="540843" y="2305593"/>
                  <a:pt x="473397" y="2170700"/>
                  <a:pt x="389821" y="2078327"/>
                </a:cubicBezTo>
                <a:cubicBezTo>
                  <a:pt x="306246" y="1985955"/>
                  <a:pt x="259327" y="1917042"/>
                  <a:pt x="196279" y="1805608"/>
                </a:cubicBezTo>
                <a:cubicBezTo>
                  <a:pt x="133231" y="1694174"/>
                  <a:pt x="39392" y="1553416"/>
                  <a:pt x="11534" y="1409726"/>
                </a:cubicBezTo>
                <a:cubicBezTo>
                  <a:pt x="-16325" y="1266035"/>
                  <a:pt x="13000" y="1082756"/>
                  <a:pt x="29129" y="943464"/>
                </a:cubicBezTo>
                <a:cubicBezTo>
                  <a:pt x="45257" y="804172"/>
                  <a:pt x="61386" y="667813"/>
                  <a:pt x="108305" y="573974"/>
                </a:cubicBezTo>
                <a:cubicBezTo>
                  <a:pt x="155224" y="480135"/>
                  <a:pt x="260793" y="431749"/>
                  <a:pt x="310645" y="380431"/>
                </a:cubicBezTo>
                <a:cubicBezTo>
                  <a:pt x="360497" y="329113"/>
                  <a:pt x="342902" y="305654"/>
                  <a:pt x="433808" y="248471"/>
                </a:cubicBezTo>
                <a:cubicBezTo>
                  <a:pt x="524714" y="191288"/>
                  <a:pt x="696263" y="78388"/>
                  <a:pt x="856083" y="37333"/>
                </a:cubicBezTo>
                <a:cubicBezTo>
                  <a:pt x="975947" y="6542"/>
                  <a:pt x="1137874" y="-331"/>
                  <a:pt x="1271347" y="1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38100">
            <a:solidFill>
              <a:srgbClr val="5EBAE7"/>
            </a:solidFill>
          </a:ln>
        </p:spPr>
        <p:txBody>
          <a:bodyPr wrap="square">
            <a:noAutofit/>
          </a:bodyPr>
          <a:lstStyle>
            <a:lvl1pPr>
              <a:defRPr lang="zh-CN" altLang="en-US"/>
            </a:lvl1pPr>
          </a:lstStyle>
          <a:p>
            <a:pPr lvl="0"/>
            <a:endParaRPr lang="zh-CN" altLang="en-US"/>
          </a:p>
        </p:txBody>
      </p:sp>
      <p:sp>
        <p:nvSpPr>
          <p:cNvPr id="12" name="任意多边形: 形状 11"/>
          <p:cNvSpPr>
            <a:spLocks noGrp="1"/>
          </p:cNvSpPr>
          <p:nvPr>
            <p:ph type="pic" sz="quarter" idx="11"/>
          </p:nvPr>
        </p:nvSpPr>
        <p:spPr>
          <a:xfrm>
            <a:off x="1931257" y="3625850"/>
            <a:ext cx="2436686" cy="2413001"/>
          </a:xfrm>
          <a:custGeom>
            <a:avLst/>
            <a:gdLst>
              <a:gd name="connsiteX0" fmla="*/ 1271347 w 2436686"/>
              <a:gd name="connsiteY0" fmla="*/ 13 h 2413001"/>
              <a:gd name="connsiteX1" fmla="*/ 1392724 w 2436686"/>
              <a:gd name="connsiteY1" fmla="*/ 2144 h 2413001"/>
              <a:gd name="connsiteX2" fmla="*/ 1709430 w 2436686"/>
              <a:gd name="connsiteY2" fmla="*/ 63725 h 2413001"/>
              <a:gd name="connsiteX3" fmla="*/ 2034933 w 2436686"/>
              <a:gd name="connsiteY3" fmla="*/ 266065 h 2413001"/>
              <a:gd name="connsiteX4" fmla="*/ 2228475 w 2436686"/>
              <a:gd name="connsiteY4" fmla="*/ 529987 h 2413001"/>
              <a:gd name="connsiteX5" fmla="*/ 2422018 w 2436686"/>
              <a:gd name="connsiteY5" fmla="*/ 917072 h 2413001"/>
              <a:gd name="connsiteX6" fmla="*/ 2422018 w 2436686"/>
              <a:gd name="connsiteY6" fmla="*/ 1427320 h 2413001"/>
              <a:gd name="connsiteX7" fmla="*/ 2413220 w 2436686"/>
              <a:gd name="connsiteY7" fmla="*/ 1744026 h 2413001"/>
              <a:gd name="connsiteX8" fmla="*/ 2210881 w 2436686"/>
              <a:gd name="connsiteY8" fmla="*/ 1990353 h 2413001"/>
              <a:gd name="connsiteX9" fmla="*/ 1938162 w 2436686"/>
              <a:gd name="connsiteY9" fmla="*/ 2245477 h 2413001"/>
              <a:gd name="connsiteX10" fmla="*/ 1331142 w 2436686"/>
              <a:gd name="connsiteY10" fmla="*/ 2403830 h 2413001"/>
              <a:gd name="connsiteX11" fmla="*/ 697730 w 2436686"/>
              <a:gd name="connsiteY11" fmla="*/ 2359843 h 2413001"/>
              <a:gd name="connsiteX12" fmla="*/ 389822 w 2436686"/>
              <a:gd name="connsiteY12" fmla="*/ 2078327 h 2413001"/>
              <a:gd name="connsiteX13" fmla="*/ 196279 w 2436686"/>
              <a:gd name="connsiteY13" fmla="*/ 1805608 h 2413001"/>
              <a:gd name="connsiteX14" fmla="*/ 11534 w 2436686"/>
              <a:gd name="connsiteY14" fmla="*/ 1409726 h 2413001"/>
              <a:gd name="connsiteX15" fmla="*/ 29129 w 2436686"/>
              <a:gd name="connsiteY15" fmla="*/ 943464 h 2413001"/>
              <a:gd name="connsiteX16" fmla="*/ 108305 w 2436686"/>
              <a:gd name="connsiteY16" fmla="*/ 573974 h 2413001"/>
              <a:gd name="connsiteX17" fmla="*/ 310645 w 2436686"/>
              <a:gd name="connsiteY17" fmla="*/ 380431 h 2413001"/>
              <a:gd name="connsiteX18" fmla="*/ 433809 w 2436686"/>
              <a:gd name="connsiteY18" fmla="*/ 248471 h 2413001"/>
              <a:gd name="connsiteX19" fmla="*/ 856083 w 2436686"/>
              <a:gd name="connsiteY19" fmla="*/ 37333 h 2413001"/>
              <a:gd name="connsiteX20" fmla="*/ 1271347 w 2436686"/>
              <a:gd name="connsiteY20" fmla="*/ 13 h 2413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436686" h="2413001">
                <a:moveTo>
                  <a:pt x="1271347" y="13"/>
                </a:moveTo>
                <a:cubicBezTo>
                  <a:pt x="1315838" y="128"/>
                  <a:pt x="1357168" y="1044"/>
                  <a:pt x="1392724" y="2144"/>
                </a:cubicBezTo>
                <a:cubicBezTo>
                  <a:pt x="1534948" y="6542"/>
                  <a:pt x="1602394" y="19738"/>
                  <a:pt x="1709430" y="63725"/>
                </a:cubicBezTo>
                <a:cubicBezTo>
                  <a:pt x="1816465" y="107712"/>
                  <a:pt x="1948425" y="188355"/>
                  <a:pt x="2034933" y="266065"/>
                </a:cubicBezTo>
                <a:cubicBezTo>
                  <a:pt x="2121440" y="343775"/>
                  <a:pt x="2163962" y="421486"/>
                  <a:pt x="2228475" y="529987"/>
                </a:cubicBezTo>
                <a:cubicBezTo>
                  <a:pt x="2292989" y="638488"/>
                  <a:pt x="2389760" y="767516"/>
                  <a:pt x="2422018" y="917072"/>
                </a:cubicBezTo>
                <a:cubicBezTo>
                  <a:pt x="2454275" y="1066628"/>
                  <a:pt x="2423485" y="1289494"/>
                  <a:pt x="2422018" y="1427320"/>
                </a:cubicBezTo>
                <a:cubicBezTo>
                  <a:pt x="2420551" y="1565146"/>
                  <a:pt x="2448410" y="1650187"/>
                  <a:pt x="2413220" y="1744026"/>
                </a:cubicBezTo>
                <a:cubicBezTo>
                  <a:pt x="2378031" y="1837865"/>
                  <a:pt x="2290057" y="1906778"/>
                  <a:pt x="2210881" y="1990353"/>
                </a:cubicBezTo>
                <a:cubicBezTo>
                  <a:pt x="2131704" y="2073928"/>
                  <a:pt x="2084785" y="2176565"/>
                  <a:pt x="1938162" y="2245477"/>
                </a:cubicBezTo>
                <a:cubicBezTo>
                  <a:pt x="1791538" y="2314390"/>
                  <a:pt x="1537881" y="2384769"/>
                  <a:pt x="1331142" y="2403830"/>
                </a:cubicBezTo>
                <a:cubicBezTo>
                  <a:pt x="1124403" y="2422892"/>
                  <a:pt x="854617" y="2414094"/>
                  <a:pt x="697730" y="2359843"/>
                </a:cubicBezTo>
                <a:cubicBezTo>
                  <a:pt x="540844" y="2305593"/>
                  <a:pt x="473397" y="2170700"/>
                  <a:pt x="389822" y="2078327"/>
                </a:cubicBezTo>
                <a:cubicBezTo>
                  <a:pt x="306246" y="1985955"/>
                  <a:pt x="259327" y="1917042"/>
                  <a:pt x="196279" y="1805608"/>
                </a:cubicBezTo>
                <a:cubicBezTo>
                  <a:pt x="133231" y="1694174"/>
                  <a:pt x="39393" y="1553416"/>
                  <a:pt x="11534" y="1409726"/>
                </a:cubicBezTo>
                <a:cubicBezTo>
                  <a:pt x="-16325" y="1266035"/>
                  <a:pt x="13000" y="1082756"/>
                  <a:pt x="29129" y="943464"/>
                </a:cubicBezTo>
                <a:cubicBezTo>
                  <a:pt x="45257" y="804172"/>
                  <a:pt x="61386" y="667813"/>
                  <a:pt x="108305" y="573974"/>
                </a:cubicBezTo>
                <a:cubicBezTo>
                  <a:pt x="155224" y="480135"/>
                  <a:pt x="260793" y="431749"/>
                  <a:pt x="310645" y="380431"/>
                </a:cubicBezTo>
                <a:cubicBezTo>
                  <a:pt x="360497" y="329113"/>
                  <a:pt x="342902" y="305654"/>
                  <a:pt x="433809" y="248471"/>
                </a:cubicBezTo>
                <a:cubicBezTo>
                  <a:pt x="524715" y="191288"/>
                  <a:pt x="696264" y="78388"/>
                  <a:pt x="856083" y="37333"/>
                </a:cubicBezTo>
                <a:cubicBezTo>
                  <a:pt x="975948" y="6542"/>
                  <a:pt x="1137874" y="-331"/>
                  <a:pt x="1271347" y="1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38100">
            <a:solidFill>
              <a:srgbClr val="5EBAE7"/>
            </a:solidFill>
          </a:ln>
        </p:spPr>
        <p:txBody>
          <a:bodyPr wrap="square">
            <a:noAutofit/>
          </a:bodyPr>
          <a:lstStyle>
            <a:lvl1pPr>
              <a:defRPr lang="zh-CN" altLang="en-US"/>
            </a:lvl1pPr>
          </a:lstStyle>
          <a:p>
            <a:pPr lvl="0"/>
            <a:endParaRPr lang="zh-CN" altLang="en-US"/>
          </a:p>
        </p:txBody>
      </p:sp>
      <p:sp>
        <p:nvSpPr>
          <p:cNvPr id="11" name="任意多边形: 形状 10"/>
          <p:cNvSpPr>
            <a:spLocks noGrp="1"/>
          </p:cNvSpPr>
          <p:nvPr>
            <p:ph type="pic" sz="quarter" idx="12"/>
          </p:nvPr>
        </p:nvSpPr>
        <p:spPr>
          <a:xfrm>
            <a:off x="7798657" y="539750"/>
            <a:ext cx="2436685" cy="2413001"/>
          </a:xfrm>
          <a:custGeom>
            <a:avLst/>
            <a:gdLst>
              <a:gd name="connsiteX0" fmla="*/ 1271347 w 2436685"/>
              <a:gd name="connsiteY0" fmla="*/ 13 h 2413001"/>
              <a:gd name="connsiteX1" fmla="*/ 1392723 w 2436685"/>
              <a:gd name="connsiteY1" fmla="*/ 2144 h 2413001"/>
              <a:gd name="connsiteX2" fmla="*/ 1709429 w 2436685"/>
              <a:gd name="connsiteY2" fmla="*/ 63725 h 2413001"/>
              <a:gd name="connsiteX3" fmla="*/ 2034933 w 2436685"/>
              <a:gd name="connsiteY3" fmla="*/ 266065 h 2413001"/>
              <a:gd name="connsiteX4" fmla="*/ 2228475 w 2436685"/>
              <a:gd name="connsiteY4" fmla="*/ 529987 h 2413001"/>
              <a:gd name="connsiteX5" fmla="*/ 2422018 w 2436685"/>
              <a:gd name="connsiteY5" fmla="*/ 917072 h 2413001"/>
              <a:gd name="connsiteX6" fmla="*/ 2422018 w 2436685"/>
              <a:gd name="connsiteY6" fmla="*/ 1427320 h 2413001"/>
              <a:gd name="connsiteX7" fmla="*/ 2413220 w 2436685"/>
              <a:gd name="connsiteY7" fmla="*/ 1744027 h 2413001"/>
              <a:gd name="connsiteX8" fmla="*/ 2210880 w 2436685"/>
              <a:gd name="connsiteY8" fmla="*/ 1990353 h 2413001"/>
              <a:gd name="connsiteX9" fmla="*/ 1938161 w 2436685"/>
              <a:gd name="connsiteY9" fmla="*/ 2245478 h 2413001"/>
              <a:gd name="connsiteX10" fmla="*/ 1331142 w 2436685"/>
              <a:gd name="connsiteY10" fmla="*/ 2403830 h 2413001"/>
              <a:gd name="connsiteX11" fmla="*/ 697730 w 2436685"/>
              <a:gd name="connsiteY11" fmla="*/ 2359843 h 2413001"/>
              <a:gd name="connsiteX12" fmla="*/ 389821 w 2436685"/>
              <a:gd name="connsiteY12" fmla="*/ 2078327 h 2413001"/>
              <a:gd name="connsiteX13" fmla="*/ 196279 w 2436685"/>
              <a:gd name="connsiteY13" fmla="*/ 1805608 h 2413001"/>
              <a:gd name="connsiteX14" fmla="*/ 11534 w 2436685"/>
              <a:gd name="connsiteY14" fmla="*/ 1409726 h 2413001"/>
              <a:gd name="connsiteX15" fmla="*/ 29129 w 2436685"/>
              <a:gd name="connsiteY15" fmla="*/ 943464 h 2413001"/>
              <a:gd name="connsiteX16" fmla="*/ 108305 w 2436685"/>
              <a:gd name="connsiteY16" fmla="*/ 573974 h 2413001"/>
              <a:gd name="connsiteX17" fmla="*/ 310645 w 2436685"/>
              <a:gd name="connsiteY17" fmla="*/ 380431 h 2413001"/>
              <a:gd name="connsiteX18" fmla="*/ 433808 w 2436685"/>
              <a:gd name="connsiteY18" fmla="*/ 248470 h 2413001"/>
              <a:gd name="connsiteX19" fmla="*/ 856083 w 2436685"/>
              <a:gd name="connsiteY19" fmla="*/ 37333 h 2413001"/>
              <a:gd name="connsiteX20" fmla="*/ 1271347 w 2436685"/>
              <a:gd name="connsiteY20" fmla="*/ 13 h 2413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436685" h="2413001">
                <a:moveTo>
                  <a:pt x="1271347" y="13"/>
                </a:moveTo>
                <a:cubicBezTo>
                  <a:pt x="1315838" y="128"/>
                  <a:pt x="1357167" y="1044"/>
                  <a:pt x="1392723" y="2144"/>
                </a:cubicBezTo>
                <a:cubicBezTo>
                  <a:pt x="1534948" y="6542"/>
                  <a:pt x="1602394" y="19738"/>
                  <a:pt x="1709429" y="63725"/>
                </a:cubicBezTo>
                <a:cubicBezTo>
                  <a:pt x="1816464" y="107712"/>
                  <a:pt x="1948425" y="188355"/>
                  <a:pt x="2034933" y="266065"/>
                </a:cubicBezTo>
                <a:cubicBezTo>
                  <a:pt x="2121440" y="343775"/>
                  <a:pt x="2163961" y="421486"/>
                  <a:pt x="2228475" y="529987"/>
                </a:cubicBezTo>
                <a:cubicBezTo>
                  <a:pt x="2292989" y="638488"/>
                  <a:pt x="2389760" y="767516"/>
                  <a:pt x="2422018" y="917072"/>
                </a:cubicBezTo>
                <a:cubicBezTo>
                  <a:pt x="2454275" y="1066628"/>
                  <a:pt x="2423484" y="1289494"/>
                  <a:pt x="2422018" y="1427320"/>
                </a:cubicBezTo>
                <a:cubicBezTo>
                  <a:pt x="2420551" y="1565146"/>
                  <a:pt x="2448410" y="1650187"/>
                  <a:pt x="2413220" y="1744027"/>
                </a:cubicBezTo>
                <a:cubicBezTo>
                  <a:pt x="2378031" y="1837865"/>
                  <a:pt x="2290057" y="1906778"/>
                  <a:pt x="2210880" y="1990353"/>
                </a:cubicBezTo>
                <a:cubicBezTo>
                  <a:pt x="2131704" y="2073928"/>
                  <a:pt x="2084785" y="2176565"/>
                  <a:pt x="1938161" y="2245478"/>
                </a:cubicBezTo>
                <a:cubicBezTo>
                  <a:pt x="1791538" y="2314390"/>
                  <a:pt x="1537880" y="2384769"/>
                  <a:pt x="1331142" y="2403830"/>
                </a:cubicBezTo>
                <a:cubicBezTo>
                  <a:pt x="1124403" y="2422892"/>
                  <a:pt x="854616" y="2414094"/>
                  <a:pt x="697730" y="2359843"/>
                </a:cubicBezTo>
                <a:cubicBezTo>
                  <a:pt x="540843" y="2305593"/>
                  <a:pt x="473397" y="2170700"/>
                  <a:pt x="389821" y="2078327"/>
                </a:cubicBezTo>
                <a:cubicBezTo>
                  <a:pt x="306246" y="1985955"/>
                  <a:pt x="259327" y="1917042"/>
                  <a:pt x="196279" y="1805608"/>
                </a:cubicBezTo>
                <a:cubicBezTo>
                  <a:pt x="133231" y="1694174"/>
                  <a:pt x="39392" y="1553416"/>
                  <a:pt x="11534" y="1409726"/>
                </a:cubicBezTo>
                <a:cubicBezTo>
                  <a:pt x="-16325" y="1266035"/>
                  <a:pt x="13000" y="1082756"/>
                  <a:pt x="29129" y="943464"/>
                </a:cubicBezTo>
                <a:cubicBezTo>
                  <a:pt x="45257" y="804172"/>
                  <a:pt x="61386" y="667813"/>
                  <a:pt x="108305" y="573974"/>
                </a:cubicBezTo>
                <a:cubicBezTo>
                  <a:pt x="155224" y="480135"/>
                  <a:pt x="260793" y="431749"/>
                  <a:pt x="310645" y="380431"/>
                </a:cubicBezTo>
                <a:cubicBezTo>
                  <a:pt x="360497" y="329114"/>
                  <a:pt x="342902" y="305653"/>
                  <a:pt x="433808" y="248470"/>
                </a:cubicBezTo>
                <a:cubicBezTo>
                  <a:pt x="524714" y="191287"/>
                  <a:pt x="696263" y="78388"/>
                  <a:pt x="856083" y="37333"/>
                </a:cubicBezTo>
                <a:cubicBezTo>
                  <a:pt x="975947" y="6542"/>
                  <a:pt x="1137874" y="-331"/>
                  <a:pt x="1271347" y="1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38100">
            <a:solidFill>
              <a:srgbClr val="5EBAE7"/>
            </a:solidFill>
          </a:ln>
        </p:spPr>
        <p:txBody>
          <a:bodyPr wrap="square">
            <a:noAutofit/>
          </a:bodyPr>
          <a:lstStyle>
            <a:lvl1pPr>
              <a:defRPr lang="zh-CN" altLang="en-US"/>
            </a:lvl1pPr>
          </a:lstStyle>
          <a:p>
            <a:pPr lvl="0"/>
            <a:endParaRPr lang="zh-CN" altLang="en-US"/>
          </a:p>
        </p:txBody>
      </p:sp>
    </p:spTree>
  </p:cSld>
  <p:clrMapOvr>
    <a:masterClrMapping/>
  </p:clrMapOvr>
  <p:transition spd="slow" advTm="0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cover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任意多边形: 形状 7"/>
          <p:cNvSpPr>
            <a:spLocks noGrp="1"/>
          </p:cNvSpPr>
          <p:nvPr>
            <p:ph type="pic" sz="quarter" idx="10"/>
          </p:nvPr>
        </p:nvSpPr>
        <p:spPr>
          <a:xfrm>
            <a:off x="1654833" y="3789362"/>
            <a:ext cx="3404751" cy="2120962"/>
          </a:xfrm>
          <a:custGeom>
            <a:avLst/>
            <a:gdLst>
              <a:gd name="connsiteX0" fmla="*/ 1453064 w 3404751"/>
              <a:gd name="connsiteY0" fmla="*/ 159 h 2120962"/>
              <a:gd name="connsiteX1" fmla="*/ 1878577 w 3404751"/>
              <a:gd name="connsiteY1" fmla="*/ 65272 h 2120962"/>
              <a:gd name="connsiteX2" fmla="*/ 2407873 w 3404751"/>
              <a:gd name="connsiteY2" fmla="*/ 28065 h 2120962"/>
              <a:gd name="connsiteX3" fmla="*/ 2864520 w 3404751"/>
              <a:gd name="connsiteY3" fmla="*/ 18763 h 2120962"/>
              <a:gd name="connsiteX4" fmla="*/ 3144736 w 3404751"/>
              <a:gd name="connsiteY4" fmla="*/ 74573 h 2120962"/>
              <a:gd name="connsiteX5" fmla="*/ 3352303 w 3404751"/>
              <a:gd name="connsiteY5" fmla="*/ 242005 h 2120962"/>
              <a:gd name="connsiteX6" fmla="*/ 3404195 w 3404751"/>
              <a:gd name="connsiteY6" fmla="*/ 669887 h 2120962"/>
              <a:gd name="connsiteX7" fmla="*/ 3331546 w 3404751"/>
              <a:gd name="connsiteY7" fmla="*/ 986147 h 2120962"/>
              <a:gd name="connsiteX8" fmla="*/ 3362681 w 3404751"/>
              <a:gd name="connsiteY8" fmla="*/ 1590761 h 2120962"/>
              <a:gd name="connsiteX9" fmla="*/ 3269276 w 3404751"/>
              <a:gd name="connsiteY9" fmla="*/ 1981436 h 2120962"/>
              <a:gd name="connsiteX10" fmla="*/ 2906034 w 3404751"/>
              <a:gd name="connsiteY10" fmla="*/ 2065152 h 2120962"/>
              <a:gd name="connsiteX11" fmla="*/ 2355981 w 3404751"/>
              <a:gd name="connsiteY11" fmla="*/ 2065152 h 2120962"/>
              <a:gd name="connsiteX12" fmla="*/ 1785171 w 3404751"/>
              <a:gd name="connsiteY12" fmla="*/ 2120962 h 2120962"/>
              <a:gd name="connsiteX13" fmla="*/ 1224740 w 3404751"/>
              <a:gd name="connsiteY13" fmla="*/ 2065152 h 2120962"/>
              <a:gd name="connsiteX14" fmla="*/ 456742 w 3404751"/>
              <a:gd name="connsiteY14" fmla="*/ 2093057 h 2120962"/>
              <a:gd name="connsiteX15" fmla="*/ 124635 w 3404751"/>
              <a:gd name="connsiteY15" fmla="*/ 2018643 h 2120962"/>
              <a:gd name="connsiteX16" fmla="*/ 41608 w 3404751"/>
              <a:gd name="connsiteY16" fmla="*/ 1748892 h 2120962"/>
              <a:gd name="connsiteX17" fmla="*/ 94 w 3404751"/>
              <a:gd name="connsiteY17" fmla="*/ 1404726 h 2120962"/>
              <a:gd name="connsiteX18" fmla="*/ 51986 w 3404751"/>
              <a:gd name="connsiteY18" fmla="*/ 967543 h 2120962"/>
              <a:gd name="connsiteX19" fmla="*/ 94 w 3404751"/>
              <a:gd name="connsiteY19" fmla="*/ 614076 h 2120962"/>
              <a:gd name="connsiteX20" fmla="*/ 62364 w 3404751"/>
              <a:gd name="connsiteY20" fmla="*/ 148988 h 2120962"/>
              <a:gd name="connsiteX21" fmla="*/ 373715 w 3404751"/>
              <a:gd name="connsiteY21" fmla="*/ 37366 h 2120962"/>
              <a:gd name="connsiteX22" fmla="*/ 965281 w 3404751"/>
              <a:gd name="connsiteY22" fmla="*/ 46668 h 2120962"/>
              <a:gd name="connsiteX23" fmla="*/ 1453064 w 3404751"/>
              <a:gd name="connsiteY23" fmla="*/ 159 h 212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404751" h="2120962">
                <a:moveTo>
                  <a:pt x="1453064" y="159"/>
                </a:moveTo>
                <a:cubicBezTo>
                  <a:pt x="1605280" y="3260"/>
                  <a:pt x="1719442" y="60621"/>
                  <a:pt x="1878577" y="65272"/>
                </a:cubicBezTo>
                <a:cubicBezTo>
                  <a:pt x="2037711" y="69923"/>
                  <a:pt x="2243549" y="35816"/>
                  <a:pt x="2407873" y="28065"/>
                </a:cubicBezTo>
                <a:cubicBezTo>
                  <a:pt x="2572196" y="20313"/>
                  <a:pt x="2741710" y="11012"/>
                  <a:pt x="2864520" y="18763"/>
                </a:cubicBezTo>
                <a:cubicBezTo>
                  <a:pt x="2987330" y="26514"/>
                  <a:pt x="3063439" y="37366"/>
                  <a:pt x="3144736" y="74573"/>
                </a:cubicBezTo>
                <a:cubicBezTo>
                  <a:pt x="3226033" y="111781"/>
                  <a:pt x="3309059" y="142786"/>
                  <a:pt x="3352303" y="242005"/>
                </a:cubicBezTo>
                <a:cubicBezTo>
                  <a:pt x="3395546" y="341224"/>
                  <a:pt x="3407654" y="545863"/>
                  <a:pt x="3404195" y="669887"/>
                </a:cubicBezTo>
                <a:cubicBezTo>
                  <a:pt x="3400735" y="793910"/>
                  <a:pt x="3338465" y="832668"/>
                  <a:pt x="3331546" y="986147"/>
                </a:cubicBezTo>
                <a:cubicBezTo>
                  <a:pt x="3324627" y="1139626"/>
                  <a:pt x="3373060" y="1424880"/>
                  <a:pt x="3362681" y="1590761"/>
                </a:cubicBezTo>
                <a:cubicBezTo>
                  <a:pt x="3352303" y="1756643"/>
                  <a:pt x="3345384" y="1902371"/>
                  <a:pt x="3269276" y="1981436"/>
                </a:cubicBezTo>
                <a:cubicBezTo>
                  <a:pt x="3193168" y="2060501"/>
                  <a:pt x="3058249" y="2051199"/>
                  <a:pt x="2906034" y="2065152"/>
                </a:cubicBezTo>
                <a:cubicBezTo>
                  <a:pt x="2753818" y="2079104"/>
                  <a:pt x="2542791" y="2055850"/>
                  <a:pt x="2355981" y="2065152"/>
                </a:cubicBezTo>
                <a:cubicBezTo>
                  <a:pt x="2169171" y="2074453"/>
                  <a:pt x="1973712" y="2120962"/>
                  <a:pt x="1785171" y="2120962"/>
                </a:cubicBezTo>
                <a:cubicBezTo>
                  <a:pt x="1596631" y="2120962"/>
                  <a:pt x="1446145" y="2069802"/>
                  <a:pt x="1224740" y="2065152"/>
                </a:cubicBezTo>
                <a:cubicBezTo>
                  <a:pt x="1003336" y="2060501"/>
                  <a:pt x="640093" y="2100808"/>
                  <a:pt x="456742" y="2093057"/>
                </a:cubicBezTo>
                <a:cubicBezTo>
                  <a:pt x="273391" y="2085306"/>
                  <a:pt x="193824" y="2076004"/>
                  <a:pt x="124635" y="2018643"/>
                </a:cubicBezTo>
                <a:cubicBezTo>
                  <a:pt x="55445" y="1961282"/>
                  <a:pt x="62364" y="1851211"/>
                  <a:pt x="41608" y="1748892"/>
                </a:cubicBezTo>
                <a:cubicBezTo>
                  <a:pt x="20851" y="1646572"/>
                  <a:pt x="-1636" y="1534951"/>
                  <a:pt x="94" y="1404726"/>
                </a:cubicBezTo>
                <a:cubicBezTo>
                  <a:pt x="1824" y="1274501"/>
                  <a:pt x="51986" y="1099318"/>
                  <a:pt x="51986" y="967543"/>
                </a:cubicBezTo>
                <a:cubicBezTo>
                  <a:pt x="51986" y="835768"/>
                  <a:pt x="94" y="745851"/>
                  <a:pt x="94" y="614076"/>
                </a:cubicBezTo>
                <a:cubicBezTo>
                  <a:pt x="94" y="482301"/>
                  <a:pt x="94" y="245106"/>
                  <a:pt x="62364" y="148988"/>
                </a:cubicBezTo>
                <a:cubicBezTo>
                  <a:pt x="124635" y="52870"/>
                  <a:pt x="223229" y="54419"/>
                  <a:pt x="373715" y="37366"/>
                </a:cubicBezTo>
                <a:cubicBezTo>
                  <a:pt x="524201" y="20313"/>
                  <a:pt x="785390" y="52870"/>
                  <a:pt x="965281" y="46668"/>
                </a:cubicBezTo>
                <a:cubicBezTo>
                  <a:pt x="1145173" y="40467"/>
                  <a:pt x="1300848" y="-2941"/>
                  <a:pt x="1453064" y="159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38100">
            <a:solidFill>
              <a:srgbClr val="5EBAE7"/>
            </a:solidFill>
          </a:ln>
        </p:spPr>
        <p:txBody>
          <a:bodyPr wrap="square">
            <a:noAutofit/>
          </a:bodyPr>
          <a:lstStyle>
            <a:lvl1pPr>
              <a:defRPr lang="zh-CN" altLang="en-US"/>
            </a:lvl1pPr>
          </a:lstStyle>
          <a:p>
            <a:pPr lvl="0"/>
            <a:endParaRPr lang="zh-CN" altLang="en-US"/>
          </a:p>
        </p:txBody>
      </p:sp>
      <p:sp>
        <p:nvSpPr>
          <p:cNvPr id="7" name="任意多边形: 形状 6"/>
          <p:cNvSpPr>
            <a:spLocks noGrp="1"/>
          </p:cNvSpPr>
          <p:nvPr>
            <p:ph type="pic" sz="quarter" idx="11"/>
          </p:nvPr>
        </p:nvSpPr>
        <p:spPr>
          <a:xfrm>
            <a:off x="5288874" y="1668401"/>
            <a:ext cx="3404750" cy="2120962"/>
          </a:xfrm>
          <a:custGeom>
            <a:avLst/>
            <a:gdLst>
              <a:gd name="connsiteX0" fmla="*/ 1453064 w 3404750"/>
              <a:gd name="connsiteY0" fmla="*/ 159 h 2120962"/>
              <a:gd name="connsiteX1" fmla="*/ 1878577 w 3404750"/>
              <a:gd name="connsiteY1" fmla="*/ 65272 h 2120962"/>
              <a:gd name="connsiteX2" fmla="*/ 2407873 w 3404750"/>
              <a:gd name="connsiteY2" fmla="*/ 28065 h 2120962"/>
              <a:gd name="connsiteX3" fmla="*/ 2864520 w 3404750"/>
              <a:gd name="connsiteY3" fmla="*/ 18763 h 2120962"/>
              <a:gd name="connsiteX4" fmla="*/ 3144736 w 3404750"/>
              <a:gd name="connsiteY4" fmla="*/ 74574 h 2120962"/>
              <a:gd name="connsiteX5" fmla="*/ 3352303 w 3404750"/>
              <a:gd name="connsiteY5" fmla="*/ 242005 h 2120962"/>
              <a:gd name="connsiteX6" fmla="*/ 3404194 w 3404750"/>
              <a:gd name="connsiteY6" fmla="*/ 669887 h 2120962"/>
              <a:gd name="connsiteX7" fmla="*/ 3331546 w 3404750"/>
              <a:gd name="connsiteY7" fmla="*/ 986147 h 2120962"/>
              <a:gd name="connsiteX8" fmla="*/ 3362681 w 3404750"/>
              <a:gd name="connsiteY8" fmla="*/ 1590761 h 2120962"/>
              <a:gd name="connsiteX9" fmla="*/ 3269276 w 3404750"/>
              <a:gd name="connsiteY9" fmla="*/ 1981436 h 2120962"/>
              <a:gd name="connsiteX10" fmla="*/ 2906034 w 3404750"/>
              <a:gd name="connsiteY10" fmla="*/ 2065152 h 2120962"/>
              <a:gd name="connsiteX11" fmla="*/ 2355981 w 3404750"/>
              <a:gd name="connsiteY11" fmla="*/ 2065152 h 2120962"/>
              <a:gd name="connsiteX12" fmla="*/ 1785171 w 3404750"/>
              <a:gd name="connsiteY12" fmla="*/ 2120962 h 2120962"/>
              <a:gd name="connsiteX13" fmla="*/ 1224740 w 3404750"/>
              <a:gd name="connsiteY13" fmla="*/ 2065152 h 2120962"/>
              <a:gd name="connsiteX14" fmla="*/ 456742 w 3404750"/>
              <a:gd name="connsiteY14" fmla="*/ 2093057 h 2120962"/>
              <a:gd name="connsiteX15" fmla="*/ 124635 w 3404750"/>
              <a:gd name="connsiteY15" fmla="*/ 2018643 h 2120962"/>
              <a:gd name="connsiteX16" fmla="*/ 41608 w 3404750"/>
              <a:gd name="connsiteY16" fmla="*/ 1748892 h 2120962"/>
              <a:gd name="connsiteX17" fmla="*/ 94 w 3404750"/>
              <a:gd name="connsiteY17" fmla="*/ 1404726 h 2120962"/>
              <a:gd name="connsiteX18" fmla="*/ 51986 w 3404750"/>
              <a:gd name="connsiteY18" fmla="*/ 967543 h 2120962"/>
              <a:gd name="connsiteX19" fmla="*/ 94 w 3404750"/>
              <a:gd name="connsiteY19" fmla="*/ 614076 h 2120962"/>
              <a:gd name="connsiteX20" fmla="*/ 62365 w 3404750"/>
              <a:gd name="connsiteY20" fmla="*/ 148988 h 2120962"/>
              <a:gd name="connsiteX21" fmla="*/ 373715 w 3404750"/>
              <a:gd name="connsiteY21" fmla="*/ 37366 h 2120962"/>
              <a:gd name="connsiteX22" fmla="*/ 965281 w 3404750"/>
              <a:gd name="connsiteY22" fmla="*/ 46668 h 2120962"/>
              <a:gd name="connsiteX23" fmla="*/ 1453064 w 3404750"/>
              <a:gd name="connsiteY23" fmla="*/ 159 h 212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404750" h="2120962">
                <a:moveTo>
                  <a:pt x="1453064" y="159"/>
                </a:moveTo>
                <a:cubicBezTo>
                  <a:pt x="1605280" y="3260"/>
                  <a:pt x="1719442" y="60621"/>
                  <a:pt x="1878577" y="65272"/>
                </a:cubicBezTo>
                <a:cubicBezTo>
                  <a:pt x="2037711" y="69923"/>
                  <a:pt x="2243549" y="35816"/>
                  <a:pt x="2407873" y="28065"/>
                </a:cubicBezTo>
                <a:cubicBezTo>
                  <a:pt x="2572196" y="20313"/>
                  <a:pt x="2741710" y="11012"/>
                  <a:pt x="2864520" y="18763"/>
                </a:cubicBezTo>
                <a:cubicBezTo>
                  <a:pt x="2987330" y="26514"/>
                  <a:pt x="3063439" y="37366"/>
                  <a:pt x="3144736" y="74574"/>
                </a:cubicBezTo>
                <a:cubicBezTo>
                  <a:pt x="3226032" y="111781"/>
                  <a:pt x="3309059" y="142786"/>
                  <a:pt x="3352303" y="242005"/>
                </a:cubicBezTo>
                <a:cubicBezTo>
                  <a:pt x="3395546" y="341224"/>
                  <a:pt x="3407654" y="545863"/>
                  <a:pt x="3404194" y="669887"/>
                </a:cubicBezTo>
                <a:cubicBezTo>
                  <a:pt x="3400735" y="793910"/>
                  <a:pt x="3338465" y="832667"/>
                  <a:pt x="3331546" y="986147"/>
                </a:cubicBezTo>
                <a:cubicBezTo>
                  <a:pt x="3324627" y="1139626"/>
                  <a:pt x="3373060" y="1424880"/>
                  <a:pt x="3362681" y="1590761"/>
                </a:cubicBezTo>
                <a:cubicBezTo>
                  <a:pt x="3352303" y="1756643"/>
                  <a:pt x="3345384" y="1902371"/>
                  <a:pt x="3269276" y="1981436"/>
                </a:cubicBezTo>
                <a:cubicBezTo>
                  <a:pt x="3193168" y="2060501"/>
                  <a:pt x="3058249" y="2051199"/>
                  <a:pt x="2906034" y="2065152"/>
                </a:cubicBezTo>
                <a:cubicBezTo>
                  <a:pt x="2753818" y="2079104"/>
                  <a:pt x="2542791" y="2055850"/>
                  <a:pt x="2355981" y="2065152"/>
                </a:cubicBezTo>
                <a:cubicBezTo>
                  <a:pt x="2169170" y="2074453"/>
                  <a:pt x="1973712" y="2120962"/>
                  <a:pt x="1785171" y="2120962"/>
                </a:cubicBezTo>
                <a:cubicBezTo>
                  <a:pt x="1596631" y="2120962"/>
                  <a:pt x="1446145" y="2069802"/>
                  <a:pt x="1224740" y="2065152"/>
                </a:cubicBezTo>
                <a:cubicBezTo>
                  <a:pt x="1003336" y="2060501"/>
                  <a:pt x="640094" y="2100808"/>
                  <a:pt x="456742" y="2093057"/>
                </a:cubicBezTo>
                <a:cubicBezTo>
                  <a:pt x="273391" y="2085306"/>
                  <a:pt x="193824" y="2076004"/>
                  <a:pt x="124635" y="2018643"/>
                </a:cubicBezTo>
                <a:cubicBezTo>
                  <a:pt x="55445" y="1961282"/>
                  <a:pt x="62365" y="1851211"/>
                  <a:pt x="41608" y="1748892"/>
                </a:cubicBezTo>
                <a:cubicBezTo>
                  <a:pt x="20851" y="1646572"/>
                  <a:pt x="-1636" y="1534951"/>
                  <a:pt x="94" y="1404726"/>
                </a:cubicBezTo>
                <a:cubicBezTo>
                  <a:pt x="1824" y="1274501"/>
                  <a:pt x="51986" y="1099318"/>
                  <a:pt x="51986" y="967543"/>
                </a:cubicBezTo>
                <a:cubicBezTo>
                  <a:pt x="51986" y="835768"/>
                  <a:pt x="94" y="745851"/>
                  <a:pt x="94" y="614076"/>
                </a:cubicBezTo>
                <a:cubicBezTo>
                  <a:pt x="94" y="482301"/>
                  <a:pt x="94" y="245106"/>
                  <a:pt x="62365" y="148988"/>
                </a:cubicBezTo>
                <a:cubicBezTo>
                  <a:pt x="124635" y="52870"/>
                  <a:pt x="223229" y="54419"/>
                  <a:pt x="373715" y="37366"/>
                </a:cubicBezTo>
                <a:cubicBezTo>
                  <a:pt x="524201" y="20313"/>
                  <a:pt x="785390" y="52870"/>
                  <a:pt x="965281" y="46668"/>
                </a:cubicBezTo>
                <a:cubicBezTo>
                  <a:pt x="1145173" y="40467"/>
                  <a:pt x="1300848" y="-2941"/>
                  <a:pt x="1453064" y="159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38100">
            <a:solidFill>
              <a:srgbClr val="5EBAE7"/>
            </a:solidFill>
          </a:ln>
        </p:spPr>
        <p:txBody>
          <a:bodyPr wrap="square">
            <a:noAutofit/>
          </a:bodyPr>
          <a:lstStyle>
            <a:lvl1pPr>
              <a:defRPr lang="zh-CN" altLang="en-US"/>
            </a:lvl1pPr>
          </a:lstStyle>
          <a:p>
            <a:pPr lvl="0"/>
            <a:endParaRPr lang="zh-CN" altLang="en-US"/>
          </a:p>
        </p:txBody>
      </p:sp>
    </p:spTree>
  </p:cSld>
  <p:clrMapOvr>
    <a:masterClrMapping/>
  </p:clrMapOvr>
  <p:transition spd="slow" advTm="0">
    <p:cover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cover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3690276156"/>
      </p:ext>
    </p:extLst>
  </p:cSld>
  <p:clrMapOvr>
    <a:masterClrMapping/>
  </p:clrMapOvr>
  <p:transition spd="slow" advTm="0">
    <p:cover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649862705"/>
      </p:ext>
    </p:extLst>
  </p:cSld>
  <p:clrMapOvr>
    <a:masterClrMapping/>
  </p:clrMapOvr>
  <p:transition spd="slow" advTm="0">
    <p:cover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5" name="矩形 4"/>
          <p:cNvSpPr/>
          <p:nvPr userDrawn="1"/>
        </p:nvSpPr>
        <p:spPr>
          <a:xfrm>
            <a:off x="8512494" y="6545425"/>
            <a:ext cx="96625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www.1ppt.com/hangye/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www.1ppt.com/jieri/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素材：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www.1ppt.com/sucai/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www.1ppt.com/beijing/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图表：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www.1ppt.com/tubiao/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精美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www.1ppt.com/powerpoint/      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课件：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www.1ppt.com/kejian/   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www.1ppt.com/ziti/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工作总结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www.1ppt.com/xiazai/zongjie/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工作计划：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www.1ppt.com/xiazai/jihua/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商务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www.1ppt.com/moban/shangwu/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个人简历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www.1ppt.com/xiazai/jianli/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毕业答辩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www.1ppt.com/xiazai/dabian/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工作汇报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www.1ppt.com/xiazai/huibao/    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9359914"/>
      </p:ext>
    </p:extLst>
  </p:cSld>
  <p:clrMapOvr>
    <a:masterClrMapping/>
  </p:clrMapOvr>
  <p:transition spd="slow" advTm="0">
    <p:cover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3961641544"/>
      </p:ext>
    </p:extLst>
  </p:cSld>
  <p:clrMapOvr>
    <a:masterClrMapping/>
  </p:clrMapOvr>
  <p:transition spd="slow" advTm="0">
    <p:cover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077688782"/>
      </p:ext>
    </p:extLst>
  </p:cSld>
  <p:clrMapOvr>
    <a:masterClrMapping/>
  </p:clrMapOvr>
  <p:transition spd="slow" advTm="0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任意多边形: 形状 10"/>
          <p:cNvSpPr>
            <a:spLocks noGrp="1"/>
          </p:cNvSpPr>
          <p:nvPr>
            <p:ph type="pic" sz="quarter" idx="10"/>
          </p:nvPr>
        </p:nvSpPr>
        <p:spPr>
          <a:xfrm>
            <a:off x="6204986" y="2838450"/>
            <a:ext cx="3257464" cy="3225801"/>
          </a:xfrm>
          <a:custGeom>
            <a:avLst/>
            <a:gdLst>
              <a:gd name="connsiteX0" fmla="*/ 1699591 w 3257464"/>
              <a:gd name="connsiteY0" fmla="*/ 17 h 3225801"/>
              <a:gd name="connsiteX1" fmla="*/ 1861852 w 3257464"/>
              <a:gd name="connsiteY1" fmla="*/ 2865 h 3225801"/>
              <a:gd name="connsiteX2" fmla="*/ 2285238 w 3257464"/>
              <a:gd name="connsiteY2" fmla="*/ 85191 h 3225801"/>
              <a:gd name="connsiteX3" fmla="*/ 2720384 w 3257464"/>
              <a:gd name="connsiteY3" fmla="*/ 355687 h 3225801"/>
              <a:gd name="connsiteX4" fmla="*/ 2979120 w 3257464"/>
              <a:gd name="connsiteY4" fmla="*/ 708508 h 3225801"/>
              <a:gd name="connsiteX5" fmla="*/ 3237856 w 3257464"/>
              <a:gd name="connsiteY5" fmla="*/ 1225980 h 3225801"/>
              <a:gd name="connsiteX6" fmla="*/ 3237856 w 3257464"/>
              <a:gd name="connsiteY6" fmla="*/ 1908102 h 3225801"/>
              <a:gd name="connsiteX7" fmla="*/ 3226095 w 3257464"/>
              <a:gd name="connsiteY7" fmla="*/ 2331487 h 3225801"/>
              <a:gd name="connsiteX8" fmla="*/ 2955599 w 3257464"/>
              <a:gd name="connsiteY8" fmla="*/ 2660788 h 3225801"/>
              <a:gd name="connsiteX9" fmla="*/ 2591016 w 3257464"/>
              <a:gd name="connsiteY9" fmla="*/ 3001848 h 3225801"/>
              <a:gd name="connsiteX10" fmla="*/ 1779527 w 3257464"/>
              <a:gd name="connsiteY10" fmla="*/ 3213541 h 3225801"/>
              <a:gd name="connsiteX11" fmla="*/ 932756 w 3257464"/>
              <a:gd name="connsiteY11" fmla="*/ 3154738 h 3225801"/>
              <a:gd name="connsiteX12" fmla="*/ 521131 w 3257464"/>
              <a:gd name="connsiteY12" fmla="*/ 2778395 h 3225801"/>
              <a:gd name="connsiteX13" fmla="*/ 262395 w 3257464"/>
              <a:gd name="connsiteY13" fmla="*/ 2413812 h 3225801"/>
              <a:gd name="connsiteX14" fmla="*/ 15420 w 3257464"/>
              <a:gd name="connsiteY14" fmla="*/ 1884580 h 3225801"/>
              <a:gd name="connsiteX15" fmla="*/ 38941 w 3257464"/>
              <a:gd name="connsiteY15" fmla="*/ 1261262 h 3225801"/>
              <a:gd name="connsiteX16" fmla="*/ 144788 w 3257464"/>
              <a:gd name="connsiteY16" fmla="*/ 767312 h 3225801"/>
              <a:gd name="connsiteX17" fmla="*/ 415284 w 3257464"/>
              <a:gd name="connsiteY17" fmla="*/ 508576 h 3225801"/>
              <a:gd name="connsiteX18" fmla="*/ 579934 w 3257464"/>
              <a:gd name="connsiteY18" fmla="*/ 332165 h 3225801"/>
              <a:gd name="connsiteX19" fmla="*/ 1144449 w 3257464"/>
              <a:gd name="connsiteY19" fmla="*/ 49908 h 3225801"/>
              <a:gd name="connsiteX20" fmla="*/ 1699591 w 3257464"/>
              <a:gd name="connsiteY20" fmla="*/ 17 h 3225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257464" h="3225801">
                <a:moveTo>
                  <a:pt x="1699591" y="17"/>
                </a:moveTo>
                <a:cubicBezTo>
                  <a:pt x="1759068" y="170"/>
                  <a:pt x="1814319" y="1395"/>
                  <a:pt x="1861852" y="2865"/>
                </a:cubicBezTo>
                <a:cubicBezTo>
                  <a:pt x="2051984" y="8746"/>
                  <a:pt x="2142149" y="26387"/>
                  <a:pt x="2285238" y="85191"/>
                </a:cubicBezTo>
                <a:cubicBezTo>
                  <a:pt x="2428327" y="143994"/>
                  <a:pt x="2604738" y="251801"/>
                  <a:pt x="2720384" y="355687"/>
                </a:cubicBezTo>
                <a:cubicBezTo>
                  <a:pt x="2836031" y="459573"/>
                  <a:pt x="2892875" y="563460"/>
                  <a:pt x="2979120" y="708508"/>
                </a:cubicBezTo>
                <a:cubicBezTo>
                  <a:pt x="3065365" y="853557"/>
                  <a:pt x="3194733" y="1026048"/>
                  <a:pt x="3237856" y="1225980"/>
                </a:cubicBezTo>
                <a:cubicBezTo>
                  <a:pt x="3280979" y="1425912"/>
                  <a:pt x="3239816" y="1723850"/>
                  <a:pt x="3237856" y="1908102"/>
                </a:cubicBezTo>
                <a:cubicBezTo>
                  <a:pt x="3235896" y="2092353"/>
                  <a:pt x="3273138" y="2206039"/>
                  <a:pt x="3226095" y="2331487"/>
                </a:cubicBezTo>
                <a:cubicBezTo>
                  <a:pt x="3179052" y="2456935"/>
                  <a:pt x="3061445" y="2549061"/>
                  <a:pt x="2955599" y="2660788"/>
                </a:cubicBezTo>
                <a:cubicBezTo>
                  <a:pt x="2849752" y="2772514"/>
                  <a:pt x="2787029" y="2909723"/>
                  <a:pt x="2591016" y="3001848"/>
                </a:cubicBezTo>
                <a:cubicBezTo>
                  <a:pt x="2395004" y="3093974"/>
                  <a:pt x="2055904" y="3188059"/>
                  <a:pt x="1779527" y="3213541"/>
                </a:cubicBezTo>
                <a:cubicBezTo>
                  <a:pt x="1503150" y="3239023"/>
                  <a:pt x="1142488" y="3227262"/>
                  <a:pt x="932756" y="3154738"/>
                </a:cubicBezTo>
                <a:cubicBezTo>
                  <a:pt x="723023" y="3082213"/>
                  <a:pt x="632857" y="2901882"/>
                  <a:pt x="521131" y="2778395"/>
                </a:cubicBezTo>
                <a:cubicBezTo>
                  <a:pt x="409404" y="2654907"/>
                  <a:pt x="346680" y="2562782"/>
                  <a:pt x="262395" y="2413812"/>
                </a:cubicBezTo>
                <a:cubicBezTo>
                  <a:pt x="178109" y="2264843"/>
                  <a:pt x="52662" y="2076672"/>
                  <a:pt x="15420" y="1884580"/>
                </a:cubicBezTo>
                <a:cubicBezTo>
                  <a:pt x="-21823" y="1692489"/>
                  <a:pt x="17380" y="1447473"/>
                  <a:pt x="38941" y="1261262"/>
                </a:cubicBezTo>
                <a:cubicBezTo>
                  <a:pt x="60502" y="1075051"/>
                  <a:pt x="82064" y="892760"/>
                  <a:pt x="144788" y="767312"/>
                </a:cubicBezTo>
                <a:cubicBezTo>
                  <a:pt x="207511" y="641864"/>
                  <a:pt x="348640" y="577180"/>
                  <a:pt x="415284" y="508576"/>
                </a:cubicBezTo>
                <a:cubicBezTo>
                  <a:pt x="481929" y="439972"/>
                  <a:pt x="458407" y="408610"/>
                  <a:pt x="579934" y="332165"/>
                </a:cubicBezTo>
                <a:cubicBezTo>
                  <a:pt x="701461" y="255721"/>
                  <a:pt x="930795" y="104792"/>
                  <a:pt x="1144449" y="49908"/>
                </a:cubicBezTo>
                <a:cubicBezTo>
                  <a:pt x="1304689" y="8746"/>
                  <a:pt x="1521159" y="-442"/>
                  <a:pt x="1699591" y="1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38100">
            <a:solidFill>
              <a:srgbClr val="5EBAE7"/>
            </a:solidFill>
          </a:ln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0" name="任意多边形: 形状 9"/>
          <p:cNvSpPr>
            <a:spLocks noGrp="1"/>
          </p:cNvSpPr>
          <p:nvPr>
            <p:ph type="pic" sz="quarter" idx="11"/>
          </p:nvPr>
        </p:nvSpPr>
        <p:spPr>
          <a:xfrm>
            <a:off x="6204988" y="816210"/>
            <a:ext cx="1426505" cy="1412640"/>
          </a:xfrm>
          <a:custGeom>
            <a:avLst/>
            <a:gdLst>
              <a:gd name="connsiteX0" fmla="*/ 744283 w 1426505"/>
              <a:gd name="connsiteY0" fmla="*/ 8 h 1412640"/>
              <a:gd name="connsiteX1" fmla="*/ 815340 w 1426505"/>
              <a:gd name="connsiteY1" fmla="*/ 1255 h 1412640"/>
              <a:gd name="connsiteX2" fmla="*/ 1000749 w 1426505"/>
              <a:gd name="connsiteY2" fmla="*/ 37307 h 1412640"/>
              <a:gd name="connsiteX3" fmla="*/ 1191308 w 1426505"/>
              <a:gd name="connsiteY3" fmla="*/ 155763 h 1412640"/>
              <a:gd name="connsiteX4" fmla="*/ 1304613 w 1426505"/>
              <a:gd name="connsiteY4" fmla="*/ 310270 h 1412640"/>
              <a:gd name="connsiteX5" fmla="*/ 1417918 w 1426505"/>
              <a:gd name="connsiteY5" fmla="*/ 536881 h 1412640"/>
              <a:gd name="connsiteX6" fmla="*/ 1417918 w 1426505"/>
              <a:gd name="connsiteY6" fmla="*/ 835595 h 1412640"/>
              <a:gd name="connsiteX7" fmla="*/ 1412768 w 1426505"/>
              <a:gd name="connsiteY7" fmla="*/ 1021003 h 1412640"/>
              <a:gd name="connsiteX8" fmla="*/ 1294313 w 1426505"/>
              <a:gd name="connsiteY8" fmla="*/ 1165210 h 1412640"/>
              <a:gd name="connsiteX9" fmla="*/ 1134655 w 1426505"/>
              <a:gd name="connsiteY9" fmla="*/ 1314567 h 1412640"/>
              <a:gd name="connsiteX10" fmla="*/ 779289 w 1426505"/>
              <a:gd name="connsiteY10" fmla="*/ 1407271 h 1412640"/>
              <a:gd name="connsiteX11" fmla="*/ 408471 w 1426505"/>
              <a:gd name="connsiteY11" fmla="*/ 1381520 h 1412640"/>
              <a:gd name="connsiteX12" fmla="*/ 228213 w 1426505"/>
              <a:gd name="connsiteY12" fmla="*/ 1216712 h 1412640"/>
              <a:gd name="connsiteX13" fmla="*/ 114907 w 1426505"/>
              <a:gd name="connsiteY13" fmla="*/ 1057055 h 1412640"/>
              <a:gd name="connsiteX14" fmla="*/ 6752 w 1426505"/>
              <a:gd name="connsiteY14" fmla="*/ 825294 h 1412640"/>
              <a:gd name="connsiteX15" fmla="*/ 17053 w 1426505"/>
              <a:gd name="connsiteY15" fmla="*/ 552331 h 1412640"/>
              <a:gd name="connsiteX16" fmla="*/ 63405 w 1426505"/>
              <a:gd name="connsiteY16" fmla="*/ 336021 h 1412640"/>
              <a:gd name="connsiteX17" fmla="*/ 181861 w 1426505"/>
              <a:gd name="connsiteY17" fmla="*/ 222716 h 1412640"/>
              <a:gd name="connsiteX18" fmla="*/ 253964 w 1426505"/>
              <a:gd name="connsiteY18" fmla="*/ 145462 h 1412640"/>
              <a:gd name="connsiteX19" fmla="*/ 501176 w 1426505"/>
              <a:gd name="connsiteY19" fmla="*/ 21856 h 1412640"/>
              <a:gd name="connsiteX20" fmla="*/ 744283 w 1426505"/>
              <a:gd name="connsiteY20" fmla="*/ 8 h 1412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426505" h="1412640">
                <a:moveTo>
                  <a:pt x="744283" y="8"/>
                </a:moveTo>
                <a:cubicBezTo>
                  <a:pt x="770329" y="75"/>
                  <a:pt x="794525" y="612"/>
                  <a:pt x="815340" y="1255"/>
                </a:cubicBezTo>
                <a:cubicBezTo>
                  <a:pt x="898603" y="3831"/>
                  <a:pt x="938088" y="11556"/>
                  <a:pt x="1000749" y="37307"/>
                </a:cubicBezTo>
                <a:cubicBezTo>
                  <a:pt x="1063410" y="63058"/>
                  <a:pt x="1140664" y="110269"/>
                  <a:pt x="1191308" y="155763"/>
                </a:cubicBezTo>
                <a:cubicBezTo>
                  <a:pt x="1241952" y="201256"/>
                  <a:pt x="1266845" y="246750"/>
                  <a:pt x="1304613" y="310270"/>
                </a:cubicBezTo>
                <a:cubicBezTo>
                  <a:pt x="1342381" y="373789"/>
                  <a:pt x="1399034" y="449326"/>
                  <a:pt x="1417918" y="536881"/>
                </a:cubicBezTo>
                <a:cubicBezTo>
                  <a:pt x="1436803" y="624435"/>
                  <a:pt x="1418777" y="754907"/>
                  <a:pt x="1417918" y="835595"/>
                </a:cubicBezTo>
                <a:cubicBezTo>
                  <a:pt x="1417060" y="916282"/>
                  <a:pt x="1433369" y="966067"/>
                  <a:pt x="1412768" y="1021003"/>
                </a:cubicBezTo>
                <a:cubicBezTo>
                  <a:pt x="1392167" y="1075939"/>
                  <a:pt x="1340665" y="1116283"/>
                  <a:pt x="1294313" y="1165210"/>
                </a:cubicBezTo>
                <a:cubicBezTo>
                  <a:pt x="1247961" y="1214137"/>
                  <a:pt x="1220493" y="1274223"/>
                  <a:pt x="1134655" y="1314567"/>
                </a:cubicBezTo>
                <a:cubicBezTo>
                  <a:pt x="1048818" y="1354910"/>
                  <a:pt x="900319" y="1396112"/>
                  <a:pt x="779289" y="1407271"/>
                </a:cubicBezTo>
                <a:cubicBezTo>
                  <a:pt x="658258" y="1418430"/>
                  <a:pt x="500317" y="1413280"/>
                  <a:pt x="408471" y="1381520"/>
                </a:cubicBezTo>
                <a:cubicBezTo>
                  <a:pt x="316625" y="1349760"/>
                  <a:pt x="277140" y="1270790"/>
                  <a:pt x="228213" y="1216712"/>
                </a:cubicBezTo>
                <a:cubicBezTo>
                  <a:pt x="179285" y="1162635"/>
                  <a:pt x="151818" y="1122291"/>
                  <a:pt x="114907" y="1057055"/>
                </a:cubicBezTo>
                <a:cubicBezTo>
                  <a:pt x="77997" y="991818"/>
                  <a:pt x="23062" y="909415"/>
                  <a:pt x="6752" y="825294"/>
                </a:cubicBezTo>
                <a:cubicBezTo>
                  <a:pt x="-9557" y="741174"/>
                  <a:pt x="7611" y="633877"/>
                  <a:pt x="17053" y="552331"/>
                </a:cubicBezTo>
                <a:cubicBezTo>
                  <a:pt x="26495" y="470786"/>
                  <a:pt x="35937" y="390957"/>
                  <a:pt x="63405" y="336021"/>
                </a:cubicBezTo>
                <a:cubicBezTo>
                  <a:pt x="90873" y="281085"/>
                  <a:pt x="152676" y="252759"/>
                  <a:pt x="181861" y="222716"/>
                </a:cubicBezTo>
                <a:cubicBezTo>
                  <a:pt x="211045" y="192673"/>
                  <a:pt x="200745" y="178939"/>
                  <a:pt x="253964" y="145462"/>
                </a:cubicBezTo>
                <a:cubicBezTo>
                  <a:pt x="307183" y="111986"/>
                  <a:pt x="407613" y="45891"/>
                  <a:pt x="501176" y="21856"/>
                </a:cubicBezTo>
                <a:cubicBezTo>
                  <a:pt x="571348" y="3830"/>
                  <a:pt x="666144" y="-193"/>
                  <a:pt x="744283" y="8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38100">
            <a:solidFill>
              <a:srgbClr val="5EBAE7"/>
            </a:solidFill>
          </a:ln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9" name="任意多边形: 形状 8"/>
          <p:cNvSpPr>
            <a:spLocks noGrp="1"/>
          </p:cNvSpPr>
          <p:nvPr>
            <p:ph type="pic" sz="quarter" idx="12"/>
          </p:nvPr>
        </p:nvSpPr>
        <p:spPr>
          <a:xfrm>
            <a:off x="3200388" y="1989868"/>
            <a:ext cx="2342232" cy="2319465"/>
          </a:xfrm>
          <a:custGeom>
            <a:avLst/>
            <a:gdLst>
              <a:gd name="connsiteX0" fmla="*/ 1222066 w 2342232"/>
              <a:gd name="connsiteY0" fmla="*/ 12 h 2319465"/>
              <a:gd name="connsiteX1" fmla="*/ 1338738 w 2342232"/>
              <a:gd name="connsiteY1" fmla="*/ 2060 h 2319465"/>
              <a:gd name="connsiteX2" fmla="*/ 1643167 w 2342232"/>
              <a:gd name="connsiteY2" fmla="*/ 61254 h 2319465"/>
              <a:gd name="connsiteX3" fmla="*/ 1956053 w 2342232"/>
              <a:gd name="connsiteY3" fmla="*/ 255751 h 2319465"/>
              <a:gd name="connsiteX4" fmla="*/ 2142093 w 2342232"/>
              <a:gd name="connsiteY4" fmla="*/ 509442 h 2319465"/>
              <a:gd name="connsiteX5" fmla="*/ 2328133 w 2342232"/>
              <a:gd name="connsiteY5" fmla="*/ 881523 h 2319465"/>
              <a:gd name="connsiteX6" fmla="*/ 2328133 w 2342232"/>
              <a:gd name="connsiteY6" fmla="*/ 1371992 h 2319465"/>
              <a:gd name="connsiteX7" fmla="*/ 2319678 w 2342232"/>
              <a:gd name="connsiteY7" fmla="*/ 1676422 h 2319465"/>
              <a:gd name="connsiteX8" fmla="*/ 2125181 w 2342232"/>
              <a:gd name="connsiteY8" fmla="*/ 1913200 h 2319465"/>
              <a:gd name="connsiteX9" fmla="*/ 1863033 w 2342232"/>
              <a:gd name="connsiteY9" fmla="*/ 2158435 h 2319465"/>
              <a:gd name="connsiteX10" fmla="*/ 1279543 w 2342232"/>
              <a:gd name="connsiteY10" fmla="*/ 2310650 h 2319465"/>
              <a:gd name="connsiteX11" fmla="*/ 670684 w 2342232"/>
              <a:gd name="connsiteY11" fmla="*/ 2268368 h 2319465"/>
              <a:gd name="connsiteX12" fmla="*/ 374711 w 2342232"/>
              <a:gd name="connsiteY12" fmla="*/ 1997764 h 2319465"/>
              <a:gd name="connsiteX13" fmla="*/ 188671 w 2342232"/>
              <a:gd name="connsiteY13" fmla="*/ 1735616 h 2319465"/>
              <a:gd name="connsiteX14" fmla="*/ 11087 w 2342232"/>
              <a:gd name="connsiteY14" fmla="*/ 1355080 h 2319465"/>
              <a:gd name="connsiteX15" fmla="*/ 28000 w 2342232"/>
              <a:gd name="connsiteY15" fmla="*/ 906892 h 2319465"/>
              <a:gd name="connsiteX16" fmla="*/ 104107 w 2342232"/>
              <a:gd name="connsiteY16" fmla="*/ 551724 h 2319465"/>
              <a:gd name="connsiteX17" fmla="*/ 298604 w 2342232"/>
              <a:gd name="connsiteY17" fmla="*/ 365684 h 2319465"/>
              <a:gd name="connsiteX18" fmla="*/ 416993 w 2342232"/>
              <a:gd name="connsiteY18" fmla="*/ 238838 h 2319465"/>
              <a:gd name="connsiteX19" fmla="*/ 822899 w 2342232"/>
              <a:gd name="connsiteY19" fmla="*/ 35885 h 2319465"/>
              <a:gd name="connsiteX20" fmla="*/ 1222066 w 2342232"/>
              <a:gd name="connsiteY20" fmla="*/ 12 h 23194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342232" h="2319465">
                <a:moveTo>
                  <a:pt x="1222066" y="12"/>
                </a:moveTo>
                <a:cubicBezTo>
                  <a:pt x="1264833" y="122"/>
                  <a:pt x="1304560" y="1003"/>
                  <a:pt x="1338738" y="2060"/>
                </a:cubicBezTo>
                <a:cubicBezTo>
                  <a:pt x="1475449" y="6288"/>
                  <a:pt x="1540281" y="18972"/>
                  <a:pt x="1643167" y="61254"/>
                </a:cubicBezTo>
                <a:cubicBezTo>
                  <a:pt x="1746053" y="103536"/>
                  <a:pt x="1872899" y="181053"/>
                  <a:pt x="1956053" y="255751"/>
                </a:cubicBezTo>
                <a:cubicBezTo>
                  <a:pt x="2039207" y="330449"/>
                  <a:pt x="2080080" y="405147"/>
                  <a:pt x="2142093" y="509442"/>
                </a:cubicBezTo>
                <a:cubicBezTo>
                  <a:pt x="2204106" y="613737"/>
                  <a:pt x="2297126" y="737764"/>
                  <a:pt x="2328133" y="881523"/>
                </a:cubicBezTo>
                <a:cubicBezTo>
                  <a:pt x="2359140" y="1025281"/>
                  <a:pt x="2329543" y="1239509"/>
                  <a:pt x="2328133" y="1371992"/>
                </a:cubicBezTo>
                <a:cubicBezTo>
                  <a:pt x="2326724" y="1504476"/>
                  <a:pt x="2353502" y="1586220"/>
                  <a:pt x="2319678" y="1676422"/>
                </a:cubicBezTo>
                <a:cubicBezTo>
                  <a:pt x="2285851" y="1766623"/>
                  <a:pt x="2201288" y="1832865"/>
                  <a:pt x="2125181" y="1913200"/>
                </a:cubicBezTo>
                <a:cubicBezTo>
                  <a:pt x="2049073" y="1993536"/>
                  <a:pt x="2003973" y="2092194"/>
                  <a:pt x="1863033" y="2158435"/>
                </a:cubicBezTo>
                <a:cubicBezTo>
                  <a:pt x="1722093" y="2224676"/>
                  <a:pt x="1478268" y="2292327"/>
                  <a:pt x="1279543" y="2310650"/>
                </a:cubicBezTo>
                <a:cubicBezTo>
                  <a:pt x="1080818" y="2328972"/>
                  <a:pt x="821489" y="2320516"/>
                  <a:pt x="670684" y="2268368"/>
                </a:cubicBezTo>
                <a:cubicBezTo>
                  <a:pt x="519879" y="2216220"/>
                  <a:pt x="455047" y="2086556"/>
                  <a:pt x="374711" y="1997764"/>
                </a:cubicBezTo>
                <a:cubicBezTo>
                  <a:pt x="294375" y="1908972"/>
                  <a:pt x="249275" y="1842731"/>
                  <a:pt x="188671" y="1735616"/>
                </a:cubicBezTo>
                <a:cubicBezTo>
                  <a:pt x="128067" y="1628502"/>
                  <a:pt x="37866" y="1493200"/>
                  <a:pt x="11087" y="1355080"/>
                </a:cubicBezTo>
                <a:cubicBezTo>
                  <a:pt x="-15692" y="1216959"/>
                  <a:pt x="12496" y="1040784"/>
                  <a:pt x="28000" y="906892"/>
                </a:cubicBezTo>
                <a:cubicBezTo>
                  <a:pt x="43503" y="773000"/>
                  <a:pt x="59006" y="641926"/>
                  <a:pt x="104107" y="551724"/>
                </a:cubicBezTo>
                <a:cubicBezTo>
                  <a:pt x="149207" y="461522"/>
                  <a:pt x="250684" y="415012"/>
                  <a:pt x="298604" y="365684"/>
                </a:cubicBezTo>
                <a:cubicBezTo>
                  <a:pt x="346523" y="316355"/>
                  <a:pt x="329611" y="293805"/>
                  <a:pt x="416993" y="238838"/>
                </a:cubicBezTo>
                <a:cubicBezTo>
                  <a:pt x="504375" y="183872"/>
                  <a:pt x="669274" y="75348"/>
                  <a:pt x="822899" y="35885"/>
                </a:cubicBezTo>
                <a:cubicBezTo>
                  <a:pt x="938117" y="6288"/>
                  <a:pt x="1093767" y="-319"/>
                  <a:pt x="1222066" y="12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38100">
            <a:solidFill>
              <a:srgbClr val="5EBAE7"/>
            </a:solidFill>
          </a:ln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  <p:transition spd="slow" advTm="0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任意多边形: 形状 9"/>
          <p:cNvSpPr>
            <a:spLocks noGrp="1"/>
          </p:cNvSpPr>
          <p:nvPr>
            <p:ph type="pic" sz="quarter" idx="10"/>
          </p:nvPr>
        </p:nvSpPr>
        <p:spPr>
          <a:xfrm>
            <a:off x="8588098" y="1980399"/>
            <a:ext cx="2341562" cy="2120962"/>
          </a:xfrm>
          <a:custGeom>
            <a:avLst/>
            <a:gdLst>
              <a:gd name="connsiteX0" fmla="*/ 999322 w 2341562"/>
              <a:gd name="connsiteY0" fmla="*/ 159 h 2120962"/>
              <a:gd name="connsiteX1" fmla="*/ 1291961 w 2341562"/>
              <a:gd name="connsiteY1" fmla="*/ 65272 h 2120962"/>
              <a:gd name="connsiteX2" fmla="*/ 1655976 w 2341562"/>
              <a:gd name="connsiteY2" fmla="*/ 28065 h 2120962"/>
              <a:gd name="connsiteX3" fmla="*/ 1970028 w 2341562"/>
              <a:gd name="connsiteY3" fmla="*/ 18763 h 2120962"/>
              <a:gd name="connsiteX4" fmla="*/ 2162742 w 2341562"/>
              <a:gd name="connsiteY4" fmla="*/ 74574 h 2120962"/>
              <a:gd name="connsiteX5" fmla="*/ 2305492 w 2341562"/>
              <a:gd name="connsiteY5" fmla="*/ 242005 h 2120962"/>
              <a:gd name="connsiteX6" fmla="*/ 2341180 w 2341562"/>
              <a:gd name="connsiteY6" fmla="*/ 669887 h 2120962"/>
              <a:gd name="connsiteX7" fmla="*/ 2291218 w 2341562"/>
              <a:gd name="connsiteY7" fmla="*/ 986147 h 2120962"/>
              <a:gd name="connsiteX8" fmla="*/ 2312630 w 2341562"/>
              <a:gd name="connsiteY8" fmla="*/ 1590761 h 2120962"/>
              <a:gd name="connsiteX9" fmla="*/ 2248392 w 2341562"/>
              <a:gd name="connsiteY9" fmla="*/ 1981436 h 2120962"/>
              <a:gd name="connsiteX10" fmla="*/ 1998578 w 2341562"/>
              <a:gd name="connsiteY10" fmla="*/ 2065152 h 2120962"/>
              <a:gd name="connsiteX11" fmla="*/ 1620288 w 2341562"/>
              <a:gd name="connsiteY11" fmla="*/ 2065152 h 2120962"/>
              <a:gd name="connsiteX12" fmla="*/ 1227723 w 2341562"/>
              <a:gd name="connsiteY12" fmla="*/ 2120962 h 2120962"/>
              <a:gd name="connsiteX13" fmla="*/ 842296 w 2341562"/>
              <a:gd name="connsiteY13" fmla="*/ 2065152 h 2120962"/>
              <a:gd name="connsiteX14" fmla="*/ 314117 w 2341562"/>
              <a:gd name="connsiteY14" fmla="*/ 2093057 h 2120962"/>
              <a:gd name="connsiteX15" fmla="*/ 85716 w 2341562"/>
              <a:gd name="connsiteY15" fmla="*/ 2018643 h 2120962"/>
              <a:gd name="connsiteX16" fmla="*/ 28615 w 2341562"/>
              <a:gd name="connsiteY16" fmla="*/ 1748892 h 2120962"/>
              <a:gd name="connsiteX17" fmla="*/ 65 w 2341562"/>
              <a:gd name="connsiteY17" fmla="*/ 1404726 h 2120962"/>
              <a:gd name="connsiteX18" fmla="*/ 35753 w 2341562"/>
              <a:gd name="connsiteY18" fmla="*/ 967543 h 2120962"/>
              <a:gd name="connsiteX19" fmla="*/ 65 w 2341562"/>
              <a:gd name="connsiteY19" fmla="*/ 614076 h 2120962"/>
              <a:gd name="connsiteX20" fmla="*/ 42890 w 2341562"/>
              <a:gd name="connsiteY20" fmla="*/ 148988 h 2120962"/>
              <a:gd name="connsiteX21" fmla="*/ 257017 w 2341562"/>
              <a:gd name="connsiteY21" fmla="*/ 37366 h 2120962"/>
              <a:gd name="connsiteX22" fmla="*/ 663857 w 2341562"/>
              <a:gd name="connsiteY22" fmla="*/ 46668 h 2120962"/>
              <a:gd name="connsiteX23" fmla="*/ 999322 w 2341562"/>
              <a:gd name="connsiteY23" fmla="*/ 159 h 212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341562" h="2120962">
                <a:moveTo>
                  <a:pt x="999322" y="159"/>
                </a:moveTo>
                <a:cubicBezTo>
                  <a:pt x="1104006" y="3260"/>
                  <a:pt x="1182519" y="60621"/>
                  <a:pt x="1291961" y="65272"/>
                </a:cubicBezTo>
                <a:cubicBezTo>
                  <a:pt x="1401403" y="69923"/>
                  <a:pt x="1542965" y="35816"/>
                  <a:pt x="1655976" y="28065"/>
                </a:cubicBezTo>
                <a:cubicBezTo>
                  <a:pt x="1768987" y="20313"/>
                  <a:pt x="1885567" y="11012"/>
                  <a:pt x="1970028" y="18763"/>
                </a:cubicBezTo>
                <a:cubicBezTo>
                  <a:pt x="2054489" y="26514"/>
                  <a:pt x="2106831" y="37366"/>
                  <a:pt x="2162742" y="74574"/>
                </a:cubicBezTo>
                <a:cubicBezTo>
                  <a:pt x="2218652" y="111781"/>
                  <a:pt x="2275752" y="142786"/>
                  <a:pt x="2305492" y="242005"/>
                </a:cubicBezTo>
                <a:cubicBezTo>
                  <a:pt x="2335232" y="341225"/>
                  <a:pt x="2343559" y="545863"/>
                  <a:pt x="2341180" y="669887"/>
                </a:cubicBezTo>
                <a:cubicBezTo>
                  <a:pt x="2338801" y="793910"/>
                  <a:pt x="2295976" y="832667"/>
                  <a:pt x="2291218" y="986147"/>
                </a:cubicBezTo>
                <a:cubicBezTo>
                  <a:pt x="2286459" y="1139626"/>
                  <a:pt x="2319768" y="1424880"/>
                  <a:pt x="2312630" y="1590761"/>
                </a:cubicBezTo>
                <a:cubicBezTo>
                  <a:pt x="2305492" y="1756643"/>
                  <a:pt x="2300734" y="1902371"/>
                  <a:pt x="2248392" y="1981436"/>
                </a:cubicBezTo>
                <a:cubicBezTo>
                  <a:pt x="2196050" y="2060501"/>
                  <a:pt x="2103262" y="2051199"/>
                  <a:pt x="1998578" y="2065152"/>
                </a:cubicBezTo>
                <a:cubicBezTo>
                  <a:pt x="1893894" y="2079104"/>
                  <a:pt x="1748764" y="2055850"/>
                  <a:pt x="1620288" y="2065152"/>
                </a:cubicBezTo>
                <a:cubicBezTo>
                  <a:pt x="1491812" y="2074453"/>
                  <a:pt x="1357389" y="2120962"/>
                  <a:pt x="1227723" y="2120962"/>
                </a:cubicBezTo>
                <a:cubicBezTo>
                  <a:pt x="1098057" y="2120962"/>
                  <a:pt x="994563" y="2069802"/>
                  <a:pt x="842296" y="2065152"/>
                </a:cubicBezTo>
                <a:cubicBezTo>
                  <a:pt x="690028" y="2060501"/>
                  <a:pt x="440214" y="2100808"/>
                  <a:pt x="314117" y="2093057"/>
                </a:cubicBezTo>
                <a:cubicBezTo>
                  <a:pt x="188020" y="2085306"/>
                  <a:pt x="133299" y="2076004"/>
                  <a:pt x="85716" y="2018643"/>
                </a:cubicBezTo>
                <a:cubicBezTo>
                  <a:pt x="38132" y="1961282"/>
                  <a:pt x="42890" y="1851211"/>
                  <a:pt x="28615" y="1748892"/>
                </a:cubicBezTo>
                <a:cubicBezTo>
                  <a:pt x="14340" y="1646572"/>
                  <a:pt x="-1125" y="1534951"/>
                  <a:pt x="65" y="1404726"/>
                </a:cubicBezTo>
                <a:cubicBezTo>
                  <a:pt x="1255" y="1274501"/>
                  <a:pt x="35753" y="1099318"/>
                  <a:pt x="35753" y="967543"/>
                </a:cubicBezTo>
                <a:cubicBezTo>
                  <a:pt x="35753" y="835768"/>
                  <a:pt x="65" y="745851"/>
                  <a:pt x="65" y="614076"/>
                </a:cubicBezTo>
                <a:cubicBezTo>
                  <a:pt x="65" y="482301"/>
                  <a:pt x="65" y="245106"/>
                  <a:pt x="42890" y="148988"/>
                </a:cubicBezTo>
                <a:cubicBezTo>
                  <a:pt x="85716" y="52870"/>
                  <a:pt x="153522" y="54419"/>
                  <a:pt x="257017" y="37366"/>
                </a:cubicBezTo>
                <a:cubicBezTo>
                  <a:pt x="360511" y="20313"/>
                  <a:pt x="540140" y="52870"/>
                  <a:pt x="663857" y="46668"/>
                </a:cubicBezTo>
                <a:cubicBezTo>
                  <a:pt x="787574" y="40467"/>
                  <a:pt x="894637" y="-2941"/>
                  <a:pt x="999322" y="159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38100">
            <a:solidFill>
              <a:srgbClr val="5EBAE7"/>
            </a:solidFill>
          </a:ln>
        </p:spPr>
        <p:txBody>
          <a:bodyPr wrap="square">
            <a:noAutofit/>
          </a:bodyPr>
          <a:lstStyle>
            <a:lvl1pPr>
              <a:defRPr lang="zh-CN" altLang="en-US"/>
            </a:lvl1pPr>
          </a:lstStyle>
          <a:p>
            <a:pPr lvl="0"/>
            <a:endParaRPr lang="zh-CN" altLang="en-US"/>
          </a:p>
        </p:txBody>
      </p:sp>
      <p:sp>
        <p:nvSpPr>
          <p:cNvPr id="9" name="任意多边形: 形状 8"/>
          <p:cNvSpPr>
            <a:spLocks noGrp="1"/>
          </p:cNvSpPr>
          <p:nvPr>
            <p:ph type="pic" sz="quarter" idx="11"/>
          </p:nvPr>
        </p:nvSpPr>
        <p:spPr>
          <a:xfrm>
            <a:off x="4953516" y="1110836"/>
            <a:ext cx="2341562" cy="2120962"/>
          </a:xfrm>
          <a:custGeom>
            <a:avLst/>
            <a:gdLst>
              <a:gd name="connsiteX0" fmla="*/ 999322 w 2341562"/>
              <a:gd name="connsiteY0" fmla="*/ 159 h 2120962"/>
              <a:gd name="connsiteX1" fmla="*/ 1291961 w 2341562"/>
              <a:gd name="connsiteY1" fmla="*/ 65272 h 2120962"/>
              <a:gd name="connsiteX2" fmla="*/ 1655976 w 2341562"/>
              <a:gd name="connsiteY2" fmla="*/ 28065 h 2120962"/>
              <a:gd name="connsiteX3" fmla="*/ 1970028 w 2341562"/>
              <a:gd name="connsiteY3" fmla="*/ 18763 h 2120962"/>
              <a:gd name="connsiteX4" fmla="*/ 2162742 w 2341562"/>
              <a:gd name="connsiteY4" fmla="*/ 74574 h 2120962"/>
              <a:gd name="connsiteX5" fmla="*/ 2305493 w 2341562"/>
              <a:gd name="connsiteY5" fmla="*/ 242005 h 2120962"/>
              <a:gd name="connsiteX6" fmla="*/ 2341180 w 2341562"/>
              <a:gd name="connsiteY6" fmla="*/ 669886 h 2120962"/>
              <a:gd name="connsiteX7" fmla="*/ 2291218 w 2341562"/>
              <a:gd name="connsiteY7" fmla="*/ 986147 h 2120962"/>
              <a:gd name="connsiteX8" fmla="*/ 2312630 w 2341562"/>
              <a:gd name="connsiteY8" fmla="*/ 1590761 h 2120962"/>
              <a:gd name="connsiteX9" fmla="*/ 2248392 w 2341562"/>
              <a:gd name="connsiteY9" fmla="*/ 1981436 h 2120962"/>
              <a:gd name="connsiteX10" fmla="*/ 1998578 w 2341562"/>
              <a:gd name="connsiteY10" fmla="*/ 2065152 h 2120962"/>
              <a:gd name="connsiteX11" fmla="*/ 1620288 w 2341562"/>
              <a:gd name="connsiteY11" fmla="*/ 2065152 h 2120962"/>
              <a:gd name="connsiteX12" fmla="*/ 1227723 w 2341562"/>
              <a:gd name="connsiteY12" fmla="*/ 2120962 h 2120962"/>
              <a:gd name="connsiteX13" fmla="*/ 842296 w 2341562"/>
              <a:gd name="connsiteY13" fmla="*/ 2065152 h 2120962"/>
              <a:gd name="connsiteX14" fmla="*/ 314117 w 2341562"/>
              <a:gd name="connsiteY14" fmla="*/ 2093057 h 2120962"/>
              <a:gd name="connsiteX15" fmla="*/ 85716 w 2341562"/>
              <a:gd name="connsiteY15" fmla="*/ 2018643 h 2120962"/>
              <a:gd name="connsiteX16" fmla="*/ 28616 w 2341562"/>
              <a:gd name="connsiteY16" fmla="*/ 1748892 h 2120962"/>
              <a:gd name="connsiteX17" fmla="*/ 65 w 2341562"/>
              <a:gd name="connsiteY17" fmla="*/ 1404726 h 2120962"/>
              <a:gd name="connsiteX18" fmla="*/ 35753 w 2341562"/>
              <a:gd name="connsiteY18" fmla="*/ 967543 h 2120962"/>
              <a:gd name="connsiteX19" fmla="*/ 65 w 2341562"/>
              <a:gd name="connsiteY19" fmla="*/ 614076 h 2120962"/>
              <a:gd name="connsiteX20" fmla="*/ 42891 w 2341562"/>
              <a:gd name="connsiteY20" fmla="*/ 148988 h 2120962"/>
              <a:gd name="connsiteX21" fmla="*/ 257017 w 2341562"/>
              <a:gd name="connsiteY21" fmla="*/ 37366 h 2120962"/>
              <a:gd name="connsiteX22" fmla="*/ 663858 w 2341562"/>
              <a:gd name="connsiteY22" fmla="*/ 46668 h 2120962"/>
              <a:gd name="connsiteX23" fmla="*/ 999322 w 2341562"/>
              <a:gd name="connsiteY23" fmla="*/ 159 h 212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341562" h="2120962">
                <a:moveTo>
                  <a:pt x="999322" y="159"/>
                </a:moveTo>
                <a:cubicBezTo>
                  <a:pt x="1104006" y="3260"/>
                  <a:pt x="1182519" y="60621"/>
                  <a:pt x="1291961" y="65272"/>
                </a:cubicBezTo>
                <a:cubicBezTo>
                  <a:pt x="1401403" y="69923"/>
                  <a:pt x="1542965" y="35816"/>
                  <a:pt x="1655976" y="28065"/>
                </a:cubicBezTo>
                <a:cubicBezTo>
                  <a:pt x="1768987" y="20313"/>
                  <a:pt x="1885567" y="11012"/>
                  <a:pt x="1970028" y="18763"/>
                </a:cubicBezTo>
                <a:cubicBezTo>
                  <a:pt x="2054489" y="26514"/>
                  <a:pt x="2106831" y="37366"/>
                  <a:pt x="2162742" y="74574"/>
                </a:cubicBezTo>
                <a:cubicBezTo>
                  <a:pt x="2218652" y="111781"/>
                  <a:pt x="2275753" y="142786"/>
                  <a:pt x="2305493" y="242005"/>
                </a:cubicBezTo>
                <a:cubicBezTo>
                  <a:pt x="2335233" y="341224"/>
                  <a:pt x="2343559" y="545863"/>
                  <a:pt x="2341180" y="669886"/>
                </a:cubicBezTo>
                <a:cubicBezTo>
                  <a:pt x="2338801" y="793910"/>
                  <a:pt x="2295976" y="832667"/>
                  <a:pt x="2291218" y="986147"/>
                </a:cubicBezTo>
                <a:cubicBezTo>
                  <a:pt x="2286459" y="1139626"/>
                  <a:pt x="2319768" y="1424880"/>
                  <a:pt x="2312630" y="1590761"/>
                </a:cubicBezTo>
                <a:cubicBezTo>
                  <a:pt x="2305493" y="1756643"/>
                  <a:pt x="2300734" y="1902371"/>
                  <a:pt x="2248392" y="1981436"/>
                </a:cubicBezTo>
                <a:cubicBezTo>
                  <a:pt x="2196050" y="2060501"/>
                  <a:pt x="2103262" y="2051199"/>
                  <a:pt x="1998578" y="2065152"/>
                </a:cubicBezTo>
                <a:cubicBezTo>
                  <a:pt x="1893895" y="2079104"/>
                  <a:pt x="1748764" y="2055850"/>
                  <a:pt x="1620288" y="2065152"/>
                </a:cubicBezTo>
                <a:cubicBezTo>
                  <a:pt x="1491812" y="2074453"/>
                  <a:pt x="1357389" y="2120962"/>
                  <a:pt x="1227723" y="2120962"/>
                </a:cubicBezTo>
                <a:cubicBezTo>
                  <a:pt x="1098058" y="2120962"/>
                  <a:pt x="994563" y="2069802"/>
                  <a:pt x="842296" y="2065152"/>
                </a:cubicBezTo>
                <a:cubicBezTo>
                  <a:pt x="690028" y="2060501"/>
                  <a:pt x="440214" y="2100808"/>
                  <a:pt x="314117" y="2093057"/>
                </a:cubicBezTo>
                <a:cubicBezTo>
                  <a:pt x="188021" y="2085306"/>
                  <a:pt x="133300" y="2076004"/>
                  <a:pt x="85716" y="2018643"/>
                </a:cubicBezTo>
                <a:cubicBezTo>
                  <a:pt x="38132" y="1961282"/>
                  <a:pt x="42891" y="1851211"/>
                  <a:pt x="28616" y="1748892"/>
                </a:cubicBezTo>
                <a:cubicBezTo>
                  <a:pt x="14340" y="1646572"/>
                  <a:pt x="-1124" y="1534951"/>
                  <a:pt x="65" y="1404726"/>
                </a:cubicBezTo>
                <a:cubicBezTo>
                  <a:pt x="1255" y="1274501"/>
                  <a:pt x="35753" y="1099318"/>
                  <a:pt x="35753" y="967543"/>
                </a:cubicBezTo>
                <a:cubicBezTo>
                  <a:pt x="35753" y="835768"/>
                  <a:pt x="65" y="745851"/>
                  <a:pt x="65" y="614076"/>
                </a:cubicBezTo>
                <a:cubicBezTo>
                  <a:pt x="65" y="482301"/>
                  <a:pt x="65" y="245106"/>
                  <a:pt x="42891" y="148988"/>
                </a:cubicBezTo>
                <a:cubicBezTo>
                  <a:pt x="85716" y="52870"/>
                  <a:pt x="153523" y="54419"/>
                  <a:pt x="257017" y="37366"/>
                </a:cubicBezTo>
                <a:cubicBezTo>
                  <a:pt x="360511" y="20313"/>
                  <a:pt x="540140" y="52870"/>
                  <a:pt x="663858" y="46668"/>
                </a:cubicBezTo>
                <a:cubicBezTo>
                  <a:pt x="787574" y="40467"/>
                  <a:pt x="894638" y="-2941"/>
                  <a:pt x="999322" y="159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38100">
            <a:solidFill>
              <a:srgbClr val="5EBAE7"/>
            </a:solidFill>
          </a:ln>
        </p:spPr>
        <p:txBody>
          <a:bodyPr wrap="square">
            <a:noAutofit/>
          </a:bodyPr>
          <a:lstStyle>
            <a:lvl1pPr>
              <a:defRPr lang="zh-CN" altLang="en-US"/>
            </a:lvl1pPr>
          </a:lstStyle>
          <a:p>
            <a:pPr lvl="0"/>
            <a:endParaRPr lang="zh-CN" altLang="en-US"/>
          </a:p>
        </p:txBody>
      </p:sp>
      <p:sp>
        <p:nvSpPr>
          <p:cNvPr id="8" name="任意多边形: 形状 7"/>
          <p:cNvSpPr>
            <a:spLocks noGrp="1"/>
          </p:cNvSpPr>
          <p:nvPr>
            <p:ph type="pic" sz="quarter" idx="12"/>
          </p:nvPr>
        </p:nvSpPr>
        <p:spPr>
          <a:xfrm>
            <a:off x="1461017" y="2245345"/>
            <a:ext cx="2341563" cy="2120962"/>
          </a:xfrm>
          <a:custGeom>
            <a:avLst/>
            <a:gdLst>
              <a:gd name="connsiteX0" fmla="*/ 999322 w 2341563"/>
              <a:gd name="connsiteY0" fmla="*/ 159 h 2120962"/>
              <a:gd name="connsiteX1" fmla="*/ 1291961 w 2341563"/>
              <a:gd name="connsiteY1" fmla="*/ 65272 h 2120962"/>
              <a:gd name="connsiteX2" fmla="*/ 1655976 w 2341563"/>
              <a:gd name="connsiteY2" fmla="*/ 28065 h 2120962"/>
              <a:gd name="connsiteX3" fmla="*/ 1970028 w 2341563"/>
              <a:gd name="connsiteY3" fmla="*/ 18763 h 2120962"/>
              <a:gd name="connsiteX4" fmla="*/ 2162742 w 2341563"/>
              <a:gd name="connsiteY4" fmla="*/ 74574 h 2120962"/>
              <a:gd name="connsiteX5" fmla="*/ 2305493 w 2341563"/>
              <a:gd name="connsiteY5" fmla="*/ 242006 h 2120962"/>
              <a:gd name="connsiteX6" fmla="*/ 2341181 w 2341563"/>
              <a:gd name="connsiteY6" fmla="*/ 669887 h 2120962"/>
              <a:gd name="connsiteX7" fmla="*/ 2291218 w 2341563"/>
              <a:gd name="connsiteY7" fmla="*/ 986147 h 2120962"/>
              <a:gd name="connsiteX8" fmla="*/ 2312630 w 2341563"/>
              <a:gd name="connsiteY8" fmla="*/ 1590761 h 2120962"/>
              <a:gd name="connsiteX9" fmla="*/ 2248392 w 2341563"/>
              <a:gd name="connsiteY9" fmla="*/ 1981436 h 2120962"/>
              <a:gd name="connsiteX10" fmla="*/ 1998578 w 2341563"/>
              <a:gd name="connsiteY10" fmla="*/ 2065152 h 2120962"/>
              <a:gd name="connsiteX11" fmla="*/ 1620288 w 2341563"/>
              <a:gd name="connsiteY11" fmla="*/ 2065152 h 2120962"/>
              <a:gd name="connsiteX12" fmla="*/ 1227723 w 2341563"/>
              <a:gd name="connsiteY12" fmla="*/ 2120962 h 2120962"/>
              <a:gd name="connsiteX13" fmla="*/ 842296 w 2341563"/>
              <a:gd name="connsiteY13" fmla="*/ 2065152 h 2120962"/>
              <a:gd name="connsiteX14" fmla="*/ 314117 w 2341563"/>
              <a:gd name="connsiteY14" fmla="*/ 2093057 h 2120962"/>
              <a:gd name="connsiteX15" fmla="*/ 85716 w 2341563"/>
              <a:gd name="connsiteY15" fmla="*/ 2018643 h 2120962"/>
              <a:gd name="connsiteX16" fmla="*/ 28616 w 2341563"/>
              <a:gd name="connsiteY16" fmla="*/ 1748892 h 2120962"/>
              <a:gd name="connsiteX17" fmla="*/ 65 w 2341563"/>
              <a:gd name="connsiteY17" fmla="*/ 1404726 h 2120962"/>
              <a:gd name="connsiteX18" fmla="*/ 35753 w 2341563"/>
              <a:gd name="connsiteY18" fmla="*/ 967543 h 2120962"/>
              <a:gd name="connsiteX19" fmla="*/ 65 w 2341563"/>
              <a:gd name="connsiteY19" fmla="*/ 614076 h 2120962"/>
              <a:gd name="connsiteX20" fmla="*/ 42891 w 2341563"/>
              <a:gd name="connsiteY20" fmla="*/ 148988 h 2120962"/>
              <a:gd name="connsiteX21" fmla="*/ 257017 w 2341563"/>
              <a:gd name="connsiteY21" fmla="*/ 37366 h 2120962"/>
              <a:gd name="connsiteX22" fmla="*/ 663857 w 2341563"/>
              <a:gd name="connsiteY22" fmla="*/ 46668 h 2120962"/>
              <a:gd name="connsiteX23" fmla="*/ 999322 w 2341563"/>
              <a:gd name="connsiteY23" fmla="*/ 159 h 212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341563" h="2120962">
                <a:moveTo>
                  <a:pt x="999322" y="159"/>
                </a:moveTo>
                <a:cubicBezTo>
                  <a:pt x="1104006" y="3260"/>
                  <a:pt x="1182519" y="60621"/>
                  <a:pt x="1291961" y="65272"/>
                </a:cubicBezTo>
                <a:cubicBezTo>
                  <a:pt x="1401403" y="69923"/>
                  <a:pt x="1542965" y="35816"/>
                  <a:pt x="1655976" y="28065"/>
                </a:cubicBezTo>
                <a:cubicBezTo>
                  <a:pt x="1768987" y="20313"/>
                  <a:pt x="1885567" y="11012"/>
                  <a:pt x="1970028" y="18763"/>
                </a:cubicBezTo>
                <a:cubicBezTo>
                  <a:pt x="2054489" y="26514"/>
                  <a:pt x="2106831" y="37366"/>
                  <a:pt x="2162742" y="74574"/>
                </a:cubicBezTo>
                <a:cubicBezTo>
                  <a:pt x="2218652" y="111781"/>
                  <a:pt x="2275753" y="142786"/>
                  <a:pt x="2305493" y="242006"/>
                </a:cubicBezTo>
                <a:cubicBezTo>
                  <a:pt x="2335233" y="341225"/>
                  <a:pt x="2343560" y="545863"/>
                  <a:pt x="2341181" y="669887"/>
                </a:cubicBezTo>
                <a:cubicBezTo>
                  <a:pt x="2338802" y="793910"/>
                  <a:pt x="2295976" y="832668"/>
                  <a:pt x="2291218" y="986147"/>
                </a:cubicBezTo>
                <a:cubicBezTo>
                  <a:pt x="2286459" y="1139626"/>
                  <a:pt x="2319768" y="1424880"/>
                  <a:pt x="2312630" y="1590761"/>
                </a:cubicBezTo>
                <a:cubicBezTo>
                  <a:pt x="2305493" y="1756643"/>
                  <a:pt x="2300734" y="1902371"/>
                  <a:pt x="2248392" y="1981436"/>
                </a:cubicBezTo>
                <a:cubicBezTo>
                  <a:pt x="2196050" y="2060501"/>
                  <a:pt x="2103262" y="2051199"/>
                  <a:pt x="1998578" y="2065152"/>
                </a:cubicBezTo>
                <a:cubicBezTo>
                  <a:pt x="1893895" y="2079104"/>
                  <a:pt x="1748764" y="2055850"/>
                  <a:pt x="1620288" y="2065152"/>
                </a:cubicBezTo>
                <a:cubicBezTo>
                  <a:pt x="1491813" y="2074453"/>
                  <a:pt x="1357389" y="2120962"/>
                  <a:pt x="1227723" y="2120962"/>
                </a:cubicBezTo>
                <a:cubicBezTo>
                  <a:pt x="1098058" y="2120962"/>
                  <a:pt x="994563" y="2069802"/>
                  <a:pt x="842296" y="2065152"/>
                </a:cubicBezTo>
                <a:cubicBezTo>
                  <a:pt x="690028" y="2060501"/>
                  <a:pt x="440214" y="2100808"/>
                  <a:pt x="314117" y="2093057"/>
                </a:cubicBezTo>
                <a:cubicBezTo>
                  <a:pt x="188021" y="2085306"/>
                  <a:pt x="133300" y="2076004"/>
                  <a:pt x="85716" y="2018643"/>
                </a:cubicBezTo>
                <a:cubicBezTo>
                  <a:pt x="38132" y="1961282"/>
                  <a:pt x="42891" y="1851211"/>
                  <a:pt x="28616" y="1748892"/>
                </a:cubicBezTo>
                <a:cubicBezTo>
                  <a:pt x="14340" y="1646572"/>
                  <a:pt x="-1125" y="1534951"/>
                  <a:pt x="65" y="1404726"/>
                </a:cubicBezTo>
                <a:cubicBezTo>
                  <a:pt x="1255" y="1274501"/>
                  <a:pt x="35753" y="1099319"/>
                  <a:pt x="35753" y="967543"/>
                </a:cubicBezTo>
                <a:cubicBezTo>
                  <a:pt x="35753" y="835768"/>
                  <a:pt x="65" y="745851"/>
                  <a:pt x="65" y="614076"/>
                </a:cubicBezTo>
                <a:cubicBezTo>
                  <a:pt x="65" y="482301"/>
                  <a:pt x="65" y="245106"/>
                  <a:pt x="42891" y="148988"/>
                </a:cubicBezTo>
                <a:cubicBezTo>
                  <a:pt x="85716" y="52870"/>
                  <a:pt x="153522" y="54419"/>
                  <a:pt x="257017" y="37366"/>
                </a:cubicBezTo>
                <a:cubicBezTo>
                  <a:pt x="360511" y="20313"/>
                  <a:pt x="540140" y="52870"/>
                  <a:pt x="663857" y="46668"/>
                </a:cubicBezTo>
                <a:cubicBezTo>
                  <a:pt x="787574" y="40467"/>
                  <a:pt x="894638" y="-2941"/>
                  <a:pt x="999322" y="159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38100">
            <a:solidFill>
              <a:srgbClr val="5EBAE7"/>
            </a:solidFill>
          </a:ln>
        </p:spPr>
        <p:txBody>
          <a:bodyPr wrap="square">
            <a:noAutofit/>
          </a:bodyPr>
          <a:lstStyle>
            <a:lvl1pPr>
              <a:defRPr lang="zh-CN" altLang="en-US"/>
            </a:lvl1pPr>
          </a:lstStyle>
          <a:p>
            <a:pPr lvl="0"/>
            <a:endParaRPr lang="zh-CN" altLang="en-US" dirty="0"/>
          </a:p>
        </p:txBody>
      </p:sp>
    </p:spTree>
  </p:cSld>
  <p:clrMapOvr>
    <a:masterClrMapping/>
  </p:clrMapOvr>
  <p:transition spd="slow" advTm="0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任意多边形: 形状 5"/>
          <p:cNvSpPr>
            <a:spLocks noGrp="1"/>
          </p:cNvSpPr>
          <p:nvPr>
            <p:ph type="pic" sz="quarter" idx="12"/>
          </p:nvPr>
        </p:nvSpPr>
        <p:spPr>
          <a:xfrm>
            <a:off x="3830087" y="1040606"/>
            <a:ext cx="3887476" cy="3849689"/>
          </a:xfrm>
          <a:custGeom>
            <a:avLst/>
            <a:gdLst>
              <a:gd name="connsiteX0" fmla="*/ 2028301 w 3887476"/>
              <a:gd name="connsiteY0" fmla="*/ 20 h 3849689"/>
              <a:gd name="connsiteX1" fmla="*/ 2221944 w 3887476"/>
              <a:gd name="connsiteY1" fmla="*/ 3419 h 3849689"/>
              <a:gd name="connsiteX2" fmla="*/ 2727216 w 3887476"/>
              <a:gd name="connsiteY2" fmla="*/ 101667 h 3849689"/>
              <a:gd name="connsiteX3" fmla="*/ 3246521 w 3887476"/>
              <a:gd name="connsiteY3" fmla="*/ 424479 h 3849689"/>
              <a:gd name="connsiteX4" fmla="*/ 3555298 w 3887476"/>
              <a:gd name="connsiteY4" fmla="*/ 845538 h 3849689"/>
              <a:gd name="connsiteX5" fmla="*/ 3864075 w 3887476"/>
              <a:gd name="connsiteY5" fmla="*/ 1463091 h 3849689"/>
              <a:gd name="connsiteX6" fmla="*/ 3864075 w 3887476"/>
              <a:gd name="connsiteY6" fmla="*/ 2277139 h 3849689"/>
              <a:gd name="connsiteX7" fmla="*/ 3850040 w 3887476"/>
              <a:gd name="connsiteY7" fmla="*/ 2782410 h 3849689"/>
              <a:gd name="connsiteX8" fmla="*/ 3527227 w 3887476"/>
              <a:gd name="connsiteY8" fmla="*/ 3175399 h 3849689"/>
              <a:gd name="connsiteX9" fmla="*/ 3092133 w 3887476"/>
              <a:gd name="connsiteY9" fmla="*/ 3582423 h 3849689"/>
              <a:gd name="connsiteX10" fmla="*/ 2123697 w 3887476"/>
              <a:gd name="connsiteY10" fmla="*/ 3835058 h 3849689"/>
              <a:gd name="connsiteX11" fmla="*/ 1113155 w 3887476"/>
              <a:gd name="connsiteY11" fmla="*/ 3764882 h 3849689"/>
              <a:gd name="connsiteX12" fmla="*/ 621919 w 3887476"/>
              <a:gd name="connsiteY12" fmla="*/ 3315752 h 3849689"/>
              <a:gd name="connsiteX13" fmla="*/ 313142 w 3887476"/>
              <a:gd name="connsiteY13" fmla="*/ 2880657 h 3849689"/>
              <a:gd name="connsiteX14" fmla="*/ 18401 w 3887476"/>
              <a:gd name="connsiteY14" fmla="*/ 2249068 h 3849689"/>
              <a:gd name="connsiteX15" fmla="*/ 46472 w 3887476"/>
              <a:gd name="connsiteY15" fmla="*/ 1505197 h 3849689"/>
              <a:gd name="connsiteX16" fmla="*/ 172789 w 3887476"/>
              <a:gd name="connsiteY16" fmla="*/ 915714 h 3849689"/>
              <a:gd name="connsiteX17" fmla="*/ 495601 w 3887476"/>
              <a:gd name="connsiteY17" fmla="*/ 606938 h 3849689"/>
              <a:gd name="connsiteX18" fmla="*/ 692096 w 3887476"/>
              <a:gd name="connsiteY18" fmla="*/ 396408 h 3849689"/>
              <a:gd name="connsiteX19" fmla="*/ 1365790 w 3887476"/>
              <a:gd name="connsiteY19" fmla="*/ 59561 h 3849689"/>
              <a:gd name="connsiteX20" fmla="*/ 2028301 w 3887476"/>
              <a:gd name="connsiteY20" fmla="*/ 20 h 38496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887476" h="3849689">
                <a:moveTo>
                  <a:pt x="2028301" y="20"/>
                </a:moveTo>
                <a:cubicBezTo>
                  <a:pt x="2099281" y="203"/>
                  <a:pt x="2165218" y="1665"/>
                  <a:pt x="2221944" y="3419"/>
                </a:cubicBezTo>
                <a:cubicBezTo>
                  <a:pt x="2448849" y="10437"/>
                  <a:pt x="2556452" y="31490"/>
                  <a:pt x="2727216" y="101667"/>
                </a:cubicBezTo>
                <a:cubicBezTo>
                  <a:pt x="2897978" y="171843"/>
                  <a:pt x="3108508" y="300500"/>
                  <a:pt x="3246521" y="424479"/>
                </a:cubicBezTo>
                <a:cubicBezTo>
                  <a:pt x="3384535" y="548457"/>
                  <a:pt x="3452373" y="672436"/>
                  <a:pt x="3555298" y="845538"/>
                </a:cubicBezTo>
                <a:cubicBezTo>
                  <a:pt x="3658223" y="1018639"/>
                  <a:pt x="3812612" y="1224491"/>
                  <a:pt x="3864075" y="1463091"/>
                </a:cubicBezTo>
                <a:cubicBezTo>
                  <a:pt x="3915538" y="1701692"/>
                  <a:pt x="3866414" y="2057252"/>
                  <a:pt x="3864075" y="2277139"/>
                </a:cubicBezTo>
                <a:cubicBezTo>
                  <a:pt x="3861735" y="2497026"/>
                  <a:pt x="3906181" y="2632700"/>
                  <a:pt x="3850040" y="2782410"/>
                </a:cubicBezTo>
                <a:cubicBezTo>
                  <a:pt x="3793898" y="2932120"/>
                  <a:pt x="3653545" y="3042063"/>
                  <a:pt x="3527227" y="3175399"/>
                </a:cubicBezTo>
                <a:cubicBezTo>
                  <a:pt x="3400910" y="3308734"/>
                  <a:pt x="3326055" y="3472480"/>
                  <a:pt x="3092133" y="3582423"/>
                </a:cubicBezTo>
                <a:cubicBezTo>
                  <a:pt x="2858212" y="3692365"/>
                  <a:pt x="2453526" y="3804648"/>
                  <a:pt x="2123697" y="3835058"/>
                </a:cubicBezTo>
                <a:cubicBezTo>
                  <a:pt x="1793867" y="3865468"/>
                  <a:pt x="1363451" y="3851433"/>
                  <a:pt x="1113155" y="3764882"/>
                </a:cubicBezTo>
                <a:cubicBezTo>
                  <a:pt x="862859" y="3678330"/>
                  <a:pt x="755254" y="3463123"/>
                  <a:pt x="621919" y="3315752"/>
                </a:cubicBezTo>
                <a:cubicBezTo>
                  <a:pt x="488584" y="3168381"/>
                  <a:pt x="413729" y="3058438"/>
                  <a:pt x="313142" y="2880657"/>
                </a:cubicBezTo>
                <a:cubicBezTo>
                  <a:pt x="212555" y="2702876"/>
                  <a:pt x="62846" y="2478311"/>
                  <a:pt x="18401" y="2249068"/>
                </a:cubicBezTo>
                <a:cubicBezTo>
                  <a:pt x="-26045" y="2019826"/>
                  <a:pt x="20741" y="1727423"/>
                  <a:pt x="46472" y="1505197"/>
                </a:cubicBezTo>
                <a:cubicBezTo>
                  <a:pt x="72203" y="1282972"/>
                  <a:pt x="97935" y="1065425"/>
                  <a:pt x="172789" y="915714"/>
                </a:cubicBezTo>
                <a:cubicBezTo>
                  <a:pt x="247644" y="766004"/>
                  <a:pt x="416068" y="688810"/>
                  <a:pt x="495601" y="606938"/>
                </a:cubicBezTo>
                <a:cubicBezTo>
                  <a:pt x="575135" y="525065"/>
                  <a:pt x="547064" y="487637"/>
                  <a:pt x="692096" y="396408"/>
                </a:cubicBezTo>
                <a:cubicBezTo>
                  <a:pt x="837127" y="305178"/>
                  <a:pt x="1110815" y="125059"/>
                  <a:pt x="1365790" y="59561"/>
                </a:cubicBezTo>
                <a:cubicBezTo>
                  <a:pt x="1557022" y="10437"/>
                  <a:pt x="1815359" y="-528"/>
                  <a:pt x="2028301" y="2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38100">
            <a:solidFill>
              <a:srgbClr val="5EBAE7"/>
            </a:solidFill>
          </a:ln>
        </p:spPr>
        <p:txBody>
          <a:bodyPr wrap="square">
            <a:noAutofit/>
          </a:bodyPr>
          <a:lstStyle>
            <a:lvl1pPr>
              <a:defRPr lang="zh-CN" altLang="en-US"/>
            </a:lvl1pPr>
          </a:lstStyle>
          <a:p>
            <a:pPr lvl="0"/>
            <a:endParaRPr lang="zh-CN" altLang="en-US"/>
          </a:p>
        </p:txBody>
      </p:sp>
    </p:spTree>
  </p:cSld>
  <p:clrMapOvr>
    <a:masterClrMapping/>
  </p:clrMapOvr>
  <p:transition spd="slow" advTm="0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任意多边形: 形状 5"/>
          <p:cNvSpPr>
            <a:spLocks noGrp="1"/>
          </p:cNvSpPr>
          <p:nvPr>
            <p:ph type="pic" sz="quarter" idx="12"/>
          </p:nvPr>
        </p:nvSpPr>
        <p:spPr>
          <a:xfrm>
            <a:off x="4651238" y="2652456"/>
            <a:ext cx="4772162" cy="3098835"/>
          </a:xfrm>
          <a:custGeom>
            <a:avLst/>
            <a:gdLst>
              <a:gd name="connsiteX0" fmla="*/ 2036641 w 4772162"/>
              <a:gd name="connsiteY0" fmla="*/ 232 h 3098835"/>
              <a:gd name="connsiteX1" fmla="*/ 2633047 w 4772162"/>
              <a:gd name="connsiteY1" fmla="*/ 95365 h 3098835"/>
              <a:gd name="connsiteX2" fmla="*/ 3374919 w 4772162"/>
              <a:gd name="connsiteY2" fmla="*/ 41003 h 3098835"/>
              <a:gd name="connsiteX3" fmla="*/ 4014964 w 4772162"/>
              <a:gd name="connsiteY3" fmla="*/ 27413 h 3098835"/>
              <a:gd name="connsiteX4" fmla="*/ 4407720 w 4772162"/>
              <a:gd name="connsiteY4" fmla="*/ 108955 h 3098835"/>
              <a:gd name="connsiteX5" fmla="*/ 4698650 w 4772162"/>
              <a:gd name="connsiteY5" fmla="*/ 353582 h 3098835"/>
              <a:gd name="connsiteX6" fmla="*/ 4771382 w 4772162"/>
              <a:gd name="connsiteY6" fmla="*/ 978739 h 3098835"/>
              <a:gd name="connsiteX7" fmla="*/ 4669556 w 4772162"/>
              <a:gd name="connsiteY7" fmla="*/ 1440811 h 3098835"/>
              <a:gd name="connsiteX8" fmla="*/ 4713196 w 4772162"/>
              <a:gd name="connsiteY8" fmla="*/ 2324184 h 3098835"/>
              <a:gd name="connsiteX9" fmla="*/ 4582278 w 4772162"/>
              <a:gd name="connsiteY9" fmla="*/ 2894980 h 3098835"/>
              <a:gd name="connsiteX10" fmla="*/ 4073150 w 4772162"/>
              <a:gd name="connsiteY10" fmla="*/ 3017293 h 3098835"/>
              <a:gd name="connsiteX11" fmla="*/ 3302186 w 4772162"/>
              <a:gd name="connsiteY11" fmla="*/ 3017293 h 3098835"/>
              <a:gd name="connsiteX12" fmla="*/ 2502129 w 4772162"/>
              <a:gd name="connsiteY12" fmla="*/ 3098835 h 3098835"/>
              <a:gd name="connsiteX13" fmla="*/ 1716618 w 4772162"/>
              <a:gd name="connsiteY13" fmla="*/ 3017293 h 3098835"/>
              <a:gd name="connsiteX14" fmla="*/ 640178 w 4772162"/>
              <a:gd name="connsiteY14" fmla="*/ 3058064 h 3098835"/>
              <a:gd name="connsiteX15" fmla="*/ 174690 w 4772162"/>
              <a:gd name="connsiteY15" fmla="*/ 2949341 h 3098835"/>
              <a:gd name="connsiteX16" fmla="*/ 58318 w 4772162"/>
              <a:gd name="connsiteY16" fmla="*/ 2555221 h 3098835"/>
              <a:gd name="connsiteX17" fmla="*/ 132 w 4772162"/>
              <a:gd name="connsiteY17" fmla="*/ 2052377 h 3098835"/>
              <a:gd name="connsiteX18" fmla="*/ 72864 w 4772162"/>
              <a:gd name="connsiteY18" fmla="*/ 1413630 h 3098835"/>
              <a:gd name="connsiteX19" fmla="*/ 132 w 4772162"/>
              <a:gd name="connsiteY19" fmla="*/ 897196 h 3098835"/>
              <a:gd name="connsiteX20" fmla="*/ 87411 w 4772162"/>
              <a:gd name="connsiteY20" fmla="*/ 217678 h 3098835"/>
              <a:gd name="connsiteX21" fmla="*/ 523806 w 4772162"/>
              <a:gd name="connsiteY21" fmla="*/ 54594 h 3098835"/>
              <a:gd name="connsiteX22" fmla="*/ 1352956 w 4772162"/>
              <a:gd name="connsiteY22" fmla="*/ 68184 h 3098835"/>
              <a:gd name="connsiteX23" fmla="*/ 2036641 w 4772162"/>
              <a:gd name="connsiteY23" fmla="*/ 232 h 3098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4772162" h="3098835">
                <a:moveTo>
                  <a:pt x="2036641" y="232"/>
                </a:moveTo>
                <a:cubicBezTo>
                  <a:pt x="2249990" y="4762"/>
                  <a:pt x="2410001" y="88570"/>
                  <a:pt x="2633047" y="95365"/>
                </a:cubicBezTo>
                <a:cubicBezTo>
                  <a:pt x="2856093" y="102160"/>
                  <a:pt x="3144599" y="52328"/>
                  <a:pt x="3374919" y="41003"/>
                </a:cubicBezTo>
                <a:cubicBezTo>
                  <a:pt x="3605238" y="29678"/>
                  <a:pt x="3842831" y="16088"/>
                  <a:pt x="4014964" y="27413"/>
                </a:cubicBezTo>
                <a:cubicBezTo>
                  <a:pt x="4187098" y="38738"/>
                  <a:pt x="4293772" y="54594"/>
                  <a:pt x="4407720" y="108955"/>
                </a:cubicBezTo>
                <a:cubicBezTo>
                  <a:pt x="4521667" y="163317"/>
                  <a:pt x="4638038" y="208617"/>
                  <a:pt x="4698650" y="353582"/>
                </a:cubicBezTo>
                <a:cubicBezTo>
                  <a:pt x="4759260" y="498546"/>
                  <a:pt x="4776230" y="797534"/>
                  <a:pt x="4771382" y="978739"/>
                </a:cubicBezTo>
                <a:cubicBezTo>
                  <a:pt x="4766534" y="1159943"/>
                  <a:pt x="4679254" y="1216570"/>
                  <a:pt x="4669556" y="1440811"/>
                </a:cubicBezTo>
                <a:cubicBezTo>
                  <a:pt x="4659858" y="1665052"/>
                  <a:pt x="4727742" y="2081823"/>
                  <a:pt x="4713196" y="2324184"/>
                </a:cubicBezTo>
                <a:cubicBezTo>
                  <a:pt x="4698650" y="2566546"/>
                  <a:pt x="4688952" y="2779462"/>
                  <a:pt x="4582278" y="2894980"/>
                </a:cubicBezTo>
                <a:cubicBezTo>
                  <a:pt x="4475604" y="3010498"/>
                  <a:pt x="4286498" y="2996907"/>
                  <a:pt x="4073150" y="3017293"/>
                </a:cubicBezTo>
                <a:cubicBezTo>
                  <a:pt x="3859802" y="3037678"/>
                  <a:pt x="3564023" y="3003703"/>
                  <a:pt x="3302186" y="3017293"/>
                </a:cubicBezTo>
                <a:cubicBezTo>
                  <a:pt x="3040349" y="3030883"/>
                  <a:pt x="2766391" y="3098835"/>
                  <a:pt x="2502129" y="3098835"/>
                </a:cubicBezTo>
                <a:cubicBezTo>
                  <a:pt x="2237867" y="3098835"/>
                  <a:pt x="2026944" y="3024088"/>
                  <a:pt x="1716618" y="3017293"/>
                </a:cubicBezTo>
                <a:cubicBezTo>
                  <a:pt x="1406293" y="3010498"/>
                  <a:pt x="897166" y="3069389"/>
                  <a:pt x="640178" y="3058064"/>
                </a:cubicBezTo>
                <a:cubicBezTo>
                  <a:pt x="383189" y="3046739"/>
                  <a:pt x="271667" y="3033149"/>
                  <a:pt x="174690" y="2949341"/>
                </a:cubicBezTo>
                <a:cubicBezTo>
                  <a:pt x="77713" y="2865534"/>
                  <a:pt x="87411" y="2704715"/>
                  <a:pt x="58318" y="2555221"/>
                </a:cubicBezTo>
                <a:cubicBezTo>
                  <a:pt x="29225" y="2405727"/>
                  <a:pt x="-2293" y="2242642"/>
                  <a:pt x="132" y="2052377"/>
                </a:cubicBezTo>
                <a:cubicBezTo>
                  <a:pt x="2557" y="1862112"/>
                  <a:pt x="72864" y="1606161"/>
                  <a:pt x="72864" y="1413630"/>
                </a:cubicBezTo>
                <a:cubicBezTo>
                  <a:pt x="72864" y="1221100"/>
                  <a:pt x="132" y="1089727"/>
                  <a:pt x="132" y="897196"/>
                </a:cubicBezTo>
                <a:cubicBezTo>
                  <a:pt x="132" y="704666"/>
                  <a:pt x="132" y="358111"/>
                  <a:pt x="87411" y="217678"/>
                </a:cubicBezTo>
                <a:cubicBezTo>
                  <a:pt x="174690" y="77245"/>
                  <a:pt x="312881" y="79509"/>
                  <a:pt x="523806" y="54594"/>
                </a:cubicBezTo>
                <a:cubicBezTo>
                  <a:pt x="734730" y="29678"/>
                  <a:pt x="1100817" y="77245"/>
                  <a:pt x="1352956" y="68184"/>
                </a:cubicBezTo>
                <a:cubicBezTo>
                  <a:pt x="1605095" y="59123"/>
                  <a:pt x="1823292" y="-4297"/>
                  <a:pt x="2036641" y="232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38100">
            <a:solidFill>
              <a:srgbClr val="5EBAE7"/>
            </a:solidFill>
          </a:ln>
        </p:spPr>
        <p:txBody>
          <a:bodyPr wrap="square">
            <a:noAutofit/>
          </a:bodyPr>
          <a:lstStyle>
            <a:lvl1pPr>
              <a:defRPr lang="zh-CN" altLang="en-US"/>
            </a:lvl1pPr>
          </a:lstStyle>
          <a:p>
            <a:pPr lvl="0"/>
            <a:endParaRPr lang="zh-CN" altLang="en-US"/>
          </a:p>
        </p:txBody>
      </p:sp>
    </p:spTree>
  </p:cSld>
  <p:clrMapOvr>
    <a:masterClrMapping/>
  </p:clrMapOvr>
  <p:transition spd="slow" advTm="0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任意多边形: 形状 9"/>
          <p:cNvSpPr>
            <a:spLocks noGrp="1"/>
          </p:cNvSpPr>
          <p:nvPr>
            <p:ph type="pic" sz="quarter" idx="10"/>
          </p:nvPr>
        </p:nvSpPr>
        <p:spPr>
          <a:xfrm>
            <a:off x="8557521" y="902999"/>
            <a:ext cx="1773442" cy="2731077"/>
          </a:xfrm>
          <a:custGeom>
            <a:avLst/>
            <a:gdLst>
              <a:gd name="connsiteX0" fmla="*/ 598881 w 1773442"/>
              <a:gd name="connsiteY0" fmla="*/ 76 h 2731077"/>
              <a:gd name="connsiteX1" fmla="*/ 964432 w 1773442"/>
              <a:gd name="connsiteY1" fmla="*/ 41700 h 2731077"/>
              <a:gd name="connsiteX2" fmla="*/ 1259983 w 1773442"/>
              <a:gd name="connsiteY2" fmla="*/ 76 h 2731077"/>
              <a:gd name="connsiteX3" fmla="*/ 1648867 w 1773442"/>
              <a:gd name="connsiteY3" fmla="*/ 50025 h 2731077"/>
              <a:gd name="connsiteX4" fmla="*/ 1742199 w 1773442"/>
              <a:gd name="connsiteY4" fmla="*/ 299771 h 2731077"/>
              <a:gd name="connsiteX5" fmla="*/ 1734421 w 1773442"/>
              <a:gd name="connsiteY5" fmla="*/ 774288 h 2731077"/>
              <a:gd name="connsiteX6" fmla="*/ 1773310 w 1773442"/>
              <a:gd name="connsiteY6" fmla="*/ 1165557 h 2731077"/>
              <a:gd name="connsiteX7" fmla="*/ 1718866 w 1773442"/>
              <a:gd name="connsiteY7" fmla="*/ 1506876 h 2731077"/>
              <a:gd name="connsiteX8" fmla="*/ 1749977 w 1773442"/>
              <a:gd name="connsiteY8" fmla="*/ 1931444 h 2731077"/>
              <a:gd name="connsiteX9" fmla="*/ 1757754 w 1773442"/>
              <a:gd name="connsiteY9" fmla="*/ 2297738 h 2731077"/>
              <a:gd name="connsiteX10" fmla="*/ 1711088 w 1773442"/>
              <a:gd name="connsiteY10" fmla="*/ 2522509 h 2731077"/>
              <a:gd name="connsiteX11" fmla="*/ 1571090 w 1773442"/>
              <a:gd name="connsiteY11" fmla="*/ 2689006 h 2731077"/>
              <a:gd name="connsiteX12" fmla="*/ 1213317 w 1773442"/>
              <a:gd name="connsiteY12" fmla="*/ 2730631 h 2731077"/>
              <a:gd name="connsiteX13" fmla="*/ 948876 w 1773442"/>
              <a:gd name="connsiteY13" fmla="*/ 2672357 h 2731077"/>
              <a:gd name="connsiteX14" fmla="*/ 443327 w 1773442"/>
              <a:gd name="connsiteY14" fmla="*/ 2697331 h 2731077"/>
              <a:gd name="connsiteX15" fmla="*/ 116665 w 1773442"/>
              <a:gd name="connsiteY15" fmla="*/ 2622408 h 2731077"/>
              <a:gd name="connsiteX16" fmla="*/ 46666 w 1773442"/>
              <a:gd name="connsiteY16" fmla="*/ 2331037 h 2731077"/>
              <a:gd name="connsiteX17" fmla="*/ 46666 w 1773442"/>
              <a:gd name="connsiteY17" fmla="*/ 1889820 h 2731077"/>
              <a:gd name="connsiteX18" fmla="*/ 0 w 1773442"/>
              <a:gd name="connsiteY18" fmla="*/ 1431952 h 2731077"/>
              <a:gd name="connsiteX19" fmla="*/ 46666 w 1773442"/>
              <a:gd name="connsiteY19" fmla="*/ 982410 h 2731077"/>
              <a:gd name="connsiteX20" fmla="*/ 23333 w 1773442"/>
              <a:gd name="connsiteY20" fmla="*/ 366370 h 2731077"/>
              <a:gd name="connsiteX21" fmla="*/ 85554 w 1773442"/>
              <a:gd name="connsiteY21" fmla="*/ 99974 h 2731077"/>
              <a:gd name="connsiteX22" fmla="*/ 311107 w 1773442"/>
              <a:gd name="connsiteY22" fmla="*/ 33375 h 2731077"/>
              <a:gd name="connsiteX23" fmla="*/ 598881 w 1773442"/>
              <a:gd name="connsiteY23" fmla="*/ 76 h 2731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773442" h="2731077">
                <a:moveTo>
                  <a:pt x="598881" y="76"/>
                </a:moveTo>
                <a:cubicBezTo>
                  <a:pt x="707768" y="1464"/>
                  <a:pt x="854248" y="41700"/>
                  <a:pt x="964432" y="41700"/>
                </a:cubicBezTo>
                <a:cubicBezTo>
                  <a:pt x="1074615" y="41700"/>
                  <a:pt x="1149799" y="76"/>
                  <a:pt x="1259983" y="76"/>
                </a:cubicBezTo>
                <a:cubicBezTo>
                  <a:pt x="1370167" y="76"/>
                  <a:pt x="1568498" y="76"/>
                  <a:pt x="1648867" y="50025"/>
                </a:cubicBezTo>
                <a:cubicBezTo>
                  <a:pt x="1729236" y="99974"/>
                  <a:pt x="1727940" y="179060"/>
                  <a:pt x="1742199" y="299771"/>
                </a:cubicBezTo>
                <a:cubicBezTo>
                  <a:pt x="1756458" y="420481"/>
                  <a:pt x="1729236" y="629991"/>
                  <a:pt x="1734421" y="774288"/>
                </a:cubicBezTo>
                <a:cubicBezTo>
                  <a:pt x="1739607" y="918585"/>
                  <a:pt x="1775902" y="1043458"/>
                  <a:pt x="1773310" y="1165557"/>
                </a:cubicBezTo>
                <a:cubicBezTo>
                  <a:pt x="1770717" y="1287655"/>
                  <a:pt x="1722755" y="1379228"/>
                  <a:pt x="1718866" y="1506876"/>
                </a:cubicBezTo>
                <a:cubicBezTo>
                  <a:pt x="1714977" y="1634524"/>
                  <a:pt x="1743496" y="1799634"/>
                  <a:pt x="1749977" y="1931444"/>
                </a:cubicBezTo>
                <a:cubicBezTo>
                  <a:pt x="1756458" y="2063254"/>
                  <a:pt x="1764236" y="2199227"/>
                  <a:pt x="1757754" y="2297738"/>
                </a:cubicBezTo>
                <a:cubicBezTo>
                  <a:pt x="1751273" y="2396249"/>
                  <a:pt x="1742199" y="2457298"/>
                  <a:pt x="1711088" y="2522509"/>
                </a:cubicBezTo>
                <a:cubicBezTo>
                  <a:pt x="1679978" y="2587720"/>
                  <a:pt x="1654052" y="2654319"/>
                  <a:pt x="1571090" y="2689006"/>
                </a:cubicBezTo>
                <a:cubicBezTo>
                  <a:pt x="1488128" y="2723694"/>
                  <a:pt x="1317019" y="2733405"/>
                  <a:pt x="1213317" y="2730631"/>
                </a:cubicBezTo>
                <a:cubicBezTo>
                  <a:pt x="1109615" y="2727856"/>
                  <a:pt x="1077208" y="2677907"/>
                  <a:pt x="948876" y="2672357"/>
                </a:cubicBezTo>
                <a:cubicBezTo>
                  <a:pt x="820545" y="2666807"/>
                  <a:pt x="582029" y="2705656"/>
                  <a:pt x="443327" y="2697331"/>
                </a:cubicBezTo>
                <a:cubicBezTo>
                  <a:pt x="304626" y="2689006"/>
                  <a:pt x="182775" y="2683456"/>
                  <a:pt x="116665" y="2622408"/>
                </a:cubicBezTo>
                <a:cubicBezTo>
                  <a:pt x="50555" y="2561359"/>
                  <a:pt x="58333" y="2453135"/>
                  <a:pt x="46666" y="2331037"/>
                </a:cubicBezTo>
                <a:cubicBezTo>
                  <a:pt x="34999" y="2208940"/>
                  <a:pt x="54444" y="2039667"/>
                  <a:pt x="46666" y="1889820"/>
                </a:cubicBezTo>
                <a:cubicBezTo>
                  <a:pt x="38888" y="1739972"/>
                  <a:pt x="0" y="1583188"/>
                  <a:pt x="0" y="1431952"/>
                </a:cubicBezTo>
                <a:cubicBezTo>
                  <a:pt x="0" y="1280717"/>
                  <a:pt x="42777" y="1160006"/>
                  <a:pt x="46666" y="982410"/>
                </a:cubicBezTo>
                <a:cubicBezTo>
                  <a:pt x="50555" y="804813"/>
                  <a:pt x="16852" y="513443"/>
                  <a:pt x="23333" y="366370"/>
                </a:cubicBezTo>
                <a:cubicBezTo>
                  <a:pt x="29814" y="219297"/>
                  <a:pt x="37592" y="155474"/>
                  <a:pt x="85554" y="99974"/>
                </a:cubicBezTo>
                <a:cubicBezTo>
                  <a:pt x="133517" y="44475"/>
                  <a:pt x="225553" y="50025"/>
                  <a:pt x="311107" y="33375"/>
                </a:cubicBezTo>
                <a:cubicBezTo>
                  <a:pt x="396661" y="16726"/>
                  <a:pt x="489993" y="-1312"/>
                  <a:pt x="598881" y="76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38100">
            <a:solidFill>
              <a:srgbClr val="5EBAE7"/>
            </a:solidFill>
          </a:ln>
        </p:spPr>
        <p:txBody>
          <a:bodyPr wrap="square">
            <a:noAutofit/>
          </a:bodyPr>
          <a:lstStyle>
            <a:lvl1pPr>
              <a:defRPr lang="zh-CN" altLang="en-US"/>
            </a:lvl1pPr>
          </a:lstStyle>
          <a:p>
            <a:pPr lvl="0"/>
            <a:endParaRPr lang="zh-CN" altLang="en-US"/>
          </a:p>
        </p:txBody>
      </p:sp>
      <p:sp>
        <p:nvSpPr>
          <p:cNvPr id="9" name="任意多边形: 形状 8"/>
          <p:cNvSpPr>
            <a:spLocks noGrp="1"/>
          </p:cNvSpPr>
          <p:nvPr>
            <p:ph type="pic" sz="quarter" idx="11"/>
          </p:nvPr>
        </p:nvSpPr>
        <p:spPr>
          <a:xfrm>
            <a:off x="6169921" y="902999"/>
            <a:ext cx="1773442" cy="2731077"/>
          </a:xfrm>
          <a:custGeom>
            <a:avLst/>
            <a:gdLst>
              <a:gd name="connsiteX0" fmla="*/ 598881 w 1773442"/>
              <a:gd name="connsiteY0" fmla="*/ 76 h 2731077"/>
              <a:gd name="connsiteX1" fmla="*/ 964432 w 1773442"/>
              <a:gd name="connsiteY1" fmla="*/ 41700 h 2731077"/>
              <a:gd name="connsiteX2" fmla="*/ 1259983 w 1773442"/>
              <a:gd name="connsiteY2" fmla="*/ 76 h 2731077"/>
              <a:gd name="connsiteX3" fmla="*/ 1648867 w 1773442"/>
              <a:gd name="connsiteY3" fmla="*/ 50025 h 2731077"/>
              <a:gd name="connsiteX4" fmla="*/ 1742199 w 1773442"/>
              <a:gd name="connsiteY4" fmla="*/ 299771 h 2731077"/>
              <a:gd name="connsiteX5" fmla="*/ 1734422 w 1773442"/>
              <a:gd name="connsiteY5" fmla="*/ 774288 h 2731077"/>
              <a:gd name="connsiteX6" fmla="*/ 1773310 w 1773442"/>
              <a:gd name="connsiteY6" fmla="*/ 1165557 h 2731077"/>
              <a:gd name="connsiteX7" fmla="*/ 1718866 w 1773442"/>
              <a:gd name="connsiteY7" fmla="*/ 1506876 h 2731077"/>
              <a:gd name="connsiteX8" fmla="*/ 1749977 w 1773442"/>
              <a:gd name="connsiteY8" fmla="*/ 1931444 h 2731077"/>
              <a:gd name="connsiteX9" fmla="*/ 1757755 w 1773442"/>
              <a:gd name="connsiteY9" fmla="*/ 2297738 h 2731077"/>
              <a:gd name="connsiteX10" fmla="*/ 1711089 w 1773442"/>
              <a:gd name="connsiteY10" fmla="*/ 2522509 h 2731077"/>
              <a:gd name="connsiteX11" fmla="*/ 1571090 w 1773442"/>
              <a:gd name="connsiteY11" fmla="*/ 2689006 h 2731077"/>
              <a:gd name="connsiteX12" fmla="*/ 1213317 w 1773442"/>
              <a:gd name="connsiteY12" fmla="*/ 2730631 h 2731077"/>
              <a:gd name="connsiteX13" fmla="*/ 948876 w 1773442"/>
              <a:gd name="connsiteY13" fmla="*/ 2672357 h 2731077"/>
              <a:gd name="connsiteX14" fmla="*/ 443328 w 1773442"/>
              <a:gd name="connsiteY14" fmla="*/ 2697331 h 2731077"/>
              <a:gd name="connsiteX15" fmla="*/ 116666 w 1773442"/>
              <a:gd name="connsiteY15" fmla="*/ 2622408 h 2731077"/>
              <a:gd name="connsiteX16" fmla="*/ 46666 w 1773442"/>
              <a:gd name="connsiteY16" fmla="*/ 2331037 h 2731077"/>
              <a:gd name="connsiteX17" fmla="*/ 46666 w 1773442"/>
              <a:gd name="connsiteY17" fmla="*/ 1889820 h 2731077"/>
              <a:gd name="connsiteX18" fmla="*/ 0 w 1773442"/>
              <a:gd name="connsiteY18" fmla="*/ 1431952 h 2731077"/>
              <a:gd name="connsiteX19" fmla="*/ 46666 w 1773442"/>
              <a:gd name="connsiteY19" fmla="*/ 982410 h 2731077"/>
              <a:gd name="connsiteX20" fmla="*/ 23333 w 1773442"/>
              <a:gd name="connsiteY20" fmla="*/ 366370 h 2731077"/>
              <a:gd name="connsiteX21" fmla="*/ 85555 w 1773442"/>
              <a:gd name="connsiteY21" fmla="*/ 99974 h 2731077"/>
              <a:gd name="connsiteX22" fmla="*/ 311107 w 1773442"/>
              <a:gd name="connsiteY22" fmla="*/ 33375 h 2731077"/>
              <a:gd name="connsiteX23" fmla="*/ 598881 w 1773442"/>
              <a:gd name="connsiteY23" fmla="*/ 76 h 2731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773442" h="2731077">
                <a:moveTo>
                  <a:pt x="598881" y="76"/>
                </a:moveTo>
                <a:cubicBezTo>
                  <a:pt x="707769" y="1464"/>
                  <a:pt x="854248" y="41700"/>
                  <a:pt x="964432" y="41700"/>
                </a:cubicBezTo>
                <a:cubicBezTo>
                  <a:pt x="1074616" y="41700"/>
                  <a:pt x="1149800" y="76"/>
                  <a:pt x="1259983" y="76"/>
                </a:cubicBezTo>
                <a:cubicBezTo>
                  <a:pt x="1370167" y="76"/>
                  <a:pt x="1568498" y="76"/>
                  <a:pt x="1648867" y="50025"/>
                </a:cubicBezTo>
                <a:cubicBezTo>
                  <a:pt x="1729236" y="99974"/>
                  <a:pt x="1727940" y="179060"/>
                  <a:pt x="1742199" y="299771"/>
                </a:cubicBezTo>
                <a:cubicBezTo>
                  <a:pt x="1756458" y="420481"/>
                  <a:pt x="1729236" y="629991"/>
                  <a:pt x="1734422" y="774288"/>
                </a:cubicBezTo>
                <a:cubicBezTo>
                  <a:pt x="1739607" y="918585"/>
                  <a:pt x="1775902" y="1043458"/>
                  <a:pt x="1773310" y="1165557"/>
                </a:cubicBezTo>
                <a:cubicBezTo>
                  <a:pt x="1770718" y="1287655"/>
                  <a:pt x="1722755" y="1379228"/>
                  <a:pt x="1718866" y="1506876"/>
                </a:cubicBezTo>
                <a:cubicBezTo>
                  <a:pt x="1714977" y="1634524"/>
                  <a:pt x="1743496" y="1799634"/>
                  <a:pt x="1749977" y="1931444"/>
                </a:cubicBezTo>
                <a:cubicBezTo>
                  <a:pt x="1756458" y="2063254"/>
                  <a:pt x="1764236" y="2199227"/>
                  <a:pt x="1757755" y="2297738"/>
                </a:cubicBezTo>
                <a:cubicBezTo>
                  <a:pt x="1751273" y="2396249"/>
                  <a:pt x="1742199" y="2457298"/>
                  <a:pt x="1711089" y="2522509"/>
                </a:cubicBezTo>
                <a:cubicBezTo>
                  <a:pt x="1679978" y="2587720"/>
                  <a:pt x="1654052" y="2654319"/>
                  <a:pt x="1571090" y="2689006"/>
                </a:cubicBezTo>
                <a:cubicBezTo>
                  <a:pt x="1488128" y="2723694"/>
                  <a:pt x="1317020" y="2733405"/>
                  <a:pt x="1213317" y="2730631"/>
                </a:cubicBezTo>
                <a:cubicBezTo>
                  <a:pt x="1109615" y="2727856"/>
                  <a:pt x="1077208" y="2677907"/>
                  <a:pt x="948876" y="2672357"/>
                </a:cubicBezTo>
                <a:cubicBezTo>
                  <a:pt x="820545" y="2666807"/>
                  <a:pt x="582029" y="2705656"/>
                  <a:pt x="443328" y="2697331"/>
                </a:cubicBezTo>
                <a:cubicBezTo>
                  <a:pt x="304627" y="2689006"/>
                  <a:pt x="182776" y="2683456"/>
                  <a:pt x="116666" y="2622408"/>
                </a:cubicBezTo>
                <a:cubicBezTo>
                  <a:pt x="50555" y="2561359"/>
                  <a:pt x="58333" y="2453135"/>
                  <a:pt x="46666" y="2331037"/>
                </a:cubicBezTo>
                <a:cubicBezTo>
                  <a:pt x="35000" y="2208940"/>
                  <a:pt x="54444" y="2039667"/>
                  <a:pt x="46666" y="1889820"/>
                </a:cubicBezTo>
                <a:cubicBezTo>
                  <a:pt x="38889" y="1739972"/>
                  <a:pt x="0" y="1583188"/>
                  <a:pt x="0" y="1431952"/>
                </a:cubicBezTo>
                <a:cubicBezTo>
                  <a:pt x="0" y="1280717"/>
                  <a:pt x="42777" y="1160006"/>
                  <a:pt x="46666" y="982410"/>
                </a:cubicBezTo>
                <a:cubicBezTo>
                  <a:pt x="50555" y="804813"/>
                  <a:pt x="16852" y="513443"/>
                  <a:pt x="23333" y="366370"/>
                </a:cubicBezTo>
                <a:cubicBezTo>
                  <a:pt x="29814" y="219297"/>
                  <a:pt x="37592" y="155474"/>
                  <a:pt x="85555" y="99974"/>
                </a:cubicBezTo>
                <a:cubicBezTo>
                  <a:pt x="133517" y="44475"/>
                  <a:pt x="225553" y="50025"/>
                  <a:pt x="311107" y="33375"/>
                </a:cubicBezTo>
                <a:cubicBezTo>
                  <a:pt x="396662" y="16726"/>
                  <a:pt x="489994" y="-1312"/>
                  <a:pt x="598881" y="76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38100">
            <a:solidFill>
              <a:srgbClr val="5EBAE7"/>
            </a:solidFill>
          </a:ln>
        </p:spPr>
        <p:txBody>
          <a:bodyPr wrap="square">
            <a:noAutofit/>
          </a:bodyPr>
          <a:lstStyle>
            <a:lvl1pPr>
              <a:defRPr lang="zh-CN" altLang="en-US"/>
            </a:lvl1pPr>
          </a:lstStyle>
          <a:p>
            <a:pPr lvl="0"/>
            <a:endParaRPr lang="zh-CN" altLang="en-US"/>
          </a:p>
        </p:txBody>
      </p:sp>
      <p:sp>
        <p:nvSpPr>
          <p:cNvPr id="8" name="任意多边形: 形状 7"/>
          <p:cNvSpPr>
            <a:spLocks noGrp="1"/>
          </p:cNvSpPr>
          <p:nvPr>
            <p:ph type="pic" sz="quarter" idx="12"/>
          </p:nvPr>
        </p:nvSpPr>
        <p:spPr>
          <a:xfrm>
            <a:off x="1617977" y="2268537"/>
            <a:ext cx="3711137" cy="3675065"/>
          </a:xfrm>
          <a:custGeom>
            <a:avLst/>
            <a:gdLst>
              <a:gd name="connsiteX0" fmla="*/ 1936295 w 3711137"/>
              <a:gd name="connsiteY0" fmla="*/ 19 h 3675065"/>
              <a:gd name="connsiteX1" fmla="*/ 2121155 w 3711137"/>
              <a:gd name="connsiteY1" fmla="*/ 3265 h 3675065"/>
              <a:gd name="connsiteX2" fmla="*/ 2603506 w 3711137"/>
              <a:gd name="connsiteY2" fmla="*/ 97055 h 3675065"/>
              <a:gd name="connsiteX3" fmla="*/ 3099257 w 3711137"/>
              <a:gd name="connsiteY3" fmla="*/ 405224 h 3675065"/>
              <a:gd name="connsiteX4" fmla="*/ 3394027 w 3711137"/>
              <a:gd name="connsiteY4" fmla="*/ 807184 h 3675065"/>
              <a:gd name="connsiteX5" fmla="*/ 3688797 w 3711137"/>
              <a:gd name="connsiteY5" fmla="*/ 1396724 h 3675065"/>
              <a:gd name="connsiteX6" fmla="*/ 3688797 w 3711137"/>
              <a:gd name="connsiteY6" fmla="*/ 2173846 h 3675065"/>
              <a:gd name="connsiteX7" fmla="*/ 3675399 w 3711137"/>
              <a:gd name="connsiteY7" fmla="*/ 2656198 h 3675065"/>
              <a:gd name="connsiteX8" fmla="*/ 3367230 w 3711137"/>
              <a:gd name="connsiteY8" fmla="*/ 3031360 h 3675065"/>
              <a:gd name="connsiteX9" fmla="*/ 2951871 w 3711137"/>
              <a:gd name="connsiteY9" fmla="*/ 3419921 h 3675065"/>
              <a:gd name="connsiteX10" fmla="*/ 2027364 w 3711137"/>
              <a:gd name="connsiteY10" fmla="*/ 3661097 h 3675065"/>
              <a:gd name="connsiteX11" fmla="*/ 1062661 w 3711137"/>
              <a:gd name="connsiteY11" fmla="*/ 3594104 h 3675065"/>
              <a:gd name="connsiteX12" fmla="*/ 593708 w 3711137"/>
              <a:gd name="connsiteY12" fmla="*/ 3165347 h 3675065"/>
              <a:gd name="connsiteX13" fmla="*/ 298938 w 3711137"/>
              <a:gd name="connsiteY13" fmla="*/ 2749988 h 3675065"/>
              <a:gd name="connsiteX14" fmla="*/ 17566 w 3711137"/>
              <a:gd name="connsiteY14" fmla="*/ 2147049 h 3675065"/>
              <a:gd name="connsiteX15" fmla="*/ 44364 w 3711137"/>
              <a:gd name="connsiteY15" fmla="*/ 1436920 h 3675065"/>
              <a:gd name="connsiteX16" fmla="*/ 164951 w 3711137"/>
              <a:gd name="connsiteY16" fmla="*/ 874177 h 3675065"/>
              <a:gd name="connsiteX17" fmla="*/ 473121 w 3711137"/>
              <a:gd name="connsiteY17" fmla="*/ 579406 h 3675065"/>
              <a:gd name="connsiteX18" fmla="*/ 660702 w 3711137"/>
              <a:gd name="connsiteY18" fmla="*/ 378427 h 3675065"/>
              <a:gd name="connsiteX19" fmla="*/ 1303837 w 3711137"/>
              <a:gd name="connsiteY19" fmla="*/ 56859 h 3675065"/>
              <a:gd name="connsiteX20" fmla="*/ 1936295 w 3711137"/>
              <a:gd name="connsiteY20" fmla="*/ 19 h 3675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711137" h="3675065">
                <a:moveTo>
                  <a:pt x="1936295" y="19"/>
                </a:moveTo>
                <a:cubicBezTo>
                  <a:pt x="2004056" y="194"/>
                  <a:pt x="2067002" y="1590"/>
                  <a:pt x="2121155" y="3265"/>
                </a:cubicBezTo>
                <a:cubicBezTo>
                  <a:pt x="2337767" y="9964"/>
                  <a:pt x="2440489" y="30062"/>
                  <a:pt x="2603506" y="97055"/>
                </a:cubicBezTo>
                <a:cubicBezTo>
                  <a:pt x="2766524" y="164048"/>
                  <a:pt x="2967503" y="286869"/>
                  <a:pt x="3099257" y="405224"/>
                </a:cubicBezTo>
                <a:cubicBezTo>
                  <a:pt x="3231010" y="523579"/>
                  <a:pt x="3295770" y="641934"/>
                  <a:pt x="3394027" y="807184"/>
                </a:cubicBezTo>
                <a:cubicBezTo>
                  <a:pt x="3492284" y="972433"/>
                  <a:pt x="3639669" y="1168947"/>
                  <a:pt x="3688797" y="1396724"/>
                </a:cubicBezTo>
                <a:cubicBezTo>
                  <a:pt x="3737927" y="1624501"/>
                  <a:pt x="3691031" y="1963934"/>
                  <a:pt x="3688797" y="2173846"/>
                </a:cubicBezTo>
                <a:cubicBezTo>
                  <a:pt x="3686565" y="2383759"/>
                  <a:pt x="3728993" y="2513278"/>
                  <a:pt x="3675399" y="2656198"/>
                </a:cubicBezTo>
                <a:cubicBezTo>
                  <a:pt x="3621804" y="2799117"/>
                  <a:pt x="3487817" y="2904073"/>
                  <a:pt x="3367230" y="3031360"/>
                </a:cubicBezTo>
                <a:cubicBezTo>
                  <a:pt x="3246642" y="3158647"/>
                  <a:pt x="3175183" y="3314965"/>
                  <a:pt x="2951871" y="3419921"/>
                </a:cubicBezTo>
                <a:cubicBezTo>
                  <a:pt x="2728560" y="3524877"/>
                  <a:pt x="2342233" y="3632066"/>
                  <a:pt x="2027364" y="3661097"/>
                </a:cubicBezTo>
                <a:cubicBezTo>
                  <a:pt x="1712496" y="3690128"/>
                  <a:pt x="1301603" y="3676729"/>
                  <a:pt x="1062661" y="3594104"/>
                </a:cubicBezTo>
                <a:cubicBezTo>
                  <a:pt x="823719" y="3511478"/>
                  <a:pt x="720995" y="3306032"/>
                  <a:pt x="593708" y="3165347"/>
                </a:cubicBezTo>
                <a:cubicBezTo>
                  <a:pt x="466421" y="3024661"/>
                  <a:pt x="394962" y="2919705"/>
                  <a:pt x="298938" y="2749988"/>
                </a:cubicBezTo>
                <a:cubicBezTo>
                  <a:pt x="202914" y="2580272"/>
                  <a:pt x="59996" y="2365893"/>
                  <a:pt x="17566" y="2147049"/>
                </a:cubicBezTo>
                <a:cubicBezTo>
                  <a:pt x="-24863" y="1928205"/>
                  <a:pt x="19800" y="1649065"/>
                  <a:pt x="44364" y="1436920"/>
                </a:cubicBezTo>
                <a:cubicBezTo>
                  <a:pt x="68927" y="1224775"/>
                  <a:pt x="93492" y="1017096"/>
                  <a:pt x="164951" y="874177"/>
                </a:cubicBezTo>
                <a:cubicBezTo>
                  <a:pt x="236411" y="731257"/>
                  <a:pt x="397194" y="657565"/>
                  <a:pt x="473121" y="579406"/>
                </a:cubicBezTo>
                <a:cubicBezTo>
                  <a:pt x="549047" y="501248"/>
                  <a:pt x="522249" y="465518"/>
                  <a:pt x="660702" y="378427"/>
                </a:cubicBezTo>
                <a:cubicBezTo>
                  <a:pt x="799154" y="291335"/>
                  <a:pt x="1060428" y="119386"/>
                  <a:pt x="1303837" y="56859"/>
                </a:cubicBezTo>
                <a:cubicBezTo>
                  <a:pt x="1486394" y="9963"/>
                  <a:pt x="1733013" y="-504"/>
                  <a:pt x="1936295" y="19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38100">
            <a:solidFill>
              <a:srgbClr val="5EBAE7"/>
            </a:solidFill>
          </a:ln>
        </p:spPr>
        <p:txBody>
          <a:bodyPr wrap="square">
            <a:noAutofit/>
          </a:bodyPr>
          <a:lstStyle>
            <a:lvl1pPr>
              <a:defRPr lang="zh-CN" altLang="en-US"/>
            </a:lvl1pPr>
          </a:lstStyle>
          <a:p>
            <a:pPr lvl="0"/>
            <a:endParaRPr lang="zh-CN" altLang="en-US"/>
          </a:p>
        </p:txBody>
      </p:sp>
    </p:spTree>
  </p:cSld>
  <p:clrMapOvr>
    <a:masterClrMapping/>
  </p:clrMapOvr>
  <p:transition spd="slow" advTm="0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任意多边形: 形状 12"/>
          <p:cNvSpPr>
            <a:spLocks noGrp="1"/>
          </p:cNvSpPr>
          <p:nvPr>
            <p:ph type="pic" sz="quarter" idx="13"/>
          </p:nvPr>
        </p:nvSpPr>
        <p:spPr>
          <a:xfrm>
            <a:off x="5435045" y="3789362"/>
            <a:ext cx="2341562" cy="2120962"/>
          </a:xfrm>
          <a:custGeom>
            <a:avLst/>
            <a:gdLst>
              <a:gd name="connsiteX0" fmla="*/ 999322 w 2341562"/>
              <a:gd name="connsiteY0" fmla="*/ 159 h 2120962"/>
              <a:gd name="connsiteX1" fmla="*/ 1291961 w 2341562"/>
              <a:gd name="connsiteY1" fmla="*/ 65272 h 2120962"/>
              <a:gd name="connsiteX2" fmla="*/ 1655976 w 2341562"/>
              <a:gd name="connsiteY2" fmla="*/ 28065 h 2120962"/>
              <a:gd name="connsiteX3" fmla="*/ 1970028 w 2341562"/>
              <a:gd name="connsiteY3" fmla="*/ 18763 h 2120962"/>
              <a:gd name="connsiteX4" fmla="*/ 2162742 w 2341562"/>
              <a:gd name="connsiteY4" fmla="*/ 74573 h 2120962"/>
              <a:gd name="connsiteX5" fmla="*/ 2305493 w 2341562"/>
              <a:gd name="connsiteY5" fmla="*/ 242005 h 2120962"/>
              <a:gd name="connsiteX6" fmla="*/ 2341180 w 2341562"/>
              <a:gd name="connsiteY6" fmla="*/ 669887 h 2120962"/>
              <a:gd name="connsiteX7" fmla="*/ 2291218 w 2341562"/>
              <a:gd name="connsiteY7" fmla="*/ 986147 h 2120962"/>
              <a:gd name="connsiteX8" fmla="*/ 2312630 w 2341562"/>
              <a:gd name="connsiteY8" fmla="*/ 1590761 h 2120962"/>
              <a:gd name="connsiteX9" fmla="*/ 2248392 w 2341562"/>
              <a:gd name="connsiteY9" fmla="*/ 1981436 h 2120962"/>
              <a:gd name="connsiteX10" fmla="*/ 1998578 w 2341562"/>
              <a:gd name="connsiteY10" fmla="*/ 2065152 h 2120962"/>
              <a:gd name="connsiteX11" fmla="*/ 1620288 w 2341562"/>
              <a:gd name="connsiteY11" fmla="*/ 2065152 h 2120962"/>
              <a:gd name="connsiteX12" fmla="*/ 1227723 w 2341562"/>
              <a:gd name="connsiteY12" fmla="*/ 2120962 h 2120962"/>
              <a:gd name="connsiteX13" fmla="*/ 842296 w 2341562"/>
              <a:gd name="connsiteY13" fmla="*/ 2065152 h 2120962"/>
              <a:gd name="connsiteX14" fmla="*/ 314117 w 2341562"/>
              <a:gd name="connsiteY14" fmla="*/ 2093057 h 2120962"/>
              <a:gd name="connsiteX15" fmla="*/ 85716 w 2341562"/>
              <a:gd name="connsiteY15" fmla="*/ 2018643 h 2120962"/>
              <a:gd name="connsiteX16" fmla="*/ 28616 w 2341562"/>
              <a:gd name="connsiteY16" fmla="*/ 1748892 h 2120962"/>
              <a:gd name="connsiteX17" fmla="*/ 65 w 2341562"/>
              <a:gd name="connsiteY17" fmla="*/ 1404726 h 2120962"/>
              <a:gd name="connsiteX18" fmla="*/ 35753 w 2341562"/>
              <a:gd name="connsiteY18" fmla="*/ 967543 h 2120962"/>
              <a:gd name="connsiteX19" fmla="*/ 65 w 2341562"/>
              <a:gd name="connsiteY19" fmla="*/ 614076 h 2120962"/>
              <a:gd name="connsiteX20" fmla="*/ 42891 w 2341562"/>
              <a:gd name="connsiteY20" fmla="*/ 148988 h 2120962"/>
              <a:gd name="connsiteX21" fmla="*/ 257017 w 2341562"/>
              <a:gd name="connsiteY21" fmla="*/ 37366 h 2120962"/>
              <a:gd name="connsiteX22" fmla="*/ 663857 w 2341562"/>
              <a:gd name="connsiteY22" fmla="*/ 46668 h 2120962"/>
              <a:gd name="connsiteX23" fmla="*/ 999322 w 2341562"/>
              <a:gd name="connsiteY23" fmla="*/ 159 h 212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341562" h="2120962">
                <a:moveTo>
                  <a:pt x="999322" y="159"/>
                </a:moveTo>
                <a:cubicBezTo>
                  <a:pt x="1104006" y="3260"/>
                  <a:pt x="1182519" y="60621"/>
                  <a:pt x="1291961" y="65272"/>
                </a:cubicBezTo>
                <a:cubicBezTo>
                  <a:pt x="1401403" y="69923"/>
                  <a:pt x="1542965" y="35816"/>
                  <a:pt x="1655976" y="28065"/>
                </a:cubicBezTo>
                <a:cubicBezTo>
                  <a:pt x="1768987" y="20313"/>
                  <a:pt x="1885567" y="11012"/>
                  <a:pt x="1970028" y="18763"/>
                </a:cubicBezTo>
                <a:cubicBezTo>
                  <a:pt x="2054489" y="26514"/>
                  <a:pt x="2106831" y="37366"/>
                  <a:pt x="2162742" y="74573"/>
                </a:cubicBezTo>
                <a:cubicBezTo>
                  <a:pt x="2218652" y="111781"/>
                  <a:pt x="2275753" y="142786"/>
                  <a:pt x="2305493" y="242005"/>
                </a:cubicBezTo>
                <a:cubicBezTo>
                  <a:pt x="2335233" y="341224"/>
                  <a:pt x="2343559" y="545863"/>
                  <a:pt x="2341180" y="669887"/>
                </a:cubicBezTo>
                <a:cubicBezTo>
                  <a:pt x="2338801" y="793910"/>
                  <a:pt x="2295976" y="832668"/>
                  <a:pt x="2291218" y="986147"/>
                </a:cubicBezTo>
                <a:cubicBezTo>
                  <a:pt x="2286459" y="1139626"/>
                  <a:pt x="2319768" y="1424880"/>
                  <a:pt x="2312630" y="1590761"/>
                </a:cubicBezTo>
                <a:cubicBezTo>
                  <a:pt x="2305493" y="1756643"/>
                  <a:pt x="2300734" y="1902371"/>
                  <a:pt x="2248392" y="1981436"/>
                </a:cubicBezTo>
                <a:cubicBezTo>
                  <a:pt x="2196050" y="2060501"/>
                  <a:pt x="2103262" y="2051199"/>
                  <a:pt x="1998578" y="2065152"/>
                </a:cubicBezTo>
                <a:cubicBezTo>
                  <a:pt x="1893895" y="2079104"/>
                  <a:pt x="1748764" y="2055850"/>
                  <a:pt x="1620288" y="2065152"/>
                </a:cubicBezTo>
                <a:cubicBezTo>
                  <a:pt x="1491812" y="2074453"/>
                  <a:pt x="1357389" y="2120962"/>
                  <a:pt x="1227723" y="2120962"/>
                </a:cubicBezTo>
                <a:cubicBezTo>
                  <a:pt x="1098058" y="2120962"/>
                  <a:pt x="994563" y="2069802"/>
                  <a:pt x="842296" y="2065152"/>
                </a:cubicBezTo>
                <a:cubicBezTo>
                  <a:pt x="690028" y="2060501"/>
                  <a:pt x="440214" y="2100808"/>
                  <a:pt x="314117" y="2093057"/>
                </a:cubicBezTo>
                <a:cubicBezTo>
                  <a:pt x="188021" y="2085306"/>
                  <a:pt x="133300" y="2076004"/>
                  <a:pt x="85716" y="2018643"/>
                </a:cubicBezTo>
                <a:cubicBezTo>
                  <a:pt x="38133" y="1961282"/>
                  <a:pt x="42891" y="1851211"/>
                  <a:pt x="28616" y="1748892"/>
                </a:cubicBezTo>
                <a:cubicBezTo>
                  <a:pt x="14340" y="1646572"/>
                  <a:pt x="-1124" y="1534951"/>
                  <a:pt x="65" y="1404726"/>
                </a:cubicBezTo>
                <a:cubicBezTo>
                  <a:pt x="1255" y="1274501"/>
                  <a:pt x="35753" y="1099318"/>
                  <a:pt x="35753" y="967543"/>
                </a:cubicBezTo>
                <a:cubicBezTo>
                  <a:pt x="35753" y="835768"/>
                  <a:pt x="65" y="745851"/>
                  <a:pt x="65" y="614076"/>
                </a:cubicBezTo>
                <a:cubicBezTo>
                  <a:pt x="65" y="482301"/>
                  <a:pt x="65" y="245106"/>
                  <a:pt x="42891" y="148988"/>
                </a:cubicBezTo>
                <a:cubicBezTo>
                  <a:pt x="85716" y="52870"/>
                  <a:pt x="153523" y="54419"/>
                  <a:pt x="257017" y="37366"/>
                </a:cubicBezTo>
                <a:cubicBezTo>
                  <a:pt x="360511" y="20313"/>
                  <a:pt x="540140" y="52870"/>
                  <a:pt x="663857" y="46668"/>
                </a:cubicBezTo>
                <a:cubicBezTo>
                  <a:pt x="787574" y="40467"/>
                  <a:pt x="894638" y="-2941"/>
                  <a:pt x="999322" y="159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38100">
            <a:solidFill>
              <a:srgbClr val="5EBAE7"/>
            </a:solidFill>
          </a:ln>
        </p:spPr>
        <p:txBody>
          <a:bodyPr wrap="square">
            <a:noAutofit/>
          </a:bodyPr>
          <a:lstStyle>
            <a:lvl1pPr>
              <a:defRPr lang="zh-CN" altLang="en-US"/>
            </a:lvl1pPr>
          </a:lstStyle>
          <a:p>
            <a:pPr lvl="0"/>
            <a:endParaRPr lang="zh-CN" altLang="en-US"/>
          </a:p>
        </p:txBody>
      </p:sp>
      <p:sp>
        <p:nvSpPr>
          <p:cNvPr id="12" name="任意多边形: 形状 11"/>
          <p:cNvSpPr>
            <a:spLocks noGrp="1"/>
          </p:cNvSpPr>
          <p:nvPr>
            <p:ph type="pic" sz="quarter" idx="10"/>
          </p:nvPr>
        </p:nvSpPr>
        <p:spPr>
          <a:xfrm>
            <a:off x="2286517" y="3789362"/>
            <a:ext cx="2341563" cy="2120962"/>
          </a:xfrm>
          <a:custGeom>
            <a:avLst/>
            <a:gdLst>
              <a:gd name="connsiteX0" fmla="*/ 999322 w 2341563"/>
              <a:gd name="connsiteY0" fmla="*/ 159 h 2120962"/>
              <a:gd name="connsiteX1" fmla="*/ 1291961 w 2341563"/>
              <a:gd name="connsiteY1" fmla="*/ 65272 h 2120962"/>
              <a:gd name="connsiteX2" fmla="*/ 1655976 w 2341563"/>
              <a:gd name="connsiteY2" fmla="*/ 28065 h 2120962"/>
              <a:gd name="connsiteX3" fmla="*/ 1970028 w 2341563"/>
              <a:gd name="connsiteY3" fmla="*/ 18763 h 2120962"/>
              <a:gd name="connsiteX4" fmla="*/ 2162742 w 2341563"/>
              <a:gd name="connsiteY4" fmla="*/ 74573 h 2120962"/>
              <a:gd name="connsiteX5" fmla="*/ 2305493 w 2341563"/>
              <a:gd name="connsiteY5" fmla="*/ 242005 h 2120962"/>
              <a:gd name="connsiteX6" fmla="*/ 2341180 w 2341563"/>
              <a:gd name="connsiteY6" fmla="*/ 669887 h 2120962"/>
              <a:gd name="connsiteX7" fmla="*/ 2291218 w 2341563"/>
              <a:gd name="connsiteY7" fmla="*/ 986147 h 2120962"/>
              <a:gd name="connsiteX8" fmla="*/ 2312630 w 2341563"/>
              <a:gd name="connsiteY8" fmla="*/ 1590761 h 2120962"/>
              <a:gd name="connsiteX9" fmla="*/ 2248392 w 2341563"/>
              <a:gd name="connsiteY9" fmla="*/ 1981436 h 2120962"/>
              <a:gd name="connsiteX10" fmla="*/ 1998578 w 2341563"/>
              <a:gd name="connsiteY10" fmla="*/ 2065152 h 2120962"/>
              <a:gd name="connsiteX11" fmla="*/ 1620288 w 2341563"/>
              <a:gd name="connsiteY11" fmla="*/ 2065152 h 2120962"/>
              <a:gd name="connsiteX12" fmla="*/ 1227723 w 2341563"/>
              <a:gd name="connsiteY12" fmla="*/ 2120962 h 2120962"/>
              <a:gd name="connsiteX13" fmla="*/ 842296 w 2341563"/>
              <a:gd name="connsiteY13" fmla="*/ 2065152 h 2120962"/>
              <a:gd name="connsiteX14" fmla="*/ 314117 w 2341563"/>
              <a:gd name="connsiteY14" fmla="*/ 2093057 h 2120962"/>
              <a:gd name="connsiteX15" fmla="*/ 85716 w 2341563"/>
              <a:gd name="connsiteY15" fmla="*/ 2018643 h 2120962"/>
              <a:gd name="connsiteX16" fmla="*/ 28616 w 2341563"/>
              <a:gd name="connsiteY16" fmla="*/ 1748892 h 2120962"/>
              <a:gd name="connsiteX17" fmla="*/ 65 w 2341563"/>
              <a:gd name="connsiteY17" fmla="*/ 1404726 h 2120962"/>
              <a:gd name="connsiteX18" fmla="*/ 35753 w 2341563"/>
              <a:gd name="connsiteY18" fmla="*/ 967543 h 2120962"/>
              <a:gd name="connsiteX19" fmla="*/ 65 w 2341563"/>
              <a:gd name="connsiteY19" fmla="*/ 614076 h 2120962"/>
              <a:gd name="connsiteX20" fmla="*/ 42891 w 2341563"/>
              <a:gd name="connsiteY20" fmla="*/ 148988 h 2120962"/>
              <a:gd name="connsiteX21" fmla="*/ 257017 w 2341563"/>
              <a:gd name="connsiteY21" fmla="*/ 37366 h 2120962"/>
              <a:gd name="connsiteX22" fmla="*/ 663857 w 2341563"/>
              <a:gd name="connsiteY22" fmla="*/ 46668 h 2120962"/>
              <a:gd name="connsiteX23" fmla="*/ 999322 w 2341563"/>
              <a:gd name="connsiteY23" fmla="*/ 159 h 212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341563" h="2120962">
                <a:moveTo>
                  <a:pt x="999322" y="159"/>
                </a:moveTo>
                <a:cubicBezTo>
                  <a:pt x="1104006" y="3260"/>
                  <a:pt x="1182519" y="60621"/>
                  <a:pt x="1291961" y="65272"/>
                </a:cubicBezTo>
                <a:cubicBezTo>
                  <a:pt x="1401403" y="69923"/>
                  <a:pt x="1542965" y="35816"/>
                  <a:pt x="1655976" y="28065"/>
                </a:cubicBezTo>
                <a:cubicBezTo>
                  <a:pt x="1768987" y="20313"/>
                  <a:pt x="1885567" y="11012"/>
                  <a:pt x="1970028" y="18763"/>
                </a:cubicBezTo>
                <a:cubicBezTo>
                  <a:pt x="2054489" y="26514"/>
                  <a:pt x="2106831" y="37366"/>
                  <a:pt x="2162742" y="74573"/>
                </a:cubicBezTo>
                <a:cubicBezTo>
                  <a:pt x="2218652" y="111781"/>
                  <a:pt x="2275753" y="142786"/>
                  <a:pt x="2305493" y="242005"/>
                </a:cubicBezTo>
                <a:cubicBezTo>
                  <a:pt x="2335233" y="341224"/>
                  <a:pt x="2343560" y="545863"/>
                  <a:pt x="2341180" y="669887"/>
                </a:cubicBezTo>
                <a:cubicBezTo>
                  <a:pt x="2338801" y="793910"/>
                  <a:pt x="2295976" y="832668"/>
                  <a:pt x="2291218" y="986147"/>
                </a:cubicBezTo>
                <a:cubicBezTo>
                  <a:pt x="2286459" y="1139626"/>
                  <a:pt x="2319768" y="1424880"/>
                  <a:pt x="2312630" y="1590761"/>
                </a:cubicBezTo>
                <a:cubicBezTo>
                  <a:pt x="2305493" y="1756643"/>
                  <a:pt x="2300734" y="1902371"/>
                  <a:pt x="2248392" y="1981436"/>
                </a:cubicBezTo>
                <a:cubicBezTo>
                  <a:pt x="2196050" y="2060501"/>
                  <a:pt x="2103262" y="2051199"/>
                  <a:pt x="1998578" y="2065152"/>
                </a:cubicBezTo>
                <a:cubicBezTo>
                  <a:pt x="1893895" y="2079104"/>
                  <a:pt x="1748764" y="2055850"/>
                  <a:pt x="1620288" y="2065152"/>
                </a:cubicBezTo>
                <a:cubicBezTo>
                  <a:pt x="1491813" y="2074453"/>
                  <a:pt x="1357389" y="2120962"/>
                  <a:pt x="1227723" y="2120962"/>
                </a:cubicBezTo>
                <a:cubicBezTo>
                  <a:pt x="1098058" y="2120962"/>
                  <a:pt x="994563" y="2069802"/>
                  <a:pt x="842296" y="2065152"/>
                </a:cubicBezTo>
                <a:cubicBezTo>
                  <a:pt x="690028" y="2060501"/>
                  <a:pt x="440214" y="2100808"/>
                  <a:pt x="314117" y="2093057"/>
                </a:cubicBezTo>
                <a:cubicBezTo>
                  <a:pt x="188020" y="2085306"/>
                  <a:pt x="133300" y="2076004"/>
                  <a:pt x="85716" y="2018643"/>
                </a:cubicBezTo>
                <a:cubicBezTo>
                  <a:pt x="38132" y="1961282"/>
                  <a:pt x="42891" y="1851211"/>
                  <a:pt x="28616" y="1748892"/>
                </a:cubicBezTo>
                <a:cubicBezTo>
                  <a:pt x="14340" y="1646572"/>
                  <a:pt x="-1124" y="1534951"/>
                  <a:pt x="65" y="1404726"/>
                </a:cubicBezTo>
                <a:cubicBezTo>
                  <a:pt x="1255" y="1274501"/>
                  <a:pt x="35753" y="1099318"/>
                  <a:pt x="35753" y="967543"/>
                </a:cubicBezTo>
                <a:cubicBezTo>
                  <a:pt x="35753" y="835768"/>
                  <a:pt x="65" y="745851"/>
                  <a:pt x="65" y="614076"/>
                </a:cubicBezTo>
                <a:cubicBezTo>
                  <a:pt x="65" y="482301"/>
                  <a:pt x="65" y="245106"/>
                  <a:pt x="42891" y="148988"/>
                </a:cubicBezTo>
                <a:cubicBezTo>
                  <a:pt x="85716" y="52870"/>
                  <a:pt x="153522" y="54419"/>
                  <a:pt x="257017" y="37366"/>
                </a:cubicBezTo>
                <a:cubicBezTo>
                  <a:pt x="360512" y="20313"/>
                  <a:pt x="540140" y="52870"/>
                  <a:pt x="663857" y="46668"/>
                </a:cubicBezTo>
                <a:cubicBezTo>
                  <a:pt x="787575" y="40467"/>
                  <a:pt x="894638" y="-2941"/>
                  <a:pt x="999322" y="159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38100">
            <a:solidFill>
              <a:srgbClr val="5EBAE7"/>
            </a:solidFill>
          </a:ln>
        </p:spPr>
        <p:txBody>
          <a:bodyPr wrap="square">
            <a:noAutofit/>
          </a:bodyPr>
          <a:lstStyle>
            <a:lvl1pPr>
              <a:defRPr lang="zh-CN" altLang="en-US"/>
            </a:lvl1pPr>
          </a:lstStyle>
          <a:p>
            <a:pPr lvl="0"/>
            <a:endParaRPr lang="zh-CN" altLang="en-US"/>
          </a:p>
        </p:txBody>
      </p:sp>
      <p:sp>
        <p:nvSpPr>
          <p:cNvPr id="11" name="任意多边形: 形状 10"/>
          <p:cNvSpPr>
            <a:spLocks noGrp="1"/>
          </p:cNvSpPr>
          <p:nvPr>
            <p:ph type="pic" sz="quarter" idx="11"/>
          </p:nvPr>
        </p:nvSpPr>
        <p:spPr>
          <a:xfrm>
            <a:off x="7632145" y="796972"/>
            <a:ext cx="2341562" cy="2120962"/>
          </a:xfrm>
          <a:custGeom>
            <a:avLst/>
            <a:gdLst>
              <a:gd name="connsiteX0" fmla="*/ 999322 w 2341562"/>
              <a:gd name="connsiteY0" fmla="*/ 159 h 2120962"/>
              <a:gd name="connsiteX1" fmla="*/ 1291961 w 2341562"/>
              <a:gd name="connsiteY1" fmla="*/ 65272 h 2120962"/>
              <a:gd name="connsiteX2" fmla="*/ 1655976 w 2341562"/>
              <a:gd name="connsiteY2" fmla="*/ 28065 h 2120962"/>
              <a:gd name="connsiteX3" fmla="*/ 1970028 w 2341562"/>
              <a:gd name="connsiteY3" fmla="*/ 18763 h 2120962"/>
              <a:gd name="connsiteX4" fmla="*/ 2162741 w 2341562"/>
              <a:gd name="connsiteY4" fmla="*/ 74573 h 2120962"/>
              <a:gd name="connsiteX5" fmla="*/ 2305493 w 2341562"/>
              <a:gd name="connsiteY5" fmla="*/ 242005 h 2120962"/>
              <a:gd name="connsiteX6" fmla="*/ 2341180 w 2341562"/>
              <a:gd name="connsiteY6" fmla="*/ 669887 h 2120962"/>
              <a:gd name="connsiteX7" fmla="*/ 2291217 w 2341562"/>
              <a:gd name="connsiteY7" fmla="*/ 986147 h 2120962"/>
              <a:gd name="connsiteX8" fmla="*/ 2312630 w 2341562"/>
              <a:gd name="connsiteY8" fmla="*/ 1590761 h 2120962"/>
              <a:gd name="connsiteX9" fmla="*/ 2248392 w 2341562"/>
              <a:gd name="connsiteY9" fmla="*/ 1981436 h 2120962"/>
              <a:gd name="connsiteX10" fmla="*/ 1998578 w 2341562"/>
              <a:gd name="connsiteY10" fmla="*/ 2065152 h 2120962"/>
              <a:gd name="connsiteX11" fmla="*/ 1620288 w 2341562"/>
              <a:gd name="connsiteY11" fmla="*/ 2065152 h 2120962"/>
              <a:gd name="connsiteX12" fmla="*/ 1227723 w 2341562"/>
              <a:gd name="connsiteY12" fmla="*/ 2120962 h 2120962"/>
              <a:gd name="connsiteX13" fmla="*/ 842296 w 2341562"/>
              <a:gd name="connsiteY13" fmla="*/ 2065152 h 2120962"/>
              <a:gd name="connsiteX14" fmla="*/ 314117 w 2341562"/>
              <a:gd name="connsiteY14" fmla="*/ 2093057 h 2120962"/>
              <a:gd name="connsiteX15" fmla="*/ 85716 w 2341562"/>
              <a:gd name="connsiteY15" fmla="*/ 2018643 h 2120962"/>
              <a:gd name="connsiteX16" fmla="*/ 28616 w 2341562"/>
              <a:gd name="connsiteY16" fmla="*/ 1748892 h 2120962"/>
              <a:gd name="connsiteX17" fmla="*/ 65 w 2341562"/>
              <a:gd name="connsiteY17" fmla="*/ 1404726 h 2120962"/>
              <a:gd name="connsiteX18" fmla="*/ 35753 w 2341562"/>
              <a:gd name="connsiteY18" fmla="*/ 967543 h 2120962"/>
              <a:gd name="connsiteX19" fmla="*/ 65 w 2341562"/>
              <a:gd name="connsiteY19" fmla="*/ 614076 h 2120962"/>
              <a:gd name="connsiteX20" fmla="*/ 42891 w 2341562"/>
              <a:gd name="connsiteY20" fmla="*/ 148988 h 2120962"/>
              <a:gd name="connsiteX21" fmla="*/ 257017 w 2341562"/>
              <a:gd name="connsiteY21" fmla="*/ 37366 h 2120962"/>
              <a:gd name="connsiteX22" fmla="*/ 663857 w 2341562"/>
              <a:gd name="connsiteY22" fmla="*/ 46668 h 2120962"/>
              <a:gd name="connsiteX23" fmla="*/ 999322 w 2341562"/>
              <a:gd name="connsiteY23" fmla="*/ 159 h 212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341562" h="2120962">
                <a:moveTo>
                  <a:pt x="999322" y="159"/>
                </a:moveTo>
                <a:cubicBezTo>
                  <a:pt x="1104006" y="3260"/>
                  <a:pt x="1182519" y="60621"/>
                  <a:pt x="1291961" y="65272"/>
                </a:cubicBezTo>
                <a:cubicBezTo>
                  <a:pt x="1401403" y="69923"/>
                  <a:pt x="1542965" y="35816"/>
                  <a:pt x="1655976" y="28065"/>
                </a:cubicBezTo>
                <a:cubicBezTo>
                  <a:pt x="1768987" y="20313"/>
                  <a:pt x="1885567" y="11012"/>
                  <a:pt x="1970028" y="18763"/>
                </a:cubicBezTo>
                <a:cubicBezTo>
                  <a:pt x="2054489" y="26514"/>
                  <a:pt x="2106831" y="37366"/>
                  <a:pt x="2162741" y="74573"/>
                </a:cubicBezTo>
                <a:cubicBezTo>
                  <a:pt x="2218652" y="111780"/>
                  <a:pt x="2275753" y="142786"/>
                  <a:pt x="2305493" y="242005"/>
                </a:cubicBezTo>
                <a:cubicBezTo>
                  <a:pt x="2335233" y="341224"/>
                  <a:pt x="2343559" y="545863"/>
                  <a:pt x="2341180" y="669887"/>
                </a:cubicBezTo>
                <a:cubicBezTo>
                  <a:pt x="2338801" y="793910"/>
                  <a:pt x="2295976" y="832667"/>
                  <a:pt x="2291217" y="986147"/>
                </a:cubicBezTo>
                <a:cubicBezTo>
                  <a:pt x="2286459" y="1139626"/>
                  <a:pt x="2319768" y="1424880"/>
                  <a:pt x="2312630" y="1590761"/>
                </a:cubicBezTo>
                <a:cubicBezTo>
                  <a:pt x="2305493" y="1756643"/>
                  <a:pt x="2300734" y="1902371"/>
                  <a:pt x="2248392" y="1981436"/>
                </a:cubicBezTo>
                <a:cubicBezTo>
                  <a:pt x="2196050" y="2060501"/>
                  <a:pt x="2103262" y="2051199"/>
                  <a:pt x="1998578" y="2065152"/>
                </a:cubicBezTo>
                <a:cubicBezTo>
                  <a:pt x="1893894" y="2079104"/>
                  <a:pt x="1748764" y="2055850"/>
                  <a:pt x="1620288" y="2065152"/>
                </a:cubicBezTo>
                <a:cubicBezTo>
                  <a:pt x="1491812" y="2074453"/>
                  <a:pt x="1357389" y="2120962"/>
                  <a:pt x="1227723" y="2120962"/>
                </a:cubicBezTo>
                <a:cubicBezTo>
                  <a:pt x="1098057" y="2120962"/>
                  <a:pt x="994563" y="2069802"/>
                  <a:pt x="842296" y="2065152"/>
                </a:cubicBezTo>
                <a:cubicBezTo>
                  <a:pt x="690028" y="2060501"/>
                  <a:pt x="440214" y="2100808"/>
                  <a:pt x="314117" y="2093057"/>
                </a:cubicBezTo>
                <a:cubicBezTo>
                  <a:pt x="188021" y="2085306"/>
                  <a:pt x="133300" y="2076004"/>
                  <a:pt x="85716" y="2018643"/>
                </a:cubicBezTo>
                <a:cubicBezTo>
                  <a:pt x="38132" y="1961282"/>
                  <a:pt x="42891" y="1851211"/>
                  <a:pt x="28616" y="1748892"/>
                </a:cubicBezTo>
                <a:cubicBezTo>
                  <a:pt x="14340" y="1646572"/>
                  <a:pt x="-1124" y="1534951"/>
                  <a:pt x="65" y="1404726"/>
                </a:cubicBezTo>
                <a:cubicBezTo>
                  <a:pt x="1255" y="1274501"/>
                  <a:pt x="35753" y="1099318"/>
                  <a:pt x="35753" y="967543"/>
                </a:cubicBezTo>
                <a:cubicBezTo>
                  <a:pt x="35753" y="835768"/>
                  <a:pt x="65" y="745851"/>
                  <a:pt x="65" y="614076"/>
                </a:cubicBezTo>
                <a:cubicBezTo>
                  <a:pt x="65" y="482301"/>
                  <a:pt x="65" y="245106"/>
                  <a:pt x="42891" y="148988"/>
                </a:cubicBezTo>
                <a:cubicBezTo>
                  <a:pt x="85716" y="52870"/>
                  <a:pt x="153523" y="54419"/>
                  <a:pt x="257017" y="37366"/>
                </a:cubicBezTo>
                <a:cubicBezTo>
                  <a:pt x="360511" y="20313"/>
                  <a:pt x="540140" y="52870"/>
                  <a:pt x="663857" y="46668"/>
                </a:cubicBezTo>
                <a:cubicBezTo>
                  <a:pt x="787574" y="40467"/>
                  <a:pt x="894637" y="-2941"/>
                  <a:pt x="999322" y="159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38100">
            <a:solidFill>
              <a:srgbClr val="5EBAE7"/>
            </a:solidFill>
          </a:ln>
        </p:spPr>
        <p:txBody>
          <a:bodyPr wrap="square">
            <a:noAutofit/>
          </a:bodyPr>
          <a:lstStyle>
            <a:lvl1pPr>
              <a:defRPr lang="zh-CN" altLang="en-US"/>
            </a:lvl1pPr>
          </a:lstStyle>
          <a:p>
            <a:pPr lvl="0"/>
            <a:endParaRPr lang="zh-CN" altLang="en-US"/>
          </a:p>
        </p:txBody>
      </p:sp>
      <p:sp>
        <p:nvSpPr>
          <p:cNvPr id="10" name="任意多边形: 形状 9"/>
          <p:cNvSpPr>
            <a:spLocks noGrp="1"/>
          </p:cNvSpPr>
          <p:nvPr>
            <p:ph type="pic" sz="quarter" idx="12"/>
          </p:nvPr>
        </p:nvSpPr>
        <p:spPr>
          <a:xfrm>
            <a:off x="4483617" y="796972"/>
            <a:ext cx="2341563" cy="2120962"/>
          </a:xfrm>
          <a:custGeom>
            <a:avLst/>
            <a:gdLst>
              <a:gd name="connsiteX0" fmla="*/ 999322 w 2341563"/>
              <a:gd name="connsiteY0" fmla="*/ 159 h 2120962"/>
              <a:gd name="connsiteX1" fmla="*/ 1291961 w 2341563"/>
              <a:gd name="connsiteY1" fmla="*/ 65272 h 2120962"/>
              <a:gd name="connsiteX2" fmla="*/ 1655976 w 2341563"/>
              <a:gd name="connsiteY2" fmla="*/ 28065 h 2120962"/>
              <a:gd name="connsiteX3" fmla="*/ 1970028 w 2341563"/>
              <a:gd name="connsiteY3" fmla="*/ 18763 h 2120962"/>
              <a:gd name="connsiteX4" fmla="*/ 2162742 w 2341563"/>
              <a:gd name="connsiteY4" fmla="*/ 74573 h 2120962"/>
              <a:gd name="connsiteX5" fmla="*/ 2305493 w 2341563"/>
              <a:gd name="connsiteY5" fmla="*/ 242005 h 2120962"/>
              <a:gd name="connsiteX6" fmla="*/ 2341181 w 2341563"/>
              <a:gd name="connsiteY6" fmla="*/ 669887 h 2120962"/>
              <a:gd name="connsiteX7" fmla="*/ 2291218 w 2341563"/>
              <a:gd name="connsiteY7" fmla="*/ 986147 h 2120962"/>
              <a:gd name="connsiteX8" fmla="*/ 2312630 w 2341563"/>
              <a:gd name="connsiteY8" fmla="*/ 1590761 h 2120962"/>
              <a:gd name="connsiteX9" fmla="*/ 2248392 w 2341563"/>
              <a:gd name="connsiteY9" fmla="*/ 1981436 h 2120962"/>
              <a:gd name="connsiteX10" fmla="*/ 1998578 w 2341563"/>
              <a:gd name="connsiteY10" fmla="*/ 2065152 h 2120962"/>
              <a:gd name="connsiteX11" fmla="*/ 1620289 w 2341563"/>
              <a:gd name="connsiteY11" fmla="*/ 2065152 h 2120962"/>
              <a:gd name="connsiteX12" fmla="*/ 1227723 w 2341563"/>
              <a:gd name="connsiteY12" fmla="*/ 2120962 h 2120962"/>
              <a:gd name="connsiteX13" fmla="*/ 842296 w 2341563"/>
              <a:gd name="connsiteY13" fmla="*/ 2065152 h 2120962"/>
              <a:gd name="connsiteX14" fmla="*/ 314117 w 2341563"/>
              <a:gd name="connsiteY14" fmla="*/ 2093057 h 2120962"/>
              <a:gd name="connsiteX15" fmla="*/ 85716 w 2341563"/>
              <a:gd name="connsiteY15" fmla="*/ 2018643 h 2120962"/>
              <a:gd name="connsiteX16" fmla="*/ 28616 w 2341563"/>
              <a:gd name="connsiteY16" fmla="*/ 1748892 h 2120962"/>
              <a:gd name="connsiteX17" fmla="*/ 65 w 2341563"/>
              <a:gd name="connsiteY17" fmla="*/ 1404726 h 2120962"/>
              <a:gd name="connsiteX18" fmla="*/ 35753 w 2341563"/>
              <a:gd name="connsiteY18" fmla="*/ 967543 h 2120962"/>
              <a:gd name="connsiteX19" fmla="*/ 65 w 2341563"/>
              <a:gd name="connsiteY19" fmla="*/ 614076 h 2120962"/>
              <a:gd name="connsiteX20" fmla="*/ 42891 w 2341563"/>
              <a:gd name="connsiteY20" fmla="*/ 148988 h 2120962"/>
              <a:gd name="connsiteX21" fmla="*/ 257017 w 2341563"/>
              <a:gd name="connsiteY21" fmla="*/ 37366 h 2120962"/>
              <a:gd name="connsiteX22" fmla="*/ 663857 w 2341563"/>
              <a:gd name="connsiteY22" fmla="*/ 46668 h 2120962"/>
              <a:gd name="connsiteX23" fmla="*/ 999322 w 2341563"/>
              <a:gd name="connsiteY23" fmla="*/ 159 h 212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341563" h="2120962">
                <a:moveTo>
                  <a:pt x="999322" y="159"/>
                </a:moveTo>
                <a:cubicBezTo>
                  <a:pt x="1104006" y="3260"/>
                  <a:pt x="1182519" y="60621"/>
                  <a:pt x="1291961" y="65272"/>
                </a:cubicBezTo>
                <a:cubicBezTo>
                  <a:pt x="1401403" y="69923"/>
                  <a:pt x="1542966" y="35816"/>
                  <a:pt x="1655976" y="28065"/>
                </a:cubicBezTo>
                <a:cubicBezTo>
                  <a:pt x="1768988" y="20313"/>
                  <a:pt x="1885567" y="11012"/>
                  <a:pt x="1970028" y="18763"/>
                </a:cubicBezTo>
                <a:cubicBezTo>
                  <a:pt x="2054489" y="26514"/>
                  <a:pt x="2106831" y="37366"/>
                  <a:pt x="2162742" y="74573"/>
                </a:cubicBezTo>
                <a:cubicBezTo>
                  <a:pt x="2218652" y="111780"/>
                  <a:pt x="2275753" y="142786"/>
                  <a:pt x="2305493" y="242005"/>
                </a:cubicBezTo>
                <a:cubicBezTo>
                  <a:pt x="2335233" y="341224"/>
                  <a:pt x="2343559" y="545863"/>
                  <a:pt x="2341181" y="669887"/>
                </a:cubicBezTo>
                <a:cubicBezTo>
                  <a:pt x="2338801" y="793910"/>
                  <a:pt x="2295977" y="832667"/>
                  <a:pt x="2291218" y="986147"/>
                </a:cubicBezTo>
                <a:cubicBezTo>
                  <a:pt x="2286460" y="1139626"/>
                  <a:pt x="2319768" y="1424880"/>
                  <a:pt x="2312630" y="1590761"/>
                </a:cubicBezTo>
                <a:cubicBezTo>
                  <a:pt x="2305493" y="1756643"/>
                  <a:pt x="2300734" y="1902371"/>
                  <a:pt x="2248392" y="1981436"/>
                </a:cubicBezTo>
                <a:cubicBezTo>
                  <a:pt x="2196050" y="2060501"/>
                  <a:pt x="2103263" y="2051199"/>
                  <a:pt x="1998578" y="2065152"/>
                </a:cubicBezTo>
                <a:cubicBezTo>
                  <a:pt x="1893895" y="2079104"/>
                  <a:pt x="1748764" y="2055850"/>
                  <a:pt x="1620289" y="2065152"/>
                </a:cubicBezTo>
                <a:cubicBezTo>
                  <a:pt x="1491813" y="2074453"/>
                  <a:pt x="1357389" y="2120962"/>
                  <a:pt x="1227723" y="2120962"/>
                </a:cubicBezTo>
                <a:cubicBezTo>
                  <a:pt x="1098058" y="2120962"/>
                  <a:pt x="994563" y="2069802"/>
                  <a:pt x="842296" y="2065152"/>
                </a:cubicBezTo>
                <a:cubicBezTo>
                  <a:pt x="690028" y="2060501"/>
                  <a:pt x="440214" y="2100808"/>
                  <a:pt x="314117" y="2093057"/>
                </a:cubicBezTo>
                <a:cubicBezTo>
                  <a:pt x="188021" y="2085306"/>
                  <a:pt x="133300" y="2076004"/>
                  <a:pt x="85716" y="2018643"/>
                </a:cubicBezTo>
                <a:cubicBezTo>
                  <a:pt x="38133" y="1961282"/>
                  <a:pt x="42891" y="1851211"/>
                  <a:pt x="28616" y="1748892"/>
                </a:cubicBezTo>
                <a:cubicBezTo>
                  <a:pt x="14340" y="1646572"/>
                  <a:pt x="-1124" y="1534951"/>
                  <a:pt x="65" y="1404726"/>
                </a:cubicBezTo>
                <a:cubicBezTo>
                  <a:pt x="1255" y="1274501"/>
                  <a:pt x="35753" y="1099318"/>
                  <a:pt x="35753" y="967543"/>
                </a:cubicBezTo>
                <a:cubicBezTo>
                  <a:pt x="35753" y="835768"/>
                  <a:pt x="65" y="745851"/>
                  <a:pt x="65" y="614076"/>
                </a:cubicBezTo>
                <a:cubicBezTo>
                  <a:pt x="65" y="482301"/>
                  <a:pt x="65" y="245106"/>
                  <a:pt x="42891" y="148988"/>
                </a:cubicBezTo>
                <a:cubicBezTo>
                  <a:pt x="85716" y="52870"/>
                  <a:pt x="153523" y="54419"/>
                  <a:pt x="257017" y="37366"/>
                </a:cubicBezTo>
                <a:cubicBezTo>
                  <a:pt x="360511" y="20313"/>
                  <a:pt x="540140" y="52870"/>
                  <a:pt x="663857" y="46668"/>
                </a:cubicBezTo>
                <a:cubicBezTo>
                  <a:pt x="787574" y="40467"/>
                  <a:pt x="894638" y="-2941"/>
                  <a:pt x="999322" y="159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38100">
            <a:solidFill>
              <a:srgbClr val="5EBAE7"/>
            </a:solidFill>
          </a:ln>
        </p:spPr>
        <p:txBody>
          <a:bodyPr wrap="square">
            <a:noAutofit/>
          </a:bodyPr>
          <a:lstStyle>
            <a:lvl1pPr>
              <a:defRPr lang="zh-CN" altLang="en-US"/>
            </a:lvl1pPr>
          </a:lstStyle>
          <a:p>
            <a:pPr lvl="0"/>
            <a:endParaRPr lang="zh-CN" altLang="en-US"/>
          </a:p>
        </p:txBody>
      </p:sp>
    </p:spTree>
  </p:cSld>
  <p:clrMapOvr>
    <a:masterClrMapping/>
  </p:clrMapOvr>
  <p:transition spd="slow" advTm="0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任意多边形: 形状 9"/>
          <p:cNvSpPr>
            <a:spLocks noGrp="1"/>
          </p:cNvSpPr>
          <p:nvPr>
            <p:ph type="pic" sz="quarter" idx="10"/>
          </p:nvPr>
        </p:nvSpPr>
        <p:spPr>
          <a:xfrm>
            <a:off x="4466216" y="3770210"/>
            <a:ext cx="2274994" cy="2252881"/>
          </a:xfrm>
          <a:custGeom>
            <a:avLst/>
            <a:gdLst>
              <a:gd name="connsiteX0" fmla="*/ 1186985 w 2274994"/>
              <a:gd name="connsiteY0" fmla="*/ 12 h 2252881"/>
              <a:gd name="connsiteX1" fmla="*/ 1300307 w 2274994"/>
              <a:gd name="connsiteY1" fmla="*/ 2001 h 2252881"/>
              <a:gd name="connsiteX2" fmla="*/ 1595997 w 2274994"/>
              <a:gd name="connsiteY2" fmla="*/ 59497 h 2252881"/>
              <a:gd name="connsiteX3" fmla="*/ 1899901 w 2274994"/>
              <a:gd name="connsiteY3" fmla="*/ 248410 h 2252881"/>
              <a:gd name="connsiteX4" fmla="*/ 2080601 w 2274994"/>
              <a:gd name="connsiteY4" fmla="*/ 494819 h 2252881"/>
              <a:gd name="connsiteX5" fmla="*/ 2261300 w 2274994"/>
              <a:gd name="connsiteY5" fmla="*/ 856218 h 2252881"/>
              <a:gd name="connsiteX6" fmla="*/ 2261300 w 2274994"/>
              <a:gd name="connsiteY6" fmla="*/ 1332607 h 2252881"/>
              <a:gd name="connsiteX7" fmla="*/ 2253086 w 2274994"/>
              <a:gd name="connsiteY7" fmla="*/ 1628298 h 2252881"/>
              <a:gd name="connsiteX8" fmla="*/ 2064173 w 2274994"/>
              <a:gd name="connsiteY8" fmla="*/ 1858279 h 2252881"/>
              <a:gd name="connsiteX9" fmla="*/ 1809551 w 2274994"/>
              <a:gd name="connsiteY9" fmla="*/ 2096474 h 2252881"/>
              <a:gd name="connsiteX10" fmla="*/ 1242812 w 2274994"/>
              <a:gd name="connsiteY10" fmla="*/ 2244319 h 2252881"/>
              <a:gd name="connsiteX11" fmla="*/ 651431 w 2274994"/>
              <a:gd name="connsiteY11" fmla="*/ 2203251 h 2252881"/>
              <a:gd name="connsiteX12" fmla="*/ 363955 w 2274994"/>
              <a:gd name="connsiteY12" fmla="*/ 1940415 h 2252881"/>
              <a:gd name="connsiteX13" fmla="*/ 183256 w 2274994"/>
              <a:gd name="connsiteY13" fmla="*/ 1685793 h 2252881"/>
              <a:gd name="connsiteX14" fmla="*/ 10769 w 2274994"/>
              <a:gd name="connsiteY14" fmla="*/ 1316180 h 2252881"/>
              <a:gd name="connsiteX15" fmla="*/ 27197 w 2274994"/>
              <a:gd name="connsiteY15" fmla="*/ 880859 h 2252881"/>
              <a:gd name="connsiteX16" fmla="*/ 101119 w 2274994"/>
              <a:gd name="connsiteY16" fmla="*/ 535887 h 2252881"/>
              <a:gd name="connsiteX17" fmla="*/ 290032 w 2274994"/>
              <a:gd name="connsiteY17" fmla="*/ 355187 h 2252881"/>
              <a:gd name="connsiteX18" fmla="*/ 405023 w 2274994"/>
              <a:gd name="connsiteY18" fmla="*/ 231983 h 2252881"/>
              <a:gd name="connsiteX19" fmla="*/ 799277 w 2274994"/>
              <a:gd name="connsiteY19" fmla="*/ 34856 h 2252881"/>
              <a:gd name="connsiteX20" fmla="*/ 1186985 w 2274994"/>
              <a:gd name="connsiteY20" fmla="*/ 12 h 2252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274994" h="2252881">
                <a:moveTo>
                  <a:pt x="1186985" y="12"/>
                </a:moveTo>
                <a:cubicBezTo>
                  <a:pt x="1228524" y="119"/>
                  <a:pt x="1267111" y="975"/>
                  <a:pt x="1300307" y="2001"/>
                </a:cubicBezTo>
                <a:cubicBezTo>
                  <a:pt x="1433094" y="6108"/>
                  <a:pt x="1496065" y="18429"/>
                  <a:pt x="1595997" y="59497"/>
                </a:cubicBezTo>
                <a:cubicBezTo>
                  <a:pt x="1695930" y="100565"/>
                  <a:pt x="1819134" y="175857"/>
                  <a:pt x="1899901" y="248410"/>
                </a:cubicBezTo>
                <a:cubicBezTo>
                  <a:pt x="1980668" y="320963"/>
                  <a:pt x="2020368" y="393517"/>
                  <a:pt x="2080601" y="494819"/>
                </a:cubicBezTo>
                <a:cubicBezTo>
                  <a:pt x="2140833" y="596120"/>
                  <a:pt x="2231183" y="716586"/>
                  <a:pt x="2261300" y="856218"/>
                </a:cubicBezTo>
                <a:cubicBezTo>
                  <a:pt x="2291417" y="995849"/>
                  <a:pt x="2262669" y="1203927"/>
                  <a:pt x="2261300" y="1332607"/>
                </a:cubicBezTo>
                <a:cubicBezTo>
                  <a:pt x="2259931" y="1461288"/>
                  <a:pt x="2285941" y="1540686"/>
                  <a:pt x="2253086" y="1628298"/>
                </a:cubicBezTo>
                <a:cubicBezTo>
                  <a:pt x="2220232" y="1715910"/>
                  <a:pt x="2138096" y="1780250"/>
                  <a:pt x="2064173" y="1858279"/>
                </a:cubicBezTo>
                <a:cubicBezTo>
                  <a:pt x="1990251" y="1936308"/>
                  <a:pt x="1946445" y="2032134"/>
                  <a:pt x="1809551" y="2096474"/>
                </a:cubicBezTo>
                <a:cubicBezTo>
                  <a:pt x="1672657" y="2160814"/>
                  <a:pt x="1435832" y="2226523"/>
                  <a:pt x="1242812" y="2244319"/>
                </a:cubicBezTo>
                <a:cubicBezTo>
                  <a:pt x="1049792" y="2262115"/>
                  <a:pt x="797907" y="2253902"/>
                  <a:pt x="651431" y="2203251"/>
                </a:cubicBezTo>
                <a:cubicBezTo>
                  <a:pt x="504956" y="2152600"/>
                  <a:pt x="441984" y="2026658"/>
                  <a:pt x="363955" y="1940415"/>
                </a:cubicBezTo>
                <a:cubicBezTo>
                  <a:pt x="285926" y="1854172"/>
                  <a:pt x="242120" y="1789832"/>
                  <a:pt x="183256" y="1685793"/>
                </a:cubicBezTo>
                <a:cubicBezTo>
                  <a:pt x="124391" y="1581754"/>
                  <a:pt x="36779" y="1450336"/>
                  <a:pt x="10769" y="1316180"/>
                </a:cubicBezTo>
                <a:cubicBezTo>
                  <a:pt x="-15241" y="1182025"/>
                  <a:pt x="12139" y="1010907"/>
                  <a:pt x="27197" y="880859"/>
                </a:cubicBezTo>
                <a:cubicBezTo>
                  <a:pt x="42255" y="750810"/>
                  <a:pt x="57314" y="623499"/>
                  <a:pt x="101119" y="535887"/>
                </a:cubicBezTo>
                <a:cubicBezTo>
                  <a:pt x="144925" y="448275"/>
                  <a:pt x="243488" y="403100"/>
                  <a:pt x="290032" y="355187"/>
                </a:cubicBezTo>
                <a:cubicBezTo>
                  <a:pt x="336576" y="307274"/>
                  <a:pt x="320149" y="285371"/>
                  <a:pt x="405023" y="231983"/>
                </a:cubicBezTo>
                <a:cubicBezTo>
                  <a:pt x="489897" y="178594"/>
                  <a:pt x="650062" y="73186"/>
                  <a:pt x="799277" y="34856"/>
                </a:cubicBezTo>
                <a:cubicBezTo>
                  <a:pt x="911187" y="6108"/>
                  <a:pt x="1062369" y="-309"/>
                  <a:pt x="1186985" y="12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38100">
            <a:solidFill>
              <a:srgbClr val="5EBAE7"/>
            </a:solidFill>
          </a:ln>
        </p:spPr>
        <p:txBody>
          <a:bodyPr wrap="square">
            <a:noAutofit/>
          </a:bodyPr>
          <a:lstStyle>
            <a:lvl1pPr>
              <a:defRPr lang="zh-CN" altLang="en-US"/>
            </a:lvl1pPr>
          </a:lstStyle>
          <a:p>
            <a:pPr lvl="0"/>
            <a:endParaRPr lang="zh-CN" altLang="en-US"/>
          </a:p>
        </p:txBody>
      </p:sp>
      <p:sp>
        <p:nvSpPr>
          <p:cNvPr id="9" name="任意多边形: 形状 8"/>
          <p:cNvSpPr>
            <a:spLocks noGrp="1"/>
          </p:cNvSpPr>
          <p:nvPr>
            <p:ph type="pic" sz="quarter" idx="11"/>
          </p:nvPr>
        </p:nvSpPr>
        <p:spPr>
          <a:xfrm>
            <a:off x="6979776" y="1780874"/>
            <a:ext cx="2763525" cy="2736662"/>
          </a:xfrm>
          <a:custGeom>
            <a:avLst/>
            <a:gdLst>
              <a:gd name="connsiteX0" fmla="*/ 1441877 w 2763525"/>
              <a:gd name="connsiteY0" fmla="*/ 14 h 2736662"/>
              <a:gd name="connsiteX1" fmla="*/ 1579534 w 2763525"/>
              <a:gd name="connsiteY1" fmla="*/ 2430 h 2736662"/>
              <a:gd name="connsiteX2" fmla="*/ 1938721 w 2763525"/>
              <a:gd name="connsiteY2" fmla="*/ 72272 h 2736662"/>
              <a:gd name="connsiteX3" fmla="*/ 2307885 w 2763525"/>
              <a:gd name="connsiteY3" fmla="*/ 301752 h 2736662"/>
              <a:gd name="connsiteX4" fmla="*/ 2527387 w 2763525"/>
              <a:gd name="connsiteY4" fmla="*/ 601074 h 2736662"/>
              <a:gd name="connsiteX5" fmla="*/ 2746890 w 2763525"/>
              <a:gd name="connsiteY5" fmla="*/ 1040080 h 2736662"/>
              <a:gd name="connsiteX6" fmla="*/ 2746890 w 2763525"/>
              <a:gd name="connsiteY6" fmla="*/ 1618770 h 2736662"/>
              <a:gd name="connsiteX7" fmla="*/ 2736913 w 2763525"/>
              <a:gd name="connsiteY7" fmla="*/ 1977956 h 2736662"/>
              <a:gd name="connsiteX8" fmla="*/ 2507433 w 2763525"/>
              <a:gd name="connsiteY8" fmla="*/ 2257323 h 2736662"/>
              <a:gd name="connsiteX9" fmla="*/ 2198133 w 2763525"/>
              <a:gd name="connsiteY9" fmla="*/ 2546668 h 2736662"/>
              <a:gd name="connsiteX10" fmla="*/ 1509692 w 2763525"/>
              <a:gd name="connsiteY10" fmla="*/ 2726261 h 2736662"/>
              <a:gd name="connsiteX11" fmla="*/ 791319 w 2763525"/>
              <a:gd name="connsiteY11" fmla="*/ 2676374 h 2736662"/>
              <a:gd name="connsiteX12" fmla="*/ 442110 w 2763525"/>
              <a:gd name="connsiteY12" fmla="*/ 2357097 h 2736662"/>
              <a:gd name="connsiteX13" fmla="*/ 222607 w 2763525"/>
              <a:gd name="connsiteY13" fmla="*/ 2047798 h 2736662"/>
              <a:gd name="connsiteX14" fmla="*/ 13082 w 2763525"/>
              <a:gd name="connsiteY14" fmla="*/ 1598815 h 2736662"/>
              <a:gd name="connsiteX15" fmla="*/ 33037 w 2763525"/>
              <a:gd name="connsiteY15" fmla="*/ 1070012 h 2736662"/>
              <a:gd name="connsiteX16" fmla="*/ 122833 w 2763525"/>
              <a:gd name="connsiteY16" fmla="*/ 650961 h 2736662"/>
              <a:gd name="connsiteX17" fmla="*/ 352314 w 2763525"/>
              <a:gd name="connsiteY17" fmla="*/ 431459 h 2736662"/>
              <a:gd name="connsiteX18" fmla="*/ 491997 w 2763525"/>
              <a:gd name="connsiteY18" fmla="*/ 281797 h 2736662"/>
              <a:gd name="connsiteX19" fmla="*/ 970913 w 2763525"/>
              <a:gd name="connsiteY19" fmla="*/ 42340 h 2736662"/>
              <a:gd name="connsiteX20" fmla="*/ 1441877 w 2763525"/>
              <a:gd name="connsiteY20" fmla="*/ 14 h 2736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763525" h="2736662">
                <a:moveTo>
                  <a:pt x="1441877" y="14"/>
                </a:moveTo>
                <a:cubicBezTo>
                  <a:pt x="1492335" y="144"/>
                  <a:pt x="1539209" y="1183"/>
                  <a:pt x="1579534" y="2430"/>
                </a:cubicBezTo>
                <a:cubicBezTo>
                  <a:pt x="1740836" y="7419"/>
                  <a:pt x="1817329" y="22385"/>
                  <a:pt x="1938721" y="72272"/>
                </a:cubicBezTo>
                <a:cubicBezTo>
                  <a:pt x="2060113" y="122159"/>
                  <a:pt x="2209773" y="213619"/>
                  <a:pt x="2307885" y="301752"/>
                </a:cubicBezTo>
                <a:cubicBezTo>
                  <a:pt x="2405995" y="389886"/>
                  <a:pt x="2454220" y="478020"/>
                  <a:pt x="2527387" y="601074"/>
                </a:cubicBezTo>
                <a:cubicBezTo>
                  <a:pt x="2600555" y="724129"/>
                  <a:pt x="2710306" y="870464"/>
                  <a:pt x="2746890" y="1040080"/>
                </a:cubicBezTo>
                <a:cubicBezTo>
                  <a:pt x="2783474" y="1209696"/>
                  <a:pt x="2748553" y="1462457"/>
                  <a:pt x="2746890" y="1618770"/>
                </a:cubicBezTo>
                <a:cubicBezTo>
                  <a:pt x="2745227" y="1775082"/>
                  <a:pt x="2776823" y="1871530"/>
                  <a:pt x="2736913" y="1977956"/>
                </a:cubicBezTo>
                <a:cubicBezTo>
                  <a:pt x="2697003" y="2084382"/>
                  <a:pt x="2597229" y="2162538"/>
                  <a:pt x="2507433" y="2257323"/>
                </a:cubicBezTo>
                <a:cubicBezTo>
                  <a:pt x="2417636" y="2352109"/>
                  <a:pt x="2364423" y="2468512"/>
                  <a:pt x="2198133" y="2546668"/>
                </a:cubicBezTo>
                <a:cubicBezTo>
                  <a:pt x="2031843" y="2624824"/>
                  <a:pt x="1744161" y="2704643"/>
                  <a:pt x="1509692" y="2726261"/>
                </a:cubicBezTo>
                <a:cubicBezTo>
                  <a:pt x="1275223" y="2747879"/>
                  <a:pt x="969249" y="2737902"/>
                  <a:pt x="791319" y="2676374"/>
                </a:cubicBezTo>
                <a:cubicBezTo>
                  <a:pt x="613389" y="2614847"/>
                  <a:pt x="536896" y="2461860"/>
                  <a:pt x="442110" y="2357097"/>
                </a:cubicBezTo>
                <a:cubicBezTo>
                  <a:pt x="347325" y="2252335"/>
                  <a:pt x="294112" y="2174179"/>
                  <a:pt x="222607" y="2047798"/>
                </a:cubicBezTo>
                <a:cubicBezTo>
                  <a:pt x="151102" y="1921417"/>
                  <a:pt x="44677" y="1761779"/>
                  <a:pt x="13082" y="1598815"/>
                </a:cubicBezTo>
                <a:cubicBezTo>
                  <a:pt x="-18514" y="1435851"/>
                  <a:pt x="14745" y="1227988"/>
                  <a:pt x="33037" y="1070012"/>
                </a:cubicBezTo>
                <a:cubicBezTo>
                  <a:pt x="51328" y="912037"/>
                  <a:pt x="69621" y="757387"/>
                  <a:pt x="122833" y="650961"/>
                </a:cubicBezTo>
                <a:cubicBezTo>
                  <a:pt x="176046" y="544535"/>
                  <a:pt x="295775" y="489660"/>
                  <a:pt x="352314" y="431459"/>
                </a:cubicBezTo>
                <a:cubicBezTo>
                  <a:pt x="408852" y="373257"/>
                  <a:pt x="388898" y="346651"/>
                  <a:pt x="491997" y="281797"/>
                </a:cubicBezTo>
                <a:cubicBezTo>
                  <a:pt x="595097" y="216944"/>
                  <a:pt x="789656" y="88901"/>
                  <a:pt x="970913" y="42340"/>
                </a:cubicBezTo>
                <a:cubicBezTo>
                  <a:pt x="1106855" y="7419"/>
                  <a:pt x="1290501" y="-376"/>
                  <a:pt x="1441877" y="14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38100">
            <a:solidFill>
              <a:srgbClr val="5EBAE7"/>
            </a:solidFill>
          </a:ln>
        </p:spPr>
        <p:txBody>
          <a:bodyPr wrap="square">
            <a:noAutofit/>
          </a:bodyPr>
          <a:lstStyle>
            <a:lvl1pPr>
              <a:defRPr lang="zh-CN" altLang="en-US"/>
            </a:lvl1pPr>
          </a:lstStyle>
          <a:p>
            <a:pPr lvl="0"/>
            <a:endParaRPr lang="zh-CN" altLang="en-US"/>
          </a:p>
        </p:txBody>
      </p:sp>
      <p:sp>
        <p:nvSpPr>
          <p:cNvPr id="8" name="任意多边形: 形状 7"/>
          <p:cNvSpPr>
            <a:spLocks noGrp="1"/>
          </p:cNvSpPr>
          <p:nvPr>
            <p:ph type="pic" sz="quarter" idx="12"/>
          </p:nvPr>
        </p:nvSpPr>
        <p:spPr>
          <a:xfrm>
            <a:off x="3922608" y="896324"/>
            <a:ext cx="2274993" cy="2252882"/>
          </a:xfrm>
          <a:custGeom>
            <a:avLst/>
            <a:gdLst>
              <a:gd name="connsiteX0" fmla="*/ 1186984 w 2274993"/>
              <a:gd name="connsiteY0" fmla="*/ 12 h 2252882"/>
              <a:gd name="connsiteX1" fmla="*/ 1300306 w 2274993"/>
              <a:gd name="connsiteY1" fmla="*/ 2002 h 2252882"/>
              <a:gd name="connsiteX2" fmla="*/ 1595996 w 2274993"/>
              <a:gd name="connsiteY2" fmla="*/ 59497 h 2252882"/>
              <a:gd name="connsiteX3" fmla="*/ 1899900 w 2274993"/>
              <a:gd name="connsiteY3" fmla="*/ 248410 h 2252882"/>
              <a:gd name="connsiteX4" fmla="*/ 2080600 w 2274993"/>
              <a:gd name="connsiteY4" fmla="*/ 494818 h 2252882"/>
              <a:gd name="connsiteX5" fmla="*/ 2261299 w 2274993"/>
              <a:gd name="connsiteY5" fmla="*/ 856218 h 2252882"/>
              <a:gd name="connsiteX6" fmla="*/ 2261299 w 2274993"/>
              <a:gd name="connsiteY6" fmla="*/ 1332607 h 2252882"/>
              <a:gd name="connsiteX7" fmla="*/ 2253085 w 2274993"/>
              <a:gd name="connsiteY7" fmla="*/ 1628298 h 2252882"/>
              <a:gd name="connsiteX8" fmla="*/ 2064172 w 2274993"/>
              <a:gd name="connsiteY8" fmla="*/ 1858279 h 2252882"/>
              <a:gd name="connsiteX9" fmla="*/ 1809551 w 2274993"/>
              <a:gd name="connsiteY9" fmla="*/ 2096474 h 2252882"/>
              <a:gd name="connsiteX10" fmla="*/ 1242811 w 2274993"/>
              <a:gd name="connsiteY10" fmla="*/ 2244319 h 2252882"/>
              <a:gd name="connsiteX11" fmla="*/ 651430 w 2274993"/>
              <a:gd name="connsiteY11" fmla="*/ 2203251 h 2252882"/>
              <a:gd name="connsiteX12" fmla="*/ 363954 w 2274993"/>
              <a:gd name="connsiteY12" fmla="*/ 1940415 h 2252882"/>
              <a:gd name="connsiteX13" fmla="*/ 183255 w 2274993"/>
              <a:gd name="connsiteY13" fmla="*/ 1685793 h 2252882"/>
              <a:gd name="connsiteX14" fmla="*/ 10769 w 2274993"/>
              <a:gd name="connsiteY14" fmla="*/ 1316180 h 2252882"/>
              <a:gd name="connsiteX15" fmla="*/ 27196 w 2274993"/>
              <a:gd name="connsiteY15" fmla="*/ 880859 h 2252882"/>
              <a:gd name="connsiteX16" fmla="*/ 101118 w 2274993"/>
              <a:gd name="connsiteY16" fmla="*/ 535887 h 2252882"/>
              <a:gd name="connsiteX17" fmla="*/ 290031 w 2274993"/>
              <a:gd name="connsiteY17" fmla="*/ 355187 h 2252882"/>
              <a:gd name="connsiteX18" fmla="*/ 405023 w 2274993"/>
              <a:gd name="connsiteY18" fmla="*/ 231983 h 2252882"/>
              <a:gd name="connsiteX19" fmla="*/ 799276 w 2274993"/>
              <a:gd name="connsiteY19" fmla="*/ 34856 h 2252882"/>
              <a:gd name="connsiteX20" fmla="*/ 1186984 w 2274993"/>
              <a:gd name="connsiteY20" fmla="*/ 12 h 2252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274993" h="2252882">
                <a:moveTo>
                  <a:pt x="1186984" y="12"/>
                </a:moveTo>
                <a:cubicBezTo>
                  <a:pt x="1228523" y="119"/>
                  <a:pt x="1267110" y="975"/>
                  <a:pt x="1300306" y="2002"/>
                </a:cubicBezTo>
                <a:cubicBezTo>
                  <a:pt x="1433093" y="6108"/>
                  <a:pt x="1496064" y="18429"/>
                  <a:pt x="1595996" y="59497"/>
                </a:cubicBezTo>
                <a:cubicBezTo>
                  <a:pt x="1695929" y="100565"/>
                  <a:pt x="1819133" y="175857"/>
                  <a:pt x="1899900" y="248410"/>
                </a:cubicBezTo>
                <a:cubicBezTo>
                  <a:pt x="1980667" y="320963"/>
                  <a:pt x="2020367" y="393517"/>
                  <a:pt x="2080600" y="494818"/>
                </a:cubicBezTo>
                <a:cubicBezTo>
                  <a:pt x="2140832" y="596120"/>
                  <a:pt x="2231182" y="716586"/>
                  <a:pt x="2261299" y="856218"/>
                </a:cubicBezTo>
                <a:cubicBezTo>
                  <a:pt x="2291416" y="995849"/>
                  <a:pt x="2262668" y="1203927"/>
                  <a:pt x="2261299" y="1332607"/>
                </a:cubicBezTo>
                <a:cubicBezTo>
                  <a:pt x="2259930" y="1461288"/>
                  <a:pt x="2285940" y="1540686"/>
                  <a:pt x="2253085" y="1628298"/>
                </a:cubicBezTo>
                <a:cubicBezTo>
                  <a:pt x="2220231" y="1715910"/>
                  <a:pt x="2138095" y="1780250"/>
                  <a:pt x="2064172" y="1858279"/>
                </a:cubicBezTo>
                <a:cubicBezTo>
                  <a:pt x="1990250" y="1936308"/>
                  <a:pt x="1946444" y="2032134"/>
                  <a:pt x="1809551" y="2096474"/>
                </a:cubicBezTo>
                <a:cubicBezTo>
                  <a:pt x="1672656" y="2160814"/>
                  <a:pt x="1435831" y="2226523"/>
                  <a:pt x="1242811" y="2244319"/>
                </a:cubicBezTo>
                <a:cubicBezTo>
                  <a:pt x="1049791" y="2262116"/>
                  <a:pt x="797906" y="2253902"/>
                  <a:pt x="651430" y="2203251"/>
                </a:cubicBezTo>
                <a:cubicBezTo>
                  <a:pt x="504955" y="2152600"/>
                  <a:pt x="441983" y="2026658"/>
                  <a:pt x="363954" y="1940415"/>
                </a:cubicBezTo>
                <a:cubicBezTo>
                  <a:pt x="285925" y="1854172"/>
                  <a:pt x="242119" y="1789832"/>
                  <a:pt x="183255" y="1685793"/>
                </a:cubicBezTo>
                <a:cubicBezTo>
                  <a:pt x="124390" y="1581754"/>
                  <a:pt x="36779" y="1450336"/>
                  <a:pt x="10769" y="1316180"/>
                </a:cubicBezTo>
                <a:cubicBezTo>
                  <a:pt x="-15242" y="1182025"/>
                  <a:pt x="12138" y="1010907"/>
                  <a:pt x="27196" y="880859"/>
                </a:cubicBezTo>
                <a:cubicBezTo>
                  <a:pt x="42254" y="750810"/>
                  <a:pt x="57313" y="623499"/>
                  <a:pt x="101118" y="535887"/>
                </a:cubicBezTo>
                <a:cubicBezTo>
                  <a:pt x="144924" y="448275"/>
                  <a:pt x="243488" y="403100"/>
                  <a:pt x="290031" y="355187"/>
                </a:cubicBezTo>
                <a:cubicBezTo>
                  <a:pt x="336575" y="307275"/>
                  <a:pt x="320148" y="285371"/>
                  <a:pt x="405023" y="231983"/>
                </a:cubicBezTo>
                <a:cubicBezTo>
                  <a:pt x="489896" y="178594"/>
                  <a:pt x="650061" y="73186"/>
                  <a:pt x="799276" y="34856"/>
                </a:cubicBezTo>
                <a:cubicBezTo>
                  <a:pt x="911187" y="6108"/>
                  <a:pt x="1062368" y="-309"/>
                  <a:pt x="1186984" y="12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38100">
            <a:solidFill>
              <a:srgbClr val="5EBAE7"/>
            </a:solidFill>
          </a:ln>
        </p:spPr>
        <p:txBody>
          <a:bodyPr wrap="square">
            <a:noAutofit/>
          </a:bodyPr>
          <a:lstStyle>
            <a:lvl1pPr>
              <a:defRPr lang="zh-CN" altLang="en-US"/>
            </a:lvl1pPr>
          </a:lstStyle>
          <a:p>
            <a:pPr lvl="0"/>
            <a:endParaRPr lang="zh-CN" altLang="en-US"/>
          </a:p>
        </p:txBody>
      </p:sp>
    </p:spTree>
  </p:cSld>
  <p:clrMapOvr>
    <a:masterClrMapping/>
  </p:clrMapOvr>
  <p:transition spd="slow" advTm="0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9Slide.vn - 2019">
            <a:extLst>
              <a:ext uri="{FF2B5EF4-FFF2-40B4-BE49-F238E27FC236}">
                <a16:creationId xmlns:a16="http://schemas.microsoft.com/office/drawing/2014/main" id="{2313944C-01C4-4462-BBC5-229B1F6724C5}"/>
              </a:ext>
            </a:extLst>
          </p:cNvPr>
          <p:cNvSpPr txBox="1"/>
          <p:nvPr userDrawn="1"/>
        </p:nvSpPr>
        <p:spPr>
          <a:xfrm>
            <a:off x="0" y="-1604665"/>
            <a:ext cx="12192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400">
                <a:solidFill>
                  <a:srgbClr val="CFCFCF"/>
                </a:solidFill>
              </a:rPr>
              <a:t>www.9slide.vn</a:t>
            </a:r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 rotWithShape="1">
          <a:blip r:embed="rId2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3260" t="16776" r="13625" b="47740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矩形 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</p:sldLayoutIdLst>
  <p:transition spd="slow" advTm="0">
    <p:cover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4.emf"/><Relationship Id="rId4" Type="http://schemas.openxmlformats.org/officeDocument/2006/relationships/image" Target="../media/image1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7.emf"/><Relationship Id="rId4" Type="http://schemas.openxmlformats.org/officeDocument/2006/relationships/image" Target="../media/image1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9.emf"/><Relationship Id="rId4" Type="http://schemas.openxmlformats.org/officeDocument/2006/relationships/image" Target="../media/image18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1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4.emf"/><Relationship Id="rId4" Type="http://schemas.openxmlformats.org/officeDocument/2006/relationships/image" Target="../media/image23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410966">
            <a:off x="6615072" y="278687"/>
            <a:ext cx="1424027" cy="2017190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67900" y="436563"/>
            <a:ext cx="1766638" cy="2040971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3993418">
            <a:off x="1115817" y="5175585"/>
            <a:ext cx="889482" cy="1097057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9675046">
            <a:off x="10766944" y="5499858"/>
            <a:ext cx="1229139" cy="1329453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0630" y="342034"/>
            <a:ext cx="1262158" cy="1252512"/>
          </a:xfrm>
          <a:prstGeom prst="rect">
            <a:avLst/>
          </a:prstGeom>
        </p:spPr>
      </p:pic>
      <p:grpSp>
        <p:nvGrpSpPr>
          <p:cNvPr id="24" name="组合 23"/>
          <p:cNvGrpSpPr/>
          <p:nvPr/>
        </p:nvGrpSpPr>
        <p:grpSpPr>
          <a:xfrm>
            <a:off x="2084963" y="1594546"/>
            <a:ext cx="2023565" cy="1445120"/>
            <a:chOff x="2863780" y="4013119"/>
            <a:chExt cx="1264016" cy="1245184"/>
          </a:xfrm>
        </p:grpSpPr>
        <p:pic>
          <p:nvPicPr>
            <p:cNvPr id="5" name="图片 4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2863780" y="4013119"/>
              <a:ext cx="1264016" cy="1245184"/>
            </a:xfrm>
            <a:prstGeom prst="rect">
              <a:avLst/>
            </a:prstGeom>
          </p:spPr>
        </p:pic>
        <p:sp>
          <p:nvSpPr>
            <p:cNvPr id="16" name="文本框 15"/>
            <p:cNvSpPr txBox="1"/>
            <p:nvPr/>
          </p:nvSpPr>
          <p:spPr>
            <a:xfrm>
              <a:off x="3001922" y="4154026"/>
              <a:ext cx="984565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sz="6000" dirty="0">
                  <a:solidFill>
                    <a:schemeClr val="bg1"/>
                  </a:solidFill>
                  <a:cs typeface="+mn-ea"/>
                  <a:sym typeface="+mn-lt"/>
                </a:rPr>
                <a:t>Hi</a:t>
              </a:r>
              <a:endParaRPr lang="zh-CN" altLang="en-US" sz="6000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25" name="组合 24"/>
          <p:cNvGrpSpPr/>
          <p:nvPr/>
        </p:nvGrpSpPr>
        <p:grpSpPr>
          <a:xfrm>
            <a:off x="4455267" y="2764296"/>
            <a:ext cx="1776273" cy="1445120"/>
            <a:chOff x="4664180" y="4061758"/>
            <a:chExt cx="1127892" cy="1147904"/>
          </a:xfrm>
        </p:grpSpPr>
        <p:pic>
          <p:nvPicPr>
            <p:cNvPr id="6" name="图片 5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4664180" y="4061758"/>
              <a:ext cx="1127892" cy="1147904"/>
            </a:xfrm>
            <a:prstGeom prst="rect">
              <a:avLst/>
            </a:prstGeom>
          </p:spPr>
        </p:pic>
        <p:sp>
          <p:nvSpPr>
            <p:cNvPr id="17" name="文本框 16"/>
            <p:cNvSpPr txBox="1"/>
            <p:nvPr/>
          </p:nvSpPr>
          <p:spPr>
            <a:xfrm>
              <a:off x="4745460" y="4154025"/>
              <a:ext cx="965329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sz="4800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+mn-lt"/>
                </a:rPr>
                <a:t>My</a:t>
              </a:r>
              <a:endParaRPr lang="zh-CN" altLang="en-US" sz="4800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  <a:sym typeface="+mn-lt"/>
              </a:endParaRPr>
            </a:p>
          </p:txBody>
        </p:sp>
      </p:grpSp>
      <p:grpSp>
        <p:nvGrpSpPr>
          <p:cNvPr id="26" name="组合 25"/>
          <p:cNvGrpSpPr/>
          <p:nvPr/>
        </p:nvGrpSpPr>
        <p:grpSpPr>
          <a:xfrm>
            <a:off x="6103531" y="3589356"/>
            <a:ext cx="4686298" cy="1782115"/>
            <a:chOff x="6225419" y="4022847"/>
            <a:chExt cx="1385701" cy="1225728"/>
          </a:xfrm>
        </p:grpSpPr>
        <p:pic>
          <p:nvPicPr>
            <p:cNvPr id="7" name="图片 6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6327947" y="4022847"/>
              <a:ext cx="1225124" cy="1225728"/>
            </a:xfrm>
            <a:prstGeom prst="rect">
              <a:avLst/>
            </a:prstGeom>
          </p:spPr>
        </p:pic>
        <p:sp>
          <p:nvSpPr>
            <p:cNvPr id="18" name="文本框 17"/>
            <p:cNvSpPr txBox="1"/>
            <p:nvPr/>
          </p:nvSpPr>
          <p:spPr>
            <a:xfrm>
              <a:off x="6225419" y="4146523"/>
              <a:ext cx="1385701" cy="698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6000" b="1" dirty="0" smtClean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+mn-lt"/>
                </a:rPr>
                <a:t>Class </a:t>
              </a:r>
              <a:endParaRPr lang="zh-CN" altLang="en-US" sz="6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  <a:sym typeface="+mn-lt"/>
              </a:endParaRPr>
            </a:p>
          </p:txBody>
        </p:sp>
      </p:grpSp>
    </p:spTree>
  </p:cSld>
  <p:clrMapOvr>
    <a:masterClrMapping/>
  </p:clrMapOvr>
  <p:transition spd="slow" advTm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2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5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24">
            <a:extLst>
              <a:ext uri="{FF2B5EF4-FFF2-40B4-BE49-F238E27FC236}">
                <a16:creationId xmlns:a16="http://schemas.microsoft.com/office/drawing/2014/main" id="{05FFB674-0C04-4C03-8DA3-B75D4A7A3946}"/>
              </a:ext>
            </a:extLst>
          </p:cNvPr>
          <p:cNvGrpSpPr/>
          <p:nvPr/>
        </p:nvGrpSpPr>
        <p:grpSpPr>
          <a:xfrm>
            <a:off x="2299071" y="1687969"/>
            <a:ext cx="7121154" cy="3693655"/>
            <a:chOff x="4664180" y="4061758"/>
            <a:chExt cx="1127892" cy="1171183"/>
          </a:xfrm>
        </p:grpSpPr>
        <p:pic>
          <p:nvPicPr>
            <p:cNvPr id="3" name="图片 5">
              <a:extLst>
                <a:ext uri="{FF2B5EF4-FFF2-40B4-BE49-F238E27FC236}">
                  <a16:creationId xmlns:a16="http://schemas.microsoft.com/office/drawing/2014/main" id="{9A1B1873-5274-458A-A239-AB16C840842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664180" y="4061758"/>
              <a:ext cx="1127892" cy="1147904"/>
            </a:xfrm>
            <a:prstGeom prst="rect">
              <a:avLst/>
            </a:prstGeom>
          </p:spPr>
        </p:pic>
        <p:sp>
          <p:nvSpPr>
            <p:cNvPr id="4" name="文本框 16">
              <a:extLst>
                <a:ext uri="{FF2B5EF4-FFF2-40B4-BE49-F238E27FC236}">
                  <a16:creationId xmlns:a16="http://schemas.microsoft.com/office/drawing/2014/main" id="{809D8C28-8A99-40DB-8F4D-D49CE187D00A}"/>
                </a:ext>
              </a:extLst>
            </p:cNvPr>
            <p:cNvSpPr txBox="1"/>
            <p:nvPr/>
          </p:nvSpPr>
          <p:spPr>
            <a:xfrm>
              <a:off x="4684516" y="4154025"/>
              <a:ext cx="1087221" cy="1078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sz="4800" dirty="0" err="1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+mn-lt"/>
                </a:rPr>
                <a:t>Các</a:t>
              </a:r>
              <a:r>
                <a:rPr lang="en-US" altLang="zh-CN" sz="4800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+mn-lt"/>
                </a:rPr>
                <a:t> </a:t>
              </a:r>
              <a:r>
                <a:rPr lang="en-US" altLang="zh-CN" sz="4800" dirty="0" err="1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+mn-lt"/>
                </a:rPr>
                <a:t>số</a:t>
              </a:r>
              <a:r>
                <a:rPr lang="en-US" altLang="zh-CN" sz="4800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+mn-lt"/>
                </a:rPr>
                <a:t> </a:t>
              </a:r>
              <a:r>
                <a:rPr lang="en-US" altLang="zh-CN" sz="4800" dirty="0" err="1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+mn-lt"/>
                </a:rPr>
                <a:t>có</a:t>
              </a:r>
              <a:r>
                <a:rPr lang="en-US" altLang="zh-CN" sz="4800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+mn-lt"/>
                </a:rPr>
                <a:t> </a:t>
              </a:r>
              <a:r>
                <a:rPr lang="en-US" altLang="zh-CN" sz="4800" dirty="0" err="1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+mn-lt"/>
                </a:rPr>
                <a:t>bốn</a:t>
              </a:r>
              <a:r>
                <a:rPr lang="en-US" altLang="zh-CN" sz="4800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+mn-lt"/>
                </a:rPr>
                <a:t> </a:t>
              </a:r>
              <a:r>
                <a:rPr lang="en-US" altLang="zh-CN" sz="4800" dirty="0" err="1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+mn-lt"/>
                </a:rPr>
                <a:t>chữ</a:t>
              </a:r>
              <a:r>
                <a:rPr lang="en-US" altLang="zh-CN" sz="4800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+mn-lt"/>
                </a:rPr>
                <a:t> </a:t>
              </a:r>
              <a:r>
                <a:rPr lang="en-US" altLang="zh-CN" sz="4800" dirty="0" err="1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+mn-lt"/>
                </a:rPr>
                <a:t>số</a:t>
              </a:r>
              <a:endParaRPr lang="en-US" altLang="zh-CN" sz="4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+mn-lt"/>
              </a:endParaRPr>
            </a:p>
            <a:p>
              <a:pPr algn="ctr"/>
              <a:r>
                <a:rPr lang="en-US" altLang="zh-CN" sz="4800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+mn-lt"/>
                </a:rPr>
                <a:t>( </a:t>
              </a:r>
              <a:r>
                <a:rPr lang="en-US" altLang="zh-CN" sz="4800" dirty="0" err="1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+mn-lt"/>
                </a:rPr>
                <a:t>tiếp</a:t>
              </a:r>
              <a:r>
                <a:rPr lang="en-US" altLang="zh-CN" sz="4800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+mn-lt"/>
                </a:rPr>
                <a:t> </a:t>
              </a:r>
              <a:r>
                <a:rPr lang="en-US" altLang="zh-CN" sz="4800" dirty="0" err="1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+mn-lt"/>
                </a:rPr>
                <a:t>theo</a:t>
              </a:r>
              <a:r>
                <a:rPr lang="en-US" altLang="zh-CN" sz="4800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+mn-lt"/>
                </a:rPr>
                <a:t> )</a:t>
              </a:r>
            </a:p>
            <a:p>
              <a:pPr algn="ctr"/>
              <a:r>
                <a:rPr lang="en-US" altLang="zh-CN" sz="4800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+mn-lt"/>
                </a:rPr>
                <a:t>SGK – tr.96</a:t>
              </a:r>
              <a:endParaRPr lang="zh-CN" altLang="en-US" sz="4800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  <a:sym typeface="+mn-lt"/>
              </a:endParaRPr>
            </a:p>
          </p:txBody>
        </p:sp>
      </p:grpSp>
      <p:pic>
        <p:nvPicPr>
          <p:cNvPr id="5" name="图片 2">
            <a:extLst>
              <a:ext uri="{FF2B5EF4-FFF2-40B4-BE49-F238E27FC236}">
                <a16:creationId xmlns:a16="http://schemas.microsoft.com/office/drawing/2014/main" id="{928E3559-BB80-4EAD-A27D-1528555FAA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30407" y="614363"/>
            <a:ext cx="1205906" cy="3060700"/>
          </a:xfrm>
          <a:prstGeom prst="rect">
            <a:avLst/>
          </a:prstGeom>
        </p:spPr>
      </p:pic>
      <p:pic>
        <p:nvPicPr>
          <p:cNvPr id="6" name="图片 1">
            <a:extLst>
              <a:ext uri="{FF2B5EF4-FFF2-40B4-BE49-F238E27FC236}">
                <a16:creationId xmlns:a16="http://schemas.microsoft.com/office/drawing/2014/main" id="{0EADA9C4-2E39-4334-817D-4BE8F51722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8568" y="2481993"/>
            <a:ext cx="1923732" cy="4056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671508"/>
      </p:ext>
    </p:extLst>
  </p:cSld>
  <p:clrMapOvr>
    <a:masterClrMapping/>
  </p:clrMapOvr>
  <p:transition spd="slow" advTm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5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74064" y="1797295"/>
            <a:ext cx="6096000" cy="74635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it-IT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Học sinh hiểu được:</a:t>
            </a:r>
            <a:endParaRPr lang="en-US" sz="2000" dirty="0"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dirty="0">
                <a:latin typeface=".VnTime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000" dirty="0" err="1">
                <a:latin typeface=".VnTime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000" dirty="0">
                <a:latin typeface=".VnTime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.VnTime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000" dirty="0">
                <a:latin typeface=".VnTime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1274064" y="2810939"/>
            <a:ext cx="6096000" cy="105413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nl-NL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 Học sinh vận dụng được:</a:t>
            </a:r>
            <a:endParaRPr lang="en-US" sz="2000" dirty="0"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chục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ngược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endParaRPr lang="en-US" sz="2000" dirty="0"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00912" y="4101582"/>
            <a:ext cx="9954768" cy="14388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nl-NL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Học sinh có cơ hội hình thành, phát triển: </a:t>
            </a:r>
            <a:endParaRPr lang="en-US" sz="2000" dirty="0"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nl-NL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Phẩm chất : Yêu thích môn Toán, rèn tính cẩn thận, tự giác trong HT</a:t>
            </a:r>
            <a:endParaRPr lang="en-US" sz="2000" dirty="0"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 sáng tạo để giải quyết được các bài toán về dạng viết thành tổng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chục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ngược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endParaRPr lang="en-US" sz="2000" dirty="0"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23944" y="612648"/>
            <a:ext cx="411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YÊU CẦU CẦN ĐẠT </a:t>
            </a:r>
            <a:endParaRPr lang="en-US" sz="3600" b="1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7802088"/>
      </p:ext>
    </p:extLst>
  </p:cSld>
  <p:clrMapOvr>
    <a:masterClrMapping/>
  </p:clrMapOvr>
  <p:transition spd="slow" advTm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215264">
            <a:off x="3635" y="180570"/>
            <a:ext cx="1282008" cy="1337054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18323" y="5410200"/>
            <a:ext cx="1459943" cy="1443064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5860" y="5291164"/>
            <a:ext cx="787013" cy="1562100"/>
          </a:xfrm>
          <a:prstGeom prst="rect">
            <a:avLst/>
          </a:prstGeom>
        </p:spPr>
      </p:pic>
      <p:sp>
        <p:nvSpPr>
          <p:cNvPr id="15" name="Rectangle 3">
            <a:extLst>
              <a:ext uri="{FF2B5EF4-FFF2-40B4-BE49-F238E27FC236}">
                <a16:creationId xmlns:a16="http://schemas.microsoft.com/office/drawing/2014/main" id="{4216B937-5191-49F9-9844-31F6711671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2538" y="1247775"/>
            <a:ext cx="76104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SỐ CÓ BỐN CHỮ SỐ (tiếp theo) </a:t>
            </a:r>
          </a:p>
        </p:txBody>
      </p:sp>
      <p:sp>
        <p:nvSpPr>
          <p:cNvPr id="17" name="Rectangle 10">
            <a:extLst>
              <a:ext uri="{FF2B5EF4-FFF2-40B4-BE49-F238E27FC236}">
                <a16:creationId xmlns:a16="http://schemas.microsoft.com/office/drawing/2014/main" id="{2D439FFC-4E99-4AA6-BD11-13F4D13E35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5050" y="2906713"/>
            <a:ext cx="6934200" cy="993775"/>
          </a:xfrm>
          <a:prstGeom prst="rect">
            <a:avLst/>
          </a:prstGeom>
          <a:solidFill>
            <a:srgbClr val="C2F4FE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5247</a:t>
            </a:r>
          </a:p>
        </p:txBody>
      </p:sp>
      <p:sp>
        <p:nvSpPr>
          <p:cNvPr id="20" name="Rectangle 31">
            <a:extLst>
              <a:ext uri="{FF2B5EF4-FFF2-40B4-BE49-F238E27FC236}">
                <a16:creationId xmlns:a16="http://schemas.microsoft.com/office/drawing/2014/main" id="{A1720923-F858-4152-81D3-1CF9FA0AD9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4588" y="31750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21" name="Rectangle 32">
            <a:extLst>
              <a:ext uri="{FF2B5EF4-FFF2-40B4-BE49-F238E27FC236}">
                <a16:creationId xmlns:a16="http://schemas.microsoft.com/office/drawing/2014/main" id="{06D39360-CAFE-47AC-BBD7-D521A1FA4F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8325" y="31750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5000</a:t>
            </a:r>
          </a:p>
        </p:txBody>
      </p:sp>
      <p:sp>
        <p:nvSpPr>
          <p:cNvPr id="22" name="Rectangle 33">
            <a:extLst>
              <a:ext uri="{FF2B5EF4-FFF2-40B4-BE49-F238E27FC236}">
                <a16:creationId xmlns:a16="http://schemas.microsoft.com/office/drawing/2014/main" id="{62743E15-6B33-429D-A0A0-A635A6166B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2888" y="3186113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23" name="Rectangle 34">
            <a:extLst>
              <a:ext uri="{FF2B5EF4-FFF2-40B4-BE49-F238E27FC236}">
                <a16:creationId xmlns:a16="http://schemas.microsoft.com/office/drawing/2014/main" id="{F0E67F1B-71F4-405D-9932-DCF12C5305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2475" y="31750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</a:t>
            </a:r>
          </a:p>
        </p:txBody>
      </p:sp>
      <p:sp>
        <p:nvSpPr>
          <p:cNvPr id="24" name="Rectangle 35">
            <a:extLst>
              <a:ext uri="{FF2B5EF4-FFF2-40B4-BE49-F238E27FC236}">
                <a16:creationId xmlns:a16="http://schemas.microsoft.com/office/drawing/2014/main" id="{BBA2CB53-A86E-4DAC-AC93-36C5F73CF8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38925" y="3189288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25" name="Rectangle 36">
            <a:extLst>
              <a:ext uri="{FF2B5EF4-FFF2-40B4-BE49-F238E27FC236}">
                <a16:creationId xmlns:a16="http://schemas.microsoft.com/office/drawing/2014/main" id="{3B0739F0-0D0A-47B5-AF85-7E3177FFC2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2163" y="31750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</a:p>
        </p:txBody>
      </p:sp>
      <p:sp>
        <p:nvSpPr>
          <p:cNvPr id="26" name="Rectangle 37">
            <a:extLst>
              <a:ext uri="{FF2B5EF4-FFF2-40B4-BE49-F238E27FC236}">
                <a16:creationId xmlns:a16="http://schemas.microsoft.com/office/drawing/2014/main" id="{2C85A6DC-AC75-4393-A183-620B802AD8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4313" y="3184525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27" name="Rectangle 38">
            <a:extLst>
              <a:ext uri="{FF2B5EF4-FFF2-40B4-BE49-F238E27FC236}">
                <a16:creationId xmlns:a16="http://schemas.microsoft.com/office/drawing/2014/main" id="{5AD3C4E6-F020-471F-9B95-D3436FBD9A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5000" y="3173413"/>
            <a:ext cx="750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28" name="Rectangle 252">
            <a:extLst>
              <a:ext uri="{FF2B5EF4-FFF2-40B4-BE49-F238E27FC236}">
                <a16:creationId xmlns:a16="http://schemas.microsoft.com/office/drawing/2014/main" id="{494F6467-231D-4229-85A3-7E84862241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8850" y="4511675"/>
            <a:ext cx="6026150" cy="457200"/>
          </a:xfrm>
          <a:prstGeom prst="rect">
            <a:avLst/>
          </a:prstGeom>
          <a:solidFill>
            <a:srgbClr val="E1FA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9683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7261E51-003E-407F-B89D-CAE44BDCB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4538" y="4418013"/>
            <a:ext cx="4352925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9000 + 600 + 80 + 3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917CDE1-B32E-4EE7-A893-EA7DD0DAA6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6763" y="2014538"/>
            <a:ext cx="39243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 số thành tổng:</a:t>
            </a:r>
          </a:p>
        </p:txBody>
      </p:sp>
    </p:spTree>
  </p:cSld>
  <p:clrMapOvr>
    <a:masterClrMapping/>
  </p:clrMapOvr>
  <p:transition spd="slow" advTm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 animBg="1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 animBg="1"/>
      <p:bldP spid="29" grpId="0"/>
      <p:bldP spid="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336299">
            <a:off x="9678546" y="161925"/>
            <a:ext cx="2341562" cy="1368009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797177">
            <a:off x="10366964" y="5317132"/>
            <a:ext cx="964725" cy="135890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202" y="519706"/>
            <a:ext cx="1181101" cy="1162310"/>
          </a:xfrm>
          <a:prstGeom prst="rect">
            <a:avLst/>
          </a:prstGeom>
        </p:spPr>
      </p:pic>
      <p:sp>
        <p:nvSpPr>
          <p:cNvPr id="16" name="Rectangle 10">
            <a:extLst>
              <a:ext uri="{FF2B5EF4-FFF2-40B4-BE49-F238E27FC236}">
                <a16:creationId xmlns:a16="http://schemas.microsoft.com/office/drawing/2014/main" id="{25316B60-CDF3-427A-BEA0-A21C6B4DC9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5550" y="1895475"/>
            <a:ext cx="8258175" cy="1025525"/>
          </a:xfrm>
          <a:prstGeom prst="rect">
            <a:avLst/>
          </a:prstGeom>
          <a:solidFill>
            <a:srgbClr val="C2F4FE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3095</a:t>
            </a:r>
          </a:p>
        </p:txBody>
      </p:sp>
      <p:sp>
        <p:nvSpPr>
          <p:cNvPr id="18" name="Rectangle 31">
            <a:extLst>
              <a:ext uri="{FF2B5EF4-FFF2-40B4-BE49-F238E27FC236}">
                <a16:creationId xmlns:a16="http://schemas.microsoft.com/office/drawing/2014/main" id="{1C40F16B-D332-4ABA-A839-29BC7EA0CB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6013" y="2195513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20" name="Rectangle 32">
            <a:extLst>
              <a:ext uri="{FF2B5EF4-FFF2-40B4-BE49-F238E27FC236}">
                <a16:creationId xmlns:a16="http://schemas.microsoft.com/office/drawing/2014/main" id="{D66C012A-B205-49FB-9997-3F5BA5D9DA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8138" y="2217738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3000</a:t>
            </a:r>
          </a:p>
        </p:txBody>
      </p:sp>
      <p:sp>
        <p:nvSpPr>
          <p:cNvPr id="21" name="Rectangle 33">
            <a:extLst>
              <a:ext uri="{FF2B5EF4-FFF2-40B4-BE49-F238E27FC236}">
                <a16:creationId xmlns:a16="http://schemas.microsoft.com/office/drawing/2014/main" id="{7CE16949-13AC-4077-BA7F-B2BF906294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2375" y="2195513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22" name="Rectangle 34">
            <a:extLst>
              <a:ext uri="{FF2B5EF4-FFF2-40B4-BE49-F238E27FC236}">
                <a16:creationId xmlns:a16="http://schemas.microsoft.com/office/drawing/2014/main" id="{212244BB-35C9-445E-BC35-462CC95353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6400" y="2195513"/>
            <a:ext cx="493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23" name="Rectangle 35">
            <a:extLst>
              <a:ext uri="{FF2B5EF4-FFF2-40B4-BE49-F238E27FC236}">
                <a16:creationId xmlns:a16="http://schemas.microsoft.com/office/drawing/2014/main" id="{1F5EA52B-53A8-436D-8C6D-327D840EC7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8500" y="2206625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24" name="Rectangle 36">
            <a:extLst>
              <a:ext uri="{FF2B5EF4-FFF2-40B4-BE49-F238E27FC236}">
                <a16:creationId xmlns:a16="http://schemas.microsoft.com/office/drawing/2014/main" id="{470C2DFE-D479-4C72-A76D-64CB53EC73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8863" y="2206625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</a:t>
            </a:r>
          </a:p>
        </p:txBody>
      </p:sp>
      <p:sp>
        <p:nvSpPr>
          <p:cNvPr id="25" name="Rectangle 37">
            <a:extLst>
              <a:ext uri="{FF2B5EF4-FFF2-40B4-BE49-F238E27FC236}">
                <a16:creationId xmlns:a16="http://schemas.microsoft.com/office/drawing/2014/main" id="{DBD2451B-C39C-4EF9-8C90-1D039B88E0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16875" y="2219325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26" name="Rectangle 38">
            <a:extLst>
              <a:ext uri="{FF2B5EF4-FFF2-40B4-BE49-F238E27FC236}">
                <a16:creationId xmlns:a16="http://schemas.microsoft.com/office/drawing/2014/main" id="{858AC83D-3FBE-4AE9-8EEE-874B77AD9E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64538" y="2200275"/>
            <a:ext cx="750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27" name="Rectangle 31">
            <a:extLst>
              <a:ext uri="{FF2B5EF4-FFF2-40B4-BE49-F238E27FC236}">
                <a16:creationId xmlns:a16="http://schemas.microsoft.com/office/drawing/2014/main" id="{62217EE9-E96C-4703-89C0-C1FECD90F0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3000" y="2232025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65525EA2-518A-4E58-9B37-6CD382F75B20}"/>
              </a:ext>
            </a:extLst>
          </p:cNvPr>
          <p:cNvGrpSpPr>
            <a:grpSpLocks/>
          </p:cNvGrpSpPr>
          <p:nvPr/>
        </p:nvGrpSpPr>
        <p:grpSpPr bwMode="auto">
          <a:xfrm>
            <a:off x="7471000" y="2195513"/>
            <a:ext cx="2724150" cy="487362"/>
            <a:chOff x="6187961" y="3841384"/>
            <a:chExt cx="2723192" cy="486107"/>
          </a:xfrm>
        </p:grpSpPr>
        <p:sp>
          <p:nvSpPr>
            <p:cNvPr id="29" name="Rectangle 32">
              <a:extLst>
                <a:ext uri="{FF2B5EF4-FFF2-40B4-BE49-F238E27FC236}">
                  <a16:creationId xmlns:a16="http://schemas.microsoft.com/office/drawing/2014/main" id="{1AE134AE-5D4B-49ED-8A9F-5C8795A656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87961" y="3841384"/>
              <a:ext cx="9906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600" b="1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3000</a:t>
              </a:r>
            </a:p>
          </p:txBody>
        </p:sp>
        <p:sp>
          <p:nvSpPr>
            <p:cNvPr id="30" name="Rectangle 36">
              <a:extLst>
                <a:ext uri="{FF2B5EF4-FFF2-40B4-BE49-F238E27FC236}">
                  <a16:creationId xmlns:a16="http://schemas.microsoft.com/office/drawing/2014/main" id="{3411050E-FA9B-447A-9E78-1F3F541FAD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00807" y="3862772"/>
              <a:ext cx="9906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600" b="1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90</a:t>
              </a:r>
            </a:p>
          </p:txBody>
        </p:sp>
        <p:sp>
          <p:nvSpPr>
            <p:cNvPr id="31" name="Rectangle 38">
              <a:extLst>
                <a:ext uri="{FF2B5EF4-FFF2-40B4-BE49-F238E27FC236}">
                  <a16:creationId xmlns:a16="http://schemas.microsoft.com/office/drawing/2014/main" id="{ECC5B58C-6902-4E49-A2E1-8337B8FC06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59619" y="3858262"/>
              <a:ext cx="751534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600" b="1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32" name="Rectangle 37">
              <a:extLst>
                <a:ext uri="{FF2B5EF4-FFF2-40B4-BE49-F238E27FC236}">
                  <a16:creationId xmlns:a16="http://schemas.microsoft.com/office/drawing/2014/main" id="{D349CDD6-7711-4713-A6F9-1C56158918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20056" y="3858262"/>
              <a:ext cx="6858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60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</a:p>
          </p:txBody>
        </p:sp>
        <p:sp>
          <p:nvSpPr>
            <p:cNvPr id="33" name="Rectangle 37">
              <a:extLst>
                <a:ext uri="{FF2B5EF4-FFF2-40B4-BE49-F238E27FC236}">
                  <a16:creationId xmlns:a16="http://schemas.microsoft.com/office/drawing/2014/main" id="{80429F5A-4407-4AD6-A1C6-9428B92189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74257" y="3870291"/>
              <a:ext cx="6858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60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</a:p>
          </p:txBody>
        </p:sp>
      </p:grpSp>
      <p:sp>
        <p:nvSpPr>
          <p:cNvPr id="34" name="Rectangle 249">
            <a:extLst>
              <a:ext uri="{FF2B5EF4-FFF2-40B4-BE49-F238E27FC236}">
                <a16:creationId xmlns:a16="http://schemas.microsoft.com/office/drawing/2014/main" id="{90E1F881-6730-4584-9264-F1F07A8A91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6663" y="3095625"/>
            <a:ext cx="7916862" cy="688975"/>
          </a:xfrm>
          <a:prstGeom prst="rect">
            <a:avLst/>
          </a:prstGeom>
          <a:solidFill>
            <a:srgbClr val="E1FA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7070 = 7000 + 0 + 70 + 0 =  </a:t>
            </a:r>
          </a:p>
        </p:txBody>
      </p:sp>
      <p:sp>
        <p:nvSpPr>
          <p:cNvPr id="35" name="Rectangle 249">
            <a:extLst>
              <a:ext uri="{FF2B5EF4-FFF2-40B4-BE49-F238E27FC236}">
                <a16:creationId xmlns:a16="http://schemas.microsoft.com/office/drawing/2014/main" id="{EB655FBA-919D-4C78-8EF5-1F14CFE65B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9775" y="3087688"/>
            <a:ext cx="3192463" cy="688975"/>
          </a:xfrm>
          <a:prstGeom prst="rect">
            <a:avLst/>
          </a:prstGeom>
          <a:solidFill>
            <a:srgbClr val="E1FA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7000 + 70</a:t>
            </a:r>
          </a:p>
        </p:txBody>
      </p:sp>
      <p:sp>
        <p:nvSpPr>
          <p:cNvPr id="36" name="Rectangle 249">
            <a:extLst>
              <a:ext uri="{FF2B5EF4-FFF2-40B4-BE49-F238E27FC236}">
                <a16:creationId xmlns:a16="http://schemas.microsoft.com/office/drawing/2014/main" id="{279B9F5F-4CFF-4D4B-95F9-5D9BD10E4A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5075" y="3959225"/>
            <a:ext cx="7918450" cy="688975"/>
          </a:xfrm>
          <a:prstGeom prst="rect">
            <a:avLst/>
          </a:prstGeom>
          <a:solidFill>
            <a:srgbClr val="E1FA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8102 = 8000 + 100 + 0 + 2 =  </a:t>
            </a:r>
          </a:p>
        </p:txBody>
      </p:sp>
      <p:sp>
        <p:nvSpPr>
          <p:cNvPr id="37" name="Rectangle 249">
            <a:extLst>
              <a:ext uri="{FF2B5EF4-FFF2-40B4-BE49-F238E27FC236}">
                <a16:creationId xmlns:a16="http://schemas.microsoft.com/office/drawing/2014/main" id="{12A47854-2A0A-4CB0-A078-F51B80F521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1063" y="3959225"/>
            <a:ext cx="3192462" cy="688975"/>
          </a:xfrm>
          <a:prstGeom prst="rect">
            <a:avLst/>
          </a:prstGeom>
          <a:solidFill>
            <a:srgbClr val="E1FA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8000 + 100 + 2</a:t>
            </a:r>
          </a:p>
        </p:txBody>
      </p:sp>
      <p:sp>
        <p:nvSpPr>
          <p:cNvPr id="38" name="Rectangle 249">
            <a:extLst>
              <a:ext uri="{FF2B5EF4-FFF2-40B4-BE49-F238E27FC236}">
                <a16:creationId xmlns:a16="http://schemas.microsoft.com/office/drawing/2014/main" id="{7CB29B3D-78C5-4199-85D2-D634B59F9B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538" y="4840288"/>
            <a:ext cx="7918450" cy="688975"/>
          </a:xfrm>
          <a:prstGeom prst="rect">
            <a:avLst/>
          </a:prstGeom>
          <a:solidFill>
            <a:srgbClr val="E1FA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4400 = 4000 + 400 + 0 + 0 =  </a:t>
            </a:r>
          </a:p>
        </p:txBody>
      </p:sp>
      <p:sp>
        <p:nvSpPr>
          <p:cNvPr id="39" name="Rectangle 249">
            <a:extLst>
              <a:ext uri="{FF2B5EF4-FFF2-40B4-BE49-F238E27FC236}">
                <a16:creationId xmlns:a16="http://schemas.microsoft.com/office/drawing/2014/main" id="{2B0BEAEE-E35E-4E8C-AE71-9E408FAEB3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1063" y="4821238"/>
            <a:ext cx="3192462" cy="688975"/>
          </a:xfrm>
          <a:prstGeom prst="rect">
            <a:avLst/>
          </a:prstGeom>
          <a:solidFill>
            <a:srgbClr val="E1FA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4000 + 400 </a:t>
            </a:r>
          </a:p>
        </p:txBody>
      </p:sp>
      <p:sp>
        <p:nvSpPr>
          <p:cNvPr id="40" name="Rectangle 249">
            <a:extLst>
              <a:ext uri="{FF2B5EF4-FFF2-40B4-BE49-F238E27FC236}">
                <a16:creationId xmlns:a16="http://schemas.microsoft.com/office/drawing/2014/main" id="{73EAF61D-7E71-49A3-9F51-6B25D7D6A4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538" y="5722938"/>
            <a:ext cx="7918450" cy="688975"/>
          </a:xfrm>
          <a:prstGeom prst="rect">
            <a:avLst/>
          </a:prstGeom>
          <a:solidFill>
            <a:srgbClr val="E1FA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2005 = 2000 + 0 + 0 + 5 =  </a:t>
            </a:r>
          </a:p>
        </p:txBody>
      </p:sp>
      <p:sp>
        <p:nvSpPr>
          <p:cNvPr id="41" name="Rectangle 249">
            <a:extLst>
              <a:ext uri="{FF2B5EF4-FFF2-40B4-BE49-F238E27FC236}">
                <a16:creationId xmlns:a16="http://schemas.microsoft.com/office/drawing/2014/main" id="{7635BAE8-0CA9-40D7-8326-746C0BE3DC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8325" y="5722938"/>
            <a:ext cx="3192463" cy="688975"/>
          </a:xfrm>
          <a:prstGeom prst="rect">
            <a:avLst/>
          </a:prstGeom>
          <a:solidFill>
            <a:srgbClr val="E1FA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2000 + 5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4E5AA5D3-11FB-4E60-AFB0-FE667DC2D2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8575" y="1030288"/>
            <a:ext cx="39243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 số thành tổng:</a:t>
            </a:r>
          </a:p>
        </p:txBody>
      </p:sp>
    </p:spTree>
  </p:cSld>
  <p:clrMapOvr>
    <a:masterClrMapping/>
  </p:clrMapOvr>
  <p:transition spd="slow" advTm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8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37904" y="0"/>
            <a:ext cx="1883978" cy="186958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986013">
            <a:off x="110002" y="-18848"/>
            <a:ext cx="1891369" cy="328930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5791200"/>
            <a:ext cx="2119857" cy="1066800"/>
          </a:xfrm>
          <a:prstGeom prst="rect">
            <a:avLst/>
          </a:prstGeom>
        </p:spPr>
      </p:pic>
      <p:sp>
        <p:nvSpPr>
          <p:cNvPr id="11" name="Rectangle 223">
            <a:extLst>
              <a:ext uri="{FF2B5EF4-FFF2-40B4-BE49-F238E27FC236}">
                <a16:creationId xmlns:a16="http://schemas.microsoft.com/office/drawing/2014/main" id="{6995807C-05F4-4B79-A745-3A4046F540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9857" y="1344613"/>
            <a:ext cx="8229600" cy="4648200"/>
          </a:xfrm>
          <a:prstGeom prst="rect">
            <a:avLst/>
          </a:prstGeom>
          <a:solidFill>
            <a:srgbClr val="E1FA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2" name="Rectangle 224">
            <a:extLst>
              <a:ext uri="{FF2B5EF4-FFF2-40B4-BE49-F238E27FC236}">
                <a16:creationId xmlns:a16="http://schemas.microsoft.com/office/drawing/2014/main" id="{1BB09EEA-A540-4BD9-B720-7DE0F263C5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9518" y="1490663"/>
            <a:ext cx="304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 số thành tổng:</a:t>
            </a:r>
          </a:p>
        </p:txBody>
      </p:sp>
      <p:sp>
        <p:nvSpPr>
          <p:cNvPr id="13" name="Rectangle 250">
            <a:extLst>
              <a:ext uri="{FF2B5EF4-FFF2-40B4-BE49-F238E27FC236}">
                <a16:creationId xmlns:a16="http://schemas.microsoft.com/office/drawing/2014/main" id="{78A92B3F-9F59-49B3-9E8E-D43ECCB948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3156" y="3127375"/>
            <a:ext cx="5638800" cy="533400"/>
          </a:xfrm>
          <a:prstGeom prst="rect">
            <a:avLst/>
          </a:prstGeom>
          <a:solidFill>
            <a:srgbClr val="C2F4FE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Arial" panose="020B0604020202020204" pitchFamily="34" charset="0"/>
              </a:rPr>
              <a:t>3095 =</a:t>
            </a:r>
          </a:p>
        </p:txBody>
      </p:sp>
      <p:sp>
        <p:nvSpPr>
          <p:cNvPr id="14" name="Rectangle 251">
            <a:extLst>
              <a:ext uri="{FF2B5EF4-FFF2-40B4-BE49-F238E27FC236}">
                <a16:creationId xmlns:a16="http://schemas.microsoft.com/office/drawing/2014/main" id="{EA30E5F9-08D3-482E-8841-31385D0FFF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9518" y="2100263"/>
            <a:ext cx="4038600" cy="457200"/>
          </a:xfrm>
          <a:prstGeom prst="rect">
            <a:avLst/>
          </a:prstGeom>
          <a:solidFill>
            <a:srgbClr val="C2F4FE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600" b="1">
                <a:latin typeface="Times New Roman" panose="02020603050405020304" pitchFamily="18" charset="0"/>
                <a:cs typeface="Times New Roman" panose="02020603050405020304" pitchFamily="18" charset="0"/>
              </a:rPr>
              <a:t>5247 = 5000 + 200 + 40 + 7</a:t>
            </a:r>
          </a:p>
        </p:txBody>
      </p:sp>
      <p:grpSp>
        <p:nvGrpSpPr>
          <p:cNvPr id="15" name="Group 1">
            <a:extLst>
              <a:ext uri="{FF2B5EF4-FFF2-40B4-BE49-F238E27FC236}">
                <a16:creationId xmlns:a16="http://schemas.microsoft.com/office/drawing/2014/main" id="{9FA14610-02F9-4D4D-A297-32058CDF059B}"/>
              </a:ext>
            </a:extLst>
          </p:cNvPr>
          <p:cNvGrpSpPr>
            <a:grpSpLocks/>
          </p:cNvGrpSpPr>
          <p:nvPr/>
        </p:nvGrpSpPr>
        <p:grpSpPr bwMode="auto">
          <a:xfrm>
            <a:off x="2585218" y="2665413"/>
            <a:ext cx="7543800" cy="457200"/>
            <a:chOff x="990600" y="3352800"/>
            <a:chExt cx="7543800" cy="457200"/>
          </a:xfrm>
        </p:grpSpPr>
        <p:sp>
          <p:nvSpPr>
            <p:cNvPr id="16" name="Rectangle 252">
              <a:extLst>
                <a:ext uri="{FF2B5EF4-FFF2-40B4-BE49-F238E27FC236}">
                  <a16:creationId xmlns:a16="http://schemas.microsoft.com/office/drawing/2014/main" id="{FEABB3A8-9E5A-4587-9EAE-940B228828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0600" y="3352800"/>
              <a:ext cx="7543800" cy="457200"/>
            </a:xfrm>
            <a:prstGeom prst="rect">
              <a:avLst/>
            </a:prstGeom>
            <a:solidFill>
              <a:srgbClr val="E1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b="1">
                  <a:latin typeface="Arial" panose="020B0604020202020204" pitchFamily="34" charset="0"/>
                </a:rPr>
                <a:t>9683 = ……… + ……..  + ……… + ……..</a:t>
              </a:r>
            </a:p>
          </p:txBody>
        </p:sp>
        <p:sp>
          <p:nvSpPr>
            <p:cNvPr id="17" name="Rectangle 253">
              <a:extLst>
                <a:ext uri="{FF2B5EF4-FFF2-40B4-BE49-F238E27FC236}">
                  <a16:creationId xmlns:a16="http://schemas.microsoft.com/office/drawing/2014/main" id="{63638EDC-4E36-4B79-8F66-F73061EDBA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000" y="3352800"/>
              <a:ext cx="838200" cy="457200"/>
            </a:xfrm>
            <a:prstGeom prst="rect">
              <a:avLst/>
            </a:prstGeom>
            <a:solidFill>
              <a:srgbClr val="E1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b="1">
                  <a:latin typeface="Arial" panose="020B0604020202020204" pitchFamily="34" charset="0"/>
                </a:rPr>
                <a:t>9000</a:t>
              </a:r>
            </a:p>
          </p:txBody>
        </p:sp>
        <p:sp>
          <p:nvSpPr>
            <p:cNvPr id="18" name="Rectangle 254">
              <a:extLst>
                <a:ext uri="{FF2B5EF4-FFF2-40B4-BE49-F238E27FC236}">
                  <a16:creationId xmlns:a16="http://schemas.microsoft.com/office/drawing/2014/main" id="{1D7238E1-515B-46CC-BE9D-0809DBF6EA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1800" y="3352800"/>
              <a:ext cx="762000" cy="457200"/>
            </a:xfrm>
            <a:prstGeom prst="rect">
              <a:avLst/>
            </a:prstGeom>
            <a:solidFill>
              <a:srgbClr val="E1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b="1">
                  <a:latin typeface="Arial" panose="020B0604020202020204" pitchFamily="34" charset="0"/>
                </a:rPr>
                <a:t>600</a:t>
              </a:r>
            </a:p>
          </p:txBody>
        </p:sp>
        <p:sp>
          <p:nvSpPr>
            <p:cNvPr id="19" name="Rectangle 255">
              <a:extLst>
                <a:ext uri="{FF2B5EF4-FFF2-40B4-BE49-F238E27FC236}">
                  <a16:creationId xmlns:a16="http://schemas.microsoft.com/office/drawing/2014/main" id="{8E553D10-C934-4B19-95D3-25B44529C9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2400" y="3352800"/>
              <a:ext cx="838200" cy="457200"/>
            </a:xfrm>
            <a:prstGeom prst="rect">
              <a:avLst/>
            </a:prstGeom>
            <a:solidFill>
              <a:srgbClr val="E1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b="1">
                  <a:latin typeface="Arial" panose="020B0604020202020204" pitchFamily="34" charset="0"/>
                </a:rPr>
                <a:t>80</a:t>
              </a:r>
            </a:p>
          </p:txBody>
        </p:sp>
        <p:sp>
          <p:nvSpPr>
            <p:cNvPr id="20" name="Rectangle 256">
              <a:extLst>
                <a:ext uri="{FF2B5EF4-FFF2-40B4-BE49-F238E27FC236}">
                  <a16:creationId xmlns:a16="http://schemas.microsoft.com/office/drawing/2014/main" id="{0975C61B-5F04-423D-B9AD-2839FA597C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29200" y="3352800"/>
              <a:ext cx="762000" cy="457200"/>
            </a:xfrm>
            <a:prstGeom prst="rect">
              <a:avLst/>
            </a:prstGeom>
            <a:solidFill>
              <a:srgbClr val="E1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b="1">
                  <a:latin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21" name="Group 2">
            <a:extLst>
              <a:ext uri="{FF2B5EF4-FFF2-40B4-BE49-F238E27FC236}">
                <a16:creationId xmlns:a16="http://schemas.microsoft.com/office/drawing/2014/main" id="{4876C5C3-02B9-4B92-814E-CCE14AFF2615}"/>
              </a:ext>
            </a:extLst>
          </p:cNvPr>
          <p:cNvGrpSpPr>
            <a:grpSpLocks/>
          </p:cNvGrpSpPr>
          <p:nvPr/>
        </p:nvGrpSpPr>
        <p:grpSpPr bwMode="auto">
          <a:xfrm>
            <a:off x="2585218" y="4262438"/>
            <a:ext cx="7543800" cy="457200"/>
            <a:chOff x="990600" y="4572000"/>
            <a:chExt cx="7543800" cy="457200"/>
          </a:xfrm>
        </p:grpSpPr>
        <p:sp>
          <p:nvSpPr>
            <p:cNvPr id="22" name="Rectangle 249">
              <a:extLst>
                <a:ext uri="{FF2B5EF4-FFF2-40B4-BE49-F238E27FC236}">
                  <a16:creationId xmlns:a16="http://schemas.microsoft.com/office/drawing/2014/main" id="{291301C0-A9F6-48CA-8FE8-A204835613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0600" y="4572000"/>
              <a:ext cx="7543800" cy="457200"/>
            </a:xfrm>
            <a:prstGeom prst="rect">
              <a:avLst/>
            </a:prstGeom>
            <a:solidFill>
              <a:srgbClr val="E1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b="1">
                  <a:latin typeface="Arial" panose="020B0604020202020204" pitchFamily="34" charset="0"/>
                </a:rPr>
                <a:t>6790 = ……. + ……..  + ……. + …… = …</a:t>
              </a:r>
            </a:p>
          </p:txBody>
        </p:sp>
        <p:sp>
          <p:nvSpPr>
            <p:cNvPr id="23" name="Rectangle 257">
              <a:extLst>
                <a:ext uri="{FF2B5EF4-FFF2-40B4-BE49-F238E27FC236}">
                  <a16:creationId xmlns:a16="http://schemas.microsoft.com/office/drawing/2014/main" id="{DE1C8662-4F93-47B8-AA9D-857F54CB8B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000" y="4572000"/>
              <a:ext cx="685800" cy="457200"/>
            </a:xfrm>
            <a:prstGeom prst="rect">
              <a:avLst/>
            </a:prstGeom>
            <a:solidFill>
              <a:srgbClr val="E1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b="1">
                  <a:latin typeface="Arial" panose="020B0604020202020204" pitchFamily="34" charset="0"/>
                </a:rPr>
                <a:t>6000</a:t>
              </a:r>
            </a:p>
          </p:txBody>
        </p:sp>
        <p:sp>
          <p:nvSpPr>
            <p:cNvPr id="24" name="Rectangle 258">
              <a:extLst>
                <a:ext uri="{FF2B5EF4-FFF2-40B4-BE49-F238E27FC236}">
                  <a16:creationId xmlns:a16="http://schemas.microsoft.com/office/drawing/2014/main" id="{5144F57C-87DD-4D3A-AAC6-228DBF009C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9400" y="4572000"/>
              <a:ext cx="762000" cy="457200"/>
            </a:xfrm>
            <a:prstGeom prst="rect">
              <a:avLst/>
            </a:prstGeom>
            <a:solidFill>
              <a:srgbClr val="E1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b="1">
                  <a:latin typeface="Arial" panose="020B0604020202020204" pitchFamily="34" charset="0"/>
                </a:rPr>
                <a:t>700</a:t>
              </a:r>
            </a:p>
          </p:txBody>
        </p:sp>
        <p:sp>
          <p:nvSpPr>
            <p:cNvPr id="25" name="Rectangle 259">
              <a:extLst>
                <a:ext uri="{FF2B5EF4-FFF2-40B4-BE49-F238E27FC236}">
                  <a16:creationId xmlns:a16="http://schemas.microsoft.com/office/drawing/2014/main" id="{9312AA83-697D-4F09-83A3-18962E4A55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0000" y="4572000"/>
              <a:ext cx="609600" cy="457200"/>
            </a:xfrm>
            <a:prstGeom prst="rect">
              <a:avLst/>
            </a:prstGeom>
            <a:solidFill>
              <a:srgbClr val="E1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b="1">
                  <a:latin typeface="Arial" panose="020B0604020202020204" pitchFamily="34" charset="0"/>
                </a:rPr>
                <a:t>90</a:t>
              </a:r>
            </a:p>
          </p:txBody>
        </p:sp>
        <p:sp>
          <p:nvSpPr>
            <p:cNvPr id="26" name="Rectangle 260">
              <a:extLst>
                <a:ext uri="{FF2B5EF4-FFF2-40B4-BE49-F238E27FC236}">
                  <a16:creationId xmlns:a16="http://schemas.microsoft.com/office/drawing/2014/main" id="{0979276F-C357-4E16-A84B-5DE2C8750E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8200" y="4572000"/>
              <a:ext cx="609600" cy="457200"/>
            </a:xfrm>
            <a:prstGeom prst="rect">
              <a:avLst/>
            </a:prstGeom>
            <a:solidFill>
              <a:srgbClr val="E1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b="1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27" name="Rectangle 261">
              <a:extLst>
                <a:ext uri="{FF2B5EF4-FFF2-40B4-BE49-F238E27FC236}">
                  <a16:creationId xmlns:a16="http://schemas.microsoft.com/office/drawing/2014/main" id="{D5C023BE-E35A-4911-8DB1-48028FE718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10200" y="4572000"/>
              <a:ext cx="2362200" cy="457200"/>
            </a:xfrm>
            <a:prstGeom prst="rect">
              <a:avLst/>
            </a:prstGeom>
            <a:solidFill>
              <a:srgbClr val="E1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b="1">
                  <a:latin typeface="Arial" panose="020B0604020202020204" pitchFamily="34" charset="0"/>
                </a:rPr>
                <a:t>6000 + 700 + 90</a:t>
              </a:r>
            </a:p>
          </p:txBody>
        </p:sp>
      </p:grpSp>
      <p:grpSp>
        <p:nvGrpSpPr>
          <p:cNvPr id="28" name="Group 3">
            <a:extLst>
              <a:ext uri="{FF2B5EF4-FFF2-40B4-BE49-F238E27FC236}">
                <a16:creationId xmlns:a16="http://schemas.microsoft.com/office/drawing/2014/main" id="{5FFEE452-0C0B-447A-8A06-BA4989E2CE99}"/>
              </a:ext>
            </a:extLst>
          </p:cNvPr>
          <p:cNvGrpSpPr>
            <a:grpSpLocks/>
          </p:cNvGrpSpPr>
          <p:nvPr/>
        </p:nvGrpSpPr>
        <p:grpSpPr bwMode="auto">
          <a:xfrm>
            <a:off x="2593156" y="4841875"/>
            <a:ext cx="7543800" cy="457200"/>
            <a:chOff x="1006699" y="5181600"/>
            <a:chExt cx="7543800" cy="457200"/>
          </a:xfrm>
        </p:grpSpPr>
        <p:sp>
          <p:nvSpPr>
            <p:cNvPr id="29" name="Rectangle 248">
              <a:extLst>
                <a:ext uri="{FF2B5EF4-FFF2-40B4-BE49-F238E27FC236}">
                  <a16:creationId xmlns:a16="http://schemas.microsoft.com/office/drawing/2014/main" id="{2E411B05-2091-4759-A5EF-04CB93FFFC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6699" y="5181600"/>
              <a:ext cx="7543800" cy="457200"/>
            </a:xfrm>
            <a:prstGeom prst="rect">
              <a:avLst/>
            </a:prstGeom>
            <a:solidFill>
              <a:srgbClr val="E1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b="1">
                  <a:latin typeface="Arial" panose="020B0604020202020204" pitchFamily="34" charset="0"/>
                </a:rPr>
                <a:t>4400 = ……. + ……..  + ……. + …… = …</a:t>
              </a:r>
            </a:p>
          </p:txBody>
        </p:sp>
        <p:sp>
          <p:nvSpPr>
            <p:cNvPr id="30" name="Rectangle 262">
              <a:extLst>
                <a:ext uri="{FF2B5EF4-FFF2-40B4-BE49-F238E27FC236}">
                  <a16:creationId xmlns:a16="http://schemas.microsoft.com/office/drawing/2014/main" id="{4C62B995-875D-4BE8-AA3D-A512AD334E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8800" y="5181600"/>
              <a:ext cx="762000" cy="457200"/>
            </a:xfrm>
            <a:prstGeom prst="rect">
              <a:avLst/>
            </a:prstGeom>
            <a:solidFill>
              <a:srgbClr val="E1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b="1">
                  <a:latin typeface="Arial" panose="020B0604020202020204" pitchFamily="34" charset="0"/>
                </a:rPr>
                <a:t>4000</a:t>
              </a:r>
            </a:p>
          </p:txBody>
        </p:sp>
        <p:sp>
          <p:nvSpPr>
            <p:cNvPr id="31" name="Rectangle 263">
              <a:extLst>
                <a:ext uri="{FF2B5EF4-FFF2-40B4-BE49-F238E27FC236}">
                  <a16:creationId xmlns:a16="http://schemas.microsoft.com/office/drawing/2014/main" id="{F8C4C793-7BF0-4730-83FD-A50CD1E862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9400" y="5181600"/>
              <a:ext cx="762000" cy="457200"/>
            </a:xfrm>
            <a:prstGeom prst="rect">
              <a:avLst/>
            </a:prstGeom>
            <a:solidFill>
              <a:srgbClr val="E1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b="1">
                  <a:latin typeface="Arial" panose="020B0604020202020204" pitchFamily="34" charset="0"/>
                </a:rPr>
                <a:t>400</a:t>
              </a:r>
            </a:p>
          </p:txBody>
        </p:sp>
        <p:sp>
          <p:nvSpPr>
            <p:cNvPr id="32" name="Rectangle 264">
              <a:extLst>
                <a:ext uri="{FF2B5EF4-FFF2-40B4-BE49-F238E27FC236}">
                  <a16:creationId xmlns:a16="http://schemas.microsoft.com/office/drawing/2014/main" id="{AC53A059-85E7-4D01-935C-56BE264041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0000" y="5181600"/>
              <a:ext cx="609600" cy="457200"/>
            </a:xfrm>
            <a:prstGeom prst="rect">
              <a:avLst/>
            </a:prstGeom>
            <a:solidFill>
              <a:srgbClr val="E1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b="1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33" name="Rectangle 265">
              <a:extLst>
                <a:ext uri="{FF2B5EF4-FFF2-40B4-BE49-F238E27FC236}">
                  <a16:creationId xmlns:a16="http://schemas.microsoft.com/office/drawing/2014/main" id="{56569CD2-D303-41DB-8E84-95D09A6E4A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8200" y="5181600"/>
              <a:ext cx="609600" cy="457200"/>
            </a:xfrm>
            <a:prstGeom prst="rect">
              <a:avLst/>
            </a:prstGeom>
            <a:solidFill>
              <a:srgbClr val="E1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b="1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34" name="Rectangle 266">
              <a:extLst>
                <a:ext uri="{FF2B5EF4-FFF2-40B4-BE49-F238E27FC236}">
                  <a16:creationId xmlns:a16="http://schemas.microsoft.com/office/drawing/2014/main" id="{291A55FD-54B5-43EF-98EA-126D78B776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10200" y="5181600"/>
              <a:ext cx="2362200" cy="457200"/>
            </a:xfrm>
            <a:prstGeom prst="rect">
              <a:avLst/>
            </a:prstGeom>
            <a:solidFill>
              <a:srgbClr val="E1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b="1">
                  <a:latin typeface="Arial" panose="020B0604020202020204" pitchFamily="34" charset="0"/>
                </a:rPr>
                <a:t>4000 + 400</a:t>
              </a:r>
            </a:p>
          </p:txBody>
        </p:sp>
      </p:grpSp>
      <p:grpSp>
        <p:nvGrpSpPr>
          <p:cNvPr id="35" name="Group 4">
            <a:extLst>
              <a:ext uri="{FF2B5EF4-FFF2-40B4-BE49-F238E27FC236}">
                <a16:creationId xmlns:a16="http://schemas.microsoft.com/office/drawing/2014/main" id="{78D5125E-B4E9-4A4E-96CF-77B67ADDF4E1}"/>
              </a:ext>
            </a:extLst>
          </p:cNvPr>
          <p:cNvGrpSpPr>
            <a:grpSpLocks/>
          </p:cNvGrpSpPr>
          <p:nvPr/>
        </p:nvGrpSpPr>
        <p:grpSpPr bwMode="auto">
          <a:xfrm>
            <a:off x="2623318" y="5414963"/>
            <a:ext cx="7543800" cy="466725"/>
            <a:chOff x="990600" y="5791200"/>
            <a:chExt cx="7543800" cy="466848"/>
          </a:xfrm>
        </p:grpSpPr>
        <p:sp>
          <p:nvSpPr>
            <p:cNvPr id="36" name="Rectangle 247">
              <a:extLst>
                <a:ext uri="{FF2B5EF4-FFF2-40B4-BE49-F238E27FC236}">
                  <a16:creationId xmlns:a16="http://schemas.microsoft.com/office/drawing/2014/main" id="{514153F7-A344-447D-AFE1-3C13C1027F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0600" y="5800848"/>
              <a:ext cx="7543800" cy="457200"/>
            </a:xfrm>
            <a:prstGeom prst="rect">
              <a:avLst/>
            </a:prstGeom>
            <a:solidFill>
              <a:srgbClr val="E1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b="1">
                  <a:latin typeface="Arial" panose="020B0604020202020204" pitchFamily="34" charset="0"/>
                </a:rPr>
                <a:t>2005 = ……. + ……..  + ……. + …… = …</a:t>
              </a:r>
            </a:p>
          </p:txBody>
        </p:sp>
        <p:sp>
          <p:nvSpPr>
            <p:cNvPr id="37" name="Rectangle 267">
              <a:extLst>
                <a:ext uri="{FF2B5EF4-FFF2-40B4-BE49-F238E27FC236}">
                  <a16:creationId xmlns:a16="http://schemas.microsoft.com/office/drawing/2014/main" id="{A0F46BD7-7387-445F-B910-0E8DE60D5F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8800" y="5791200"/>
              <a:ext cx="762000" cy="457200"/>
            </a:xfrm>
            <a:prstGeom prst="rect">
              <a:avLst/>
            </a:prstGeom>
            <a:solidFill>
              <a:srgbClr val="E1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b="1">
                  <a:latin typeface="Arial" panose="020B0604020202020204" pitchFamily="34" charset="0"/>
                </a:rPr>
                <a:t>2000</a:t>
              </a:r>
            </a:p>
          </p:txBody>
        </p:sp>
        <p:sp>
          <p:nvSpPr>
            <p:cNvPr id="38" name="Rectangle 268">
              <a:extLst>
                <a:ext uri="{FF2B5EF4-FFF2-40B4-BE49-F238E27FC236}">
                  <a16:creationId xmlns:a16="http://schemas.microsoft.com/office/drawing/2014/main" id="{4CC51AE4-8CAE-464B-800D-151246F81C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9400" y="5791200"/>
              <a:ext cx="609600" cy="457200"/>
            </a:xfrm>
            <a:prstGeom prst="rect">
              <a:avLst/>
            </a:prstGeom>
            <a:solidFill>
              <a:srgbClr val="E1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b="1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39" name="Rectangle 269">
              <a:extLst>
                <a:ext uri="{FF2B5EF4-FFF2-40B4-BE49-F238E27FC236}">
                  <a16:creationId xmlns:a16="http://schemas.microsoft.com/office/drawing/2014/main" id="{74D1FAC0-672B-4CC0-982B-8AB3CB6ED6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0000" y="5791200"/>
              <a:ext cx="609600" cy="457200"/>
            </a:xfrm>
            <a:prstGeom prst="rect">
              <a:avLst/>
            </a:prstGeom>
            <a:solidFill>
              <a:srgbClr val="E1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b="1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40" name="Rectangle 270">
              <a:extLst>
                <a:ext uri="{FF2B5EF4-FFF2-40B4-BE49-F238E27FC236}">
                  <a16:creationId xmlns:a16="http://schemas.microsoft.com/office/drawing/2014/main" id="{5158227F-5D10-4068-894E-D6146BF178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8200" y="5791200"/>
              <a:ext cx="609600" cy="457200"/>
            </a:xfrm>
            <a:prstGeom prst="rect">
              <a:avLst/>
            </a:prstGeom>
            <a:solidFill>
              <a:srgbClr val="E1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b="1"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41" name="Rectangle 271">
              <a:extLst>
                <a:ext uri="{FF2B5EF4-FFF2-40B4-BE49-F238E27FC236}">
                  <a16:creationId xmlns:a16="http://schemas.microsoft.com/office/drawing/2014/main" id="{38113057-9653-4C7D-B7E0-53BAE053E0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10200" y="5791200"/>
              <a:ext cx="2362200" cy="457200"/>
            </a:xfrm>
            <a:prstGeom prst="rect">
              <a:avLst/>
            </a:prstGeom>
            <a:solidFill>
              <a:srgbClr val="E1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b="1">
                  <a:latin typeface="Arial" panose="020B0604020202020204" pitchFamily="34" charset="0"/>
                </a:rPr>
                <a:t>2000 + 5</a:t>
              </a:r>
            </a:p>
          </p:txBody>
        </p:sp>
      </p:grpSp>
      <p:sp>
        <p:nvSpPr>
          <p:cNvPr id="42" name="Rectangle 272">
            <a:extLst>
              <a:ext uri="{FF2B5EF4-FFF2-40B4-BE49-F238E27FC236}">
                <a16:creationId xmlns:a16="http://schemas.microsoft.com/office/drawing/2014/main" id="{A1898ED3-3A44-4777-AB04-62A3FB0AEC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3756" y="3117850"/>
            <a:ext cx="2286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Arial" panose="020B0604020202020204" pitchFamily="34" charset="0"/>
              </a:rPr>
              <a:t>3000 + 0 + 90 + 5 </a:t>
            </a:r>
          </a:p>
        </p:txBody>
      </p:sp>
      <p:sp>
        <p:nvSpPr>
          <p:cNvPr id="43" name="Rectangle 273">
            <a:extLst>
              <a:ext uri="{FF2B5EF4-FFF2-40B4-BE49-F238E27FC236}">
                <a16:creationId xmlns:a16="http://schemas.microsoft.com/office/drawing/2014/main" id="{34DD2B5E-FE1C-455D-AE2B-E246FD63E9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7518" y="3135313"/>
            <a:ext cx="2286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Arial" panose="020B0604020202020204" pitchFamily="34" charset="0"/>
              </a:rPr>
              <a:t>= 3000 + 90 + 5 </a:t>
            </a:r>
          </a:p>
        </p:txBody>
      </p:sp>
      <p:grpSp>
        <p:nvGrpSpPr>
          <p:cNvPr id="44" name="Group 38">
            <a:extLst>
              <a:ext uri="{FF2B5EF4-FFF2-40B4-BE49-F238E27FC236}">
                <a16:creationId xmlns:a16="http://schemas.microsoft.com/office/drawing/2014/main" id="{B834FB6C-1A2F-4B3C-91F9-5CF56F399B13}"/>
              </a:ext>
            </a:extLst>
          </p:cNvPr>
          <p:cNvGrpSpPr>
            <a:grpSpLocks/>
          </p:cNvGrpSpPr>
          <p:nvPr/>
        </p:nvGrpSpPr>
        <p:grpSpPr bwMode="auto">
          <a:xfrm>
            <a:off x="2578868" y="3767138"/>
            <a:ext cx="7543800" cy="457200"/>
            <a:chOff x="990600" y="4572000"/>
            <a:chExt cx="7543800" cy="457200"/>
          </a:xfrm>
        </p:grpSpPr>
        <p:sp>
          <p:nvSpPr>
            <p:cNvPr id="45" name="Rectangle 249">
              <a:extLst>
                <a:ext uri="{FF2B5EF4-FFF2-40B4-BE49-F238E27FC236}">
                  <a16:creationId xmlns:a16="http://schemas.microsoft.com/office/drawing/2014/main" id="{C26AB0E8-82B8-4FF1-9268-5784717123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0600" y="4572000"/>
              <a:ext cx="7543800" cy="457200"/>
            </a:xfrm>
            <a:prstGeom prst="rect">
              <a:avLst/>
            </a:prstGeom>
            <a:solidFill>
              <a:srgbClr val="E1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b="1">
                  <a:latin typeface="Arial" panose="020B0604020202020204" pitchFamily="34" charset="0"/>
                </a:rPr>
                <a:t>7070 = ……. </a:t>
              </a:r>
            </a:p>
          </p:txBody>
        </p:sp>
        <p:sp>
          <p:nvSpPr>
            <p:cNvPr id="46" name="Rectangle 257">
              <a:extLst>
                <a:ext uri="{FF2B5EF4-FFF2-40B4-BE49-F238E27FC236}">
                  <a16:creationId xmlns:a16="http://schemas.microsoft.com/office/drawing/2014/main" id="{969FAD5A-26CC-4A16-BF62-39260BECFE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000" y="4572000"/>
              <a:ext cx="4539802" cy="457200"/>
            </a:xfrm>
            <a:prstGeom prst="rect">
              <a:avLst/>
            </a:prstGeom>
            <a:solidFill>
              <a:srgbClr val="E1FA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b="1">
                  <a:latin typeface="Arial" panose="020B0604020202020204" pitchFamily="34" charset="0"/>
                </a:rPr>
                <a:t>7000 + 0 + 70 + 0 = 7000 + 70 </a:t>
              </a:r>
            </a:p>
          </p:txBody>
        </p:sp>
      </p:grpSp>
    </p:spTree>
  </p:cSld>
  <p:clrMapOvr>
    <a:masterClrMapping/>
  </p:clrMapOvr>
  <p:transition spd="slow" advTm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250" y="5335078"/>
            <a:ext cx="1511300" cy="1522922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69824" y="0"/>
            <a:ext cx="1726875" cy="1711113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45725" y="5256002"/>
            <a:ext cx="901104" cy="892880"/>
          </a:xfrm>
          <a:prstGeom prst="rect">
            <a:avLst/>
          </a:prstGeom>
        </p:spPr>
      </p:pic>
      <p:sp>
        <p:nvSpPr>
          <p:cNvPr id="9" name="Rectangle 4">
            <a:extLst>
              <a:ext uri="{FF2B5EF4-FFF2-40B4-BE49-F238E27FC236}">
                <a16:creationId xmlns:a16="http://schemas.microsoft.com/office/drawing/2014/main" id="{A17FBE32-9E90-414E-855E-1E0CC4142B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1012" y="1008063"/>
            <a:ext cx="53387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u="sng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96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E5DAD19-CC89-4C85-8B73-DE4D72170A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8550" y="1706563"/>
            <a:ext cx="5791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Mẫu: 9731 = 9000 + 700 + 30 + 1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D39BCBC-9C77-4DBA-9B2F-DB2BB1A30B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3024" y="2511425"/>
            <a:ext cx="9140826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1952 = </a:t>
            </a:r>
            <a:r>
              <a:rPr lang="en-US" altLang="en-US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………………………………..……....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;  6845 = </a:t>
            </a:r>
            <a:r>
              <a:rPr lang="en-US" altLang="en-US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…………………….…………………..……...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A4D69FC-7607-4883-B501-3A01F21D71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9375" y="3057525"/>
            <a:ext cx="91408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5757 = </a:t>
            </a:r>
            <a:r>
              <a:rPr lang="en-US" altLang="en-US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………………………………..……....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;  9999 = </a:t>
            </a:r>
            <a:r>
              <a:rPr lang="en-US" altLang="en-US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…………………….…………………..……...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DEF5378-82E6-4DCD-AED1-F5B08ED848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9050" y="2474913"/>
            <a:ext cx="3124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 + 900 + 50 + 2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06063EB-5B1C-49AE-8A5B-B6B4894560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4850" y="2493963"/>
            <a:ext cx="31242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6000 + 800 + 40 + 5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DC09A4E-F9FD-4B8B-BE9A-E306A56E6B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9050" y="3035300"/>
            <a:ext cx="31242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5000 + 700 + 50 + 7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5746083-A378-4BA2-911F-C5BDF4E6A3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4850" y="3019425"/>
            <a:ext cx="31242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9000 + 900 + 90 + 9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794DD52-3FDA-471B-A6E5-0854C72D4F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8512" y="3673475"/>
            <a:ext cx="39576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Mẫu: 6006 = 6000 + 6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C54E176-A44A-4E76-943B-593BCE4B4A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3550" y="4264025"/>
            <a:ext cx="91408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2002 = </a:t>
            </a:r>
            <a:r>
              <a:rPr lang="en-US" altLang="en-US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……………………………..……....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;  4700 = </a:t>
            </a:r>
            <a:r>
              <a:rPr lang="en-US" altLang="en-US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…………………….…………………..……...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A2BD572-EB8B-4162-8DDE-9D0B5BBCF6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1962" y="4873625"/>
            <a:ext cx="91408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8010 = 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…………………………..……....    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 </a:t>
            </a:r>
            <a:r>
              <a:rPr lang="en-US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7508</a:t>
            </a:r>
            <a:r>
              <a:rPr lang="en-US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…………………….…………………..……...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4B0A6B1-6C71-4440-91F3-5D8DBA10F5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0" y="4233863"/>
            <a:ext cx="23637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2000 + 2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FA260BD-5F73-4807-98B4-7C43244664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5187" y="4233862"/>
            <a:ext cx="3124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4000 + 700 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53C8A70-0388-4E82-A370-BD8DCC2766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3875" y="4887913"/>
            <a:ext cx="25876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8000 + 10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1E36EF1-6D79-42EE-BCBE-27B78BF5CA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5187" y="4856163"/>
            <a:ext cx="28035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altLang="en-US" sz="28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000 </a:t>
            </a:r>
            <a:r>
              <a:rPr lang="en-US" alt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en-US" sz="28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500 </a:t>
            </a:r>
            <a:r>
              <a:rPr lang="en-US" alt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+ 8</a:t>
            </a:r>
          </a:p>
        </p:txBody>
      </p:sp>
    </p:spTree>
  </p:cSld>
  <p:clrMapOvr>
    <a:masterClrMapping/>
  </p:clrMapOvr>
  <p:transition spd="slow" advTm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56" y="224177"/>
            <a:ext cx="1239837" cy="1151845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62984" y="5547711"/>
            <a:ext cx="1231407" cy="1100347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A923AE2B-D3D7-44B7-A167-62E8AF942E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0988" y="1250950"/>
            <a:ext cx="5791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4000 + 500 + 60 + 7 = 4567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1FCF16B-2760-4D87-9328-A3B5B63E67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7175" y="1890713"/>
            <a:ext cx="50847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3000 + 600 + 10 + 2 =</a:t>
            </a:r>
            <a:r>
              <a:rPr lang="en-US" altLang="en-US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........................;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1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97DB901-5EB7-4D09-88F2-C5E75769C1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1463" y="2499917"/>
            <a:ext cx="492918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7000 + 900 + 90 + 9 = 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……………..;</a:t>
            </a:r>
            <a:endParaRPr lang="en-US" alt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BA56156-D768-4765-81B1-1A735EF703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4274" y="1859760"/>
            <a:ext cx="11160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3612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5B2220E-B88B-4471-9347-54D4B833D1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4273" y="2499916"/>
            <a:ext cx="99536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7999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B9FBF89-D3FF-454C-A40A-11423DEA61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5758" y="3884017"/>
            <a:ext cx="51101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9000 + 10 + 5 =9015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255545C-B5C9-4B1D-A6E6-A73759456D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1463" y="4285456"/>
            <a:ext cx="49291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4000 + 400 + 4 = 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 </a:t>
            </a:r>
            <a:endParaRPr lang="en-US" alt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D1E4063-5509-4D10-AF37-F0199F175C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1463" y="5470526"/>
            <a:ext cx="464343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2000 + 20         = </a:t>
            </a:r>
            <a:r>
              <a:rPr lang="en-US" altLang="en-US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;  </a:t>
            </a:r>
            <a:endParaRPr lang="en-US" altLang="en-US" sz="1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03A337B-481A-4E41-A8B6-BB54361EF9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6237" y="4829175"/>
            <a:ext cx="11826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6012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A811587-25FC-48AC-89FC-051CE2CDB6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7987" y="4301726"/>
            <a:ext cx="11509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4404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4CD3F0E-7C10-4235-8C04-6E48FCBF2B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6395" y="5442743"/>
            <a:ext cx="10493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DA96CA9-4000-4160-A2C5-D9F5FC8293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7175" y="5993606"/>
            <a:ext cx="464343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5000 + 9           = 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 </a:t>
            </a:r>
            <a:endParaRPr lang="en-US" alt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E5D6DE-7314-48AA-94B8-AEF3B7833B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6394" y="5987287"/>
            <a:ext cx="10493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5009</a:t>
            </a:r>
          </a:p>
        </p:txBody>
      </p:sp>
      <p:sp>
        <p:nvSpPr>
          <p:cNvPr id="29" name="Rectangle 4">
            <a:extLst>
              <a:ext uri="{FF2B5EF4-FFF2-40B4-BE49-F238E27FC236}">
                <a16:creationId xmlns:a16="http://schemas.microsoft.com/office/drawing/2014/main" id="{8007F196-66FD-4F24-9A0D-AF9B24F015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8637" y="657225"/>
            <a:ext cx="53387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u="sng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endParaRPr lang="en-US" altLang="en-US" sz="28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F27FF53E-F778-4EDC-9CEE-D88144BA44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1463" y="4865686"/>
            <a:ext cx="49291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6000 + 10 + 2 = 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 </a:t>
            </a:r>
            <a:endParaRPr lang="en-US" alt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5F0D3DE-6ED7-4299-B07B-593C946470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1463" y="2976960"/>
            <a:ext cx="492918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8000 + 100 + 50 + 9 = 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……………..;</a:t>
            </a:r>
            <a:endParaRPr lang="en-US" alt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949B2FC-DE67-4796-BE1A-1833854CAA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1463" y="3401617"/>
            <a:ext cx="492918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5000 + 500 + 50 + 5 = 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……………..;</a:t>
            </a:r>
            <a:endParaRPr lang="en-US" alt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EBB6B63-EA56-4279-9274-AD93008718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3805" y="2949379"/>
            <a:ext cx="99536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8159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DACE1FB-BFC6-4817-8B4E-FEE2E71269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4274" y="3381773"/>
            <a:ext cx="99536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5555</a:t>
            </a:r>
          </a:p>
        </p:txBody>
      </p:sp>
      <p:pic>
        <p:nvPicPr>
          <p:cNvPr id="35" name="图片 3">
            <a:extLst>
              <a:ext uri="{FF2B5EF4-FFF2-40B4-BE49-F238E27FC236}">
                <a16:creationId xmlns:a16="http://schemas.microsoft.com/office/drawing/2014/main" id="{DCC11971-1C8A-4504-BA50-7A2C3B33621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82513" y="265112"/>
            <a:ext cx="1421700" cy="1308100"/>
          </a:xfrm>
          <a:prstGeom prst="rect">
            <a:avLst/>
          </a:prstGeom>
        </p:spPr>
      </p:pic>
    </p:spTree>
  </p:cSld>
  <p:clrMapOvr>
    <a:masterClrMapping/>
  </p:clrMapOvr>
  <p:transition spd="slow" advTm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30" grpId="0"/>
      <p:bldP spid="31" grpId="0"/>
      <p:bldP spid="32" grpId="0"/>
      <p:bldP spid="33" grpId="0"/>
      <p:bldP spid="3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170" y="1476860"/>
            <a:ext cx="8610602" cy="3648638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3678571" y="2921168"/>
            <a:ext cx="172194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6000" b="1">
                <a:solidFill>
                  <a:srgbClr val="9F3DE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+mn-lt"/>
              </a:rPr>
              <a:t>Hẹn</a:t>
            </a:r>
            <a:endParaRPr lang="zh-CN" altLang="en-US" sz="6000" b="1" dirty="0">
              <a:solidFill>
                <a:srgbClr val="9F3DE2"/>
              </a:solidFill>
              <a:latin typeface="Tahoma" panose="020B0604030504040204" pitchFamily="34" charset="0"/>
              <a:cs typeface="Tahoma" panose="020B0604030504040204" pitchFamily="34" charset="0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588412" y="2413336"/>
            <a:ext cx="192873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6000" b="1">
                <a:solidFill>
                  <a:srgbClr val="31AE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+mn-lt"/>
              </a:rPr>
              <a:t>Gặp </a:t>
            </a:r>
            <a:endParaRPr lang="zh-CN" altLang="en-US" sz="6000" b="1" dirty="0">
              <a:solidFill>
                <a:srgbClr val="31AE20"/>
              </a:solidFill>
              <a:latin typeface="Tahoma" panose="020B0604030504040204" pitchFamily="34" charset="0"/>
              <a:cs typeface="Tahoma" panose="020B0604030504040204" pitchFamily="34" charset="0"/>
              <a:sym typeface="+mn-lt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608322" y="3048335"/>
            <a:ext cx="131799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6000" b="1">
                <a:solidFill>
                  <a:srgbClr val="FF68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+mn-lt"/>
              </a:rPr>
              <a:t>Lại</a:t>
            </a:r>
            <a:endParaRPr lang="zh-CN" altLang="en-US" sz="6000" b="1" dirty="0">
              <a:solidFill>
                <a:srgbClr val="FF6820"/>
              </a:solidFill>
              <a:latin typeface="Tahoma" panose="020B0604030504040204" pitchFamily="34" charset="0"/>
              <a:cs typeface="Tahoma" panose="020B0604030504040204" pitchFamily="34" charset="0"/>
              <a:sym typeface="+mn-lt"/>
            </a:endParaRPr>
          </a:p>
        </p:txBody>
      </p:sp>
    </p:spTree>
  </p:cSld>
  <p:clrMapOvr>
    <a:masterClrMapping/>
  </p:clrMapOvr>
  <p:transition spd="slow" advTm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第一PPT，www.1ppt.c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hfqwekqe">
      <a:majorFont>
        <a:latin typeface="微软雅黑"/>
        <a:ea typeface="汉仪跳跳体简"/>
        <a:cs typeface=""/>
      </a:majorFont>
      <a:minorFont>
        <a:latin typeface="微软雅黑"/>
        <a:ea typeface="汉仪跳跳体简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9Slide.vn</Template>
  <TotalTime>98</TotalTime>
  <Words>570</Words>
  <Application>Microsoft Office PowerPoint</Application>
  <PresentationFormat>Widescreen</PresentationFormat>
  <Paragraphs>126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20" baseType="lpstr">
      <vt:lpstr>微软雅黑</vt:lpstr>
      <vt:lpstr>宋体</vt:lpstr>
      <vt:lpstr>.VnTime</vt:lpstr>
      <vt:lpstr>Arial</vt:lpstr>
      <vt:lpstr>Calibri</vt:lpstr>
      <vt:lpstr>Cambria</vt:lpstr>
      <vt:lpstr>等线</vt:lpstr>
      <vt:lpstr>Tahoma</vt:lpstr>
      <vt:lpstr>Times New Roman</vt:lpstr>
      <vt:lpstr>汉仪跳跳体简</vt:lpstr>
      <vt:lpstr>第一PPT，www.1ppt.com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9Slide.vn</Manager>
  <Company>9Slide.vn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https://www.ypppt.com/</dc:title>
  <dc:subject>9Slide.vn</dc:subject>
  <dc:creator>Thanh Bui</dc:creator>
  <cp:keywords/>
  <dc:description>9Slide.vn</dc:description>
  <cp:lastModifiedBy>ASUS</cp:lastModifiedBy>
  <cp:revision>47</cp:revision>
  <dcterms:created xsi:type="dcterms:W3CDTF">2017-06-21T11:06:00Z</dcterms:created>
  <dcterms:modified xsi:type="dcterms:W3CDTF">2022-01-13T15:55:03Z</dcterms:modified>
  <cp:category>9Slide.vn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2052-10.1.0.7469</vt:lpwstr>
  </property>
</Properties>
</file>