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8"/>
  </p:notesMasterIdLst>
  <p:sldIdLst>
    <p:sldId id="256" r:id="rId2"/>
    <p:sldId id="258" r:id="rId3"/>
    <p:sldId id="263" r:id="rId4"/>
    <p:sldId id="288" r:id="rId5"/>
    <p:sldId id="320" r:id="rId6"/>
    <p:sldId id="323" r:id="rId7"/>
    <p:sldId id="324" r:id="rId8"/>
    <p:sldId id="322" r:id="rId9"/>
    <p:sldId id="327" r:id="rId10"/>
    <p:sldId id="326" r:id="rId11"/>
    <p:sldId id="325" r:id="rId12"/>
    <p:sldId id="329" r:id="rId13"/>
    <p:sldId id="330" r:id="rId14"/>
    <p:sldId id="331" r:id="rId15"/>
    <p:sldId id="328" r:id="rId16"/>
    <p:sldId id="291" r:id="rId17"/>
  </p:sldIdLst>
  <p:sldSz cx="9144000" cy="5143500" type="screen16x9"/>
  <p:notesSz cx="6858000" cy="9144000"/>
  <p:embeddedFontLst>
    <p:embeddedFont>
      <p:font typeface="Montserrat" pitchFamily="2" charset="0"/>
      <p:regular r:id="rId19"/>
      <p:bold r:id="rId20"/>
      <p:italic r:id="rId21"/>
      <p:boldItalic r:id="rId22"/>
    </p:embeddedFont>
    <p:embeddedFont>
      <p:font typeface="Grand Hotel" charset="0"/>
      <p:regular r:id="rId23"/>
    </p:embeddedFont>
    <p:embeddedFont>
      <p:font typeface="Cambria" pitchFamily="18" charset="0"/>
      <p:regular r:id="rId24"/>
      <p:bold r:id="rId25"/>
      <p:italic r:id="rId26"/>
      <p:boldItalic r:id="rId27"/>
    </p:embeddedFont>
    <p:embeddedFont>
      <p:font typeface="Open Sans" pitchFamily="34" charset="0"/>
      <p:regular r:id="rId28"/>
      <p:bold r:id="rId29"/>
      <p:italic r:id="rId30"/>
      <p:boldItalic r:id="rId31"/>
    </p:embeddedFont>
    <p:embeddedFont>
      <p:font typeface="VNI-Times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A59F11C-3B6E-4C3A-82ED-3A46307CF939}">
  <a:tblStyle styleId="{BA59F11C-3B6E-4C3A-82ED-3A46307CF9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70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9113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64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771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601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679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868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203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" name="Google Shape;5498;gd6846a9a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9" name="Google Shape;5499;gd6846a9a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gcb177b0ec1_0_1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3" name="Google Shape;3063;gcb177b0ec1_0_1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5" name="Google Shape;3375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7" name="Google Shape;5397;gebd184b2e5_0_4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8" name="Google Shape;5398;gebd184b2e5_0_4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ge67be192b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1" name="Google Shape;3331;ge67be192b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716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ge67be192b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1" name="Google Shape;3331;ge67be192b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1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ge67be192b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1" name="Google Shape;3331;ge67be192b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521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04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78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7" Type="http://schemas.openxmlformats.org/officeDocument/2006/relationships/slide" Target="../slides/slide1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5.xml"/><Relationship Id="rId4" Type="http://schemas.openxmlformats.org/officeDocument/2006/relationships/slide" Target="../slides/slide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ECC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" name="Google Shape;10;p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 rot="-250">
            <a:off x="2511150" y="1286375"/>
            <a:ext cx="4121700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700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 rot="331">
            <a:off x="3015300" y="3459050"/>
            <a:ext cx="3113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2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bg>
      <p:bgPr>
        <a:solidFill>
          <a:srgbClr val="FFECC6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2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284" name="Google Shape;2284;p2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88" name="Google Shape;2288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9" name="Google Shape;2289;p2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7" name="Google Shape;2337;p22"/>
          <p:cNvSpPr txBox="1">
            <a:spLocks noGrp="1"/>
          </p:cNvSpPr>
          <p:nvPr>
            <p:ph type="ctrTitle"/>
          </p:nvPr>
        </p:nvSpPr>
        <p:spPr>
          <a:xfrm>
            <a:off x="5229400" y="598700"/>
            <a:ext cx="2711400" cy="10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38" name="Google Shape;2338;p22"/>
          <p:cNvSpPr txBox="1">
            <a:spLocks noGrp="1"/>
          </p:cNvSpPr>
          <p:nvPr>
            <p:ph type="subTitle" idx="1"/>
          </p:nvPr>
        </p:nvSpPr>
        <p:spPr>
          <a:xfrm>
            <a:off x="5424300" y="1694725"/>
            <a:ext cx="2516400" cy="13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9" name="Google Shape;2339;p22"/>
          <p:cNvSpPr txBox="1"/>
          <p:nvPr/>
        </p:nvSpPr>
        <p:spPr>
          <a:xfrm>
            <a:off x="4084500" y="3551975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Freepi</a:t>
            </a: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40" name="Google Shape;2340;p22"/>
          <p:cNvGrpSpPr/>
          <p:nvPr/>
        </p:nvGrpSpPr>
        <p:grpSpPr>
          <a:xfrm>
            <a:off x="593436" y="3049991"/>
            <a:ext cx="881353" cy="1591677"/>
            <a:chOff x="593436" y="3049991"/>
            <a:chExt cx="881353" cy="1591677"/>
          </a:xfrm>
        </p:grpSpPr>
        <p:sp>
          <p:nvSpPr>
            <p:cNvPr id="2341" name="Google Shape;2341;p22"/>
            <p:cNvSpPr/>
            <p:nvPr/>
          </p:nvSpPr>
          <p:spPr>
            <a:xfrm rot="-9084608" flipH="1">
              <a:off x="682164" y="3956290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 rot="-9084608" flipH="1">
              <a:off x="682452" y="395379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 rot="-9084608" flipH="1">
              <a:off x="719621" y="397098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 rot="-9084608" flipH="1">
              <a:off x="810582" y="4020635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 rot="-9084608" flipH="1">
              <a:off x="804616" y="4019468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 rot="-9084608" flipH="1">
              <a:off x="848730" y="4036381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 rot="-9084608" flipH="1">
              <a:off x="640452" y="4049927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 rot="-9084608" flipH="1">
              <a:off x="730766" y="4042228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 rot="-9084608" flipH="1">
              <a:off x="1057607" y="4303887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 rot="-9084608" flipH="1">
              <a:off x="1029233" y="4330363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 rot="-9084608" flipH="1">
              <a:off x="1139451" y="4294602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 rot="-9084608" flipH="1">
              <a:off x="1079185" y="430875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 rot="-9084608" flipH="1">
              <a:off x="1118476" y="399613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2"/>
            <p:cNvSpPr/>
            <p:nvPr/>
          </p:nvSpPr>
          <p:spPr>
            <a:xfrm rot="-9084608" flipH="1">
              <a:off x="1156341" y="4182181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2"/>
            <p:cNvSpPr/>
            <p:nvPr/>
          </p:nvSpPr>
          <p:spPr>
            <a:xfrm rot="-9084608" flipH="1">
              <a:off x="1247957" y="4013678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2"/>
            <p:cNvSpPr/>
            <p:nvPr/>
          </p:nvSpPr>
          <p:spPr>
            <a:xfrm rot="-9084608" flipH="1">
              <a:off x="1019106" y="4053340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2"/>
            <p:cNvSpPr/>
            <p:nvPr/>
          </p:nvSpPr>
          <p:spPr>
            <a:xfrm rot="-9084608" flipH="1">
              <a:off x="1056502" y="4239168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 rot="-9084608" flipH="1">
              <a:off x="926194" y="4112360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 rot="-9084608" flipH="1">
              <a:off x="933800" y="4305723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 rot="-9084608" flipH="1">
              <a:off x="831965" y="4162836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 rot="-9084608" flipH="1">
              <a:off x="809823" y="4359358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 rot="-9084608" flipH="1">
              <a:off x="973646" y="4110537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 rot="-9084608" flipH="1">
              <a:off x="1045089" y="3956812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 rot="-9084608" flipH="1">
              <a:off x="930461" y="4175314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 rot="-9084608" flipH="1">
              <a:off x="1253462" y="4003717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 rot="-9084608" flipH="1">
              <a:off x="1153188" y="3997388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2"/>
            <p:cNvSpPr/>
            <p:nvPr/>
          </p:nvSpPr>
          <p:spPr>
            <a:xfrm rot="-9084608" flipH="1">
              <a:off x="1158060" y="417463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2"/>
            <p:cNvSpPr/>
            <p:nvPr/>
          </p:nvSpPr>
          <p:spPr>
            <a:xfrm rot="-9084608" flipH="1">
              <a:off x="1052749" y="4052416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2"/>
            <p:cNvSpPr/>
            <p:nvPr/>
          </p:nvSpPr>
          <p:spPr>
            <a:xfrm rot="-9084608" flipH="1">
              <a:off x="1058259" y="4231789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2"/>
            <p:cNvSpPr/>
            <p:nvPr/>
          </p:nvSpPr>
          <p:spPr>
            <a:xfrm rot="-9084608" flipH="1">
              <a:off x="953097" y="41081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 rot="-9084608" flipH="1">
              <a:off x="934979" y="4299645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 rot="-9084608" flipH="1">
              <a:off x="849152" y="4154463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 rot="-9084608" flipH="1">
              <a:off x="808025" y="4356195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 rot="-9084608" flipH="1">
              <a:off x="832215" y="4023707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 rot="-5400000" flipH="1">
              <a:off x="735365" y="3042708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 rot="-5400000" flipH="1">
              <a:off x="726115" y="3047885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 rot="-5400000" flipH="1">
              <a:off x="761461" y="3053960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2"/>
            <p:cNvSpPr/>
            <p:nvPr/>
          </p:nvSpPr>
          <p:spPr>
            <a:xfrm rot="-5400000" flipH="1">
              <a:off x="744720" y="303169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2"/>
            <p:cNvSpPr/>
            <p:nvPr/>
          </p:nvSpPr>
          <p:spPr>
            <a:xfrm rot="-5400000" flipH="1">
              <a:off x="602679" y="3388360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2"/>
            <p:cNvSpPr/>
            <p:nvPr/>
          </p:nvSpPr>
          <p:spPr>
            <a:xfrm rot="-5400000" flipH="1">
              <a:off x="637577" y="3382319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 rot="-5400000" flipH="1">
              <a:off x="602714" y="3385012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 rot="-5400000" flipH="1">
              <a:off x="589736" y="347392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 rot="-5400000" flipH="1">
              <a:off x="729498" y="3423981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 rot="-5400000" flipH="1">
              <a:off x="1031116" y="3684306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2"/>
            <p:cNvSpPr/>
            <p:nvPr/>
          </p:nvSpPr>
          <p:spPr>
            <a:xfrm rot="-5400000" flipH="1">
              <a:off x="1025869" y="3537057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2"/>
            <p:cNvSpPr/>
            <p:nvPr/>
          </p:nvSpPr>
          <p:spPr>
            <a:xfrm rot="-5400000" flipH="1">
              <a:off x="843027" y="3358433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 rot="-5400000" flipH="1">
              <a:off x="968535" y="3439271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 rot="-5400000" flipH="1">
              <a:off x="994527" y="345249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 rot="-5400000" flipH="1">
              <a:off x="864636" y="3375277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2"/>
            <p:cNvSpPr/>
            <p:nvPr/>
          </p:nvSpPr>
          <p:spPr>
            <a:xfrm rot="-5400000" flipH="1">
              <a:off x="1049652" y="3556974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 rot="-5400000" flipH="1">
              <a:off x="1059075" y="3726969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 rot="-5400000" flipH="1">
              <a:off x="1034637" y="3684513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 rot="-5400000" flipH="1">
              <a:off x="1029631" y="353695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 rot="-5400000" flipH="1">
              <a:off x="842095" y="335743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 rot="-5400000" flipH="1">
              <a:off x="972366" y="3437304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 rot="-5400000" flipH="1">
              <a:off x="1119620" y="374733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 rot="-5400000" flipH="1">
              <a:off x="1112026" y="3554868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 rot="-5400000" flipH="1">
              <a:off x="890110" y="334366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 rot="-5400000" flipH="1">
              <a:off x="1044785" y="3442689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22"/>
          <p:cNvGrpSpPr/>
          <p:nvPr/>
        </p:nvGrpSpPr>
        <p:grpSpPr>
          <a:xfrm>
            <a:off x="647219" y="589629"/>
            <a:ext cx="552829" cy="571124"/>
            <a:chOff x="647219" y="589629"/>
            <a:chExt cx="552829" cy="571124"/>
          </a:xfrm>
        </p:grpSpPr>
        <p:sp>
          <p:nvSpPr>
            <p:cNvPr id="2401" name="Google Shape;2401;p22"/>
            <p:cNvSpPr/>
            <p:nvPr/>
          </p:nvSpPr>
          <p:spPr>
            <a:xfrm rot="10769270">
              <a:off x="675083" y="781545"/>
              <a:ext cx="231489" cy="375227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 rot="10769270">
              <a:off x="685015" y="657250"/>
              <a:ext cx="217981" cy="499492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 rot="10769270">
              <a:off x="721170" y="880939"/>
              <a:ext cx="185091" cy="27563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 rot="10769270">
              <a:off x="682564" y="781515"/>
              <a:ext cx="223267" cy="378248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 rot="10769270">
              <a:off x="766661" y="592878"/>
              <a:ext cx="432102" cy="289643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 rot="10769270">
              <a:off x="648441" y="600355"/>
              <a:ext cx="548141" cy="275715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 rot="10769270">
              <a:off x="942772" y="630771"/>
              <a:ext cx="256157" cy="250207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 rot="10769270">
              <a:off x="766660" y="591545"/>
              <a:ext cx="429921" cy="292244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409;p22"/>
          <p:cNvGrpSpPr/>
          <p:nvPr/>
        </p:nvGrpSpPr>
        <p:grpSpPr>
          <a:xfrm>
            <a:off x="7730726" y="535126"/>
            <a:ext cx="839452" cy="657628"/>
            <a:chOff x="7730726" y="535126"/>
            <a:chExt cx="839452" cy="657628"/>
          </a:xfrm>
        </p:grpSpPr>
        <p:sp>
          <p:nvSpPr>
            <p:cNvPr id="2410" name="Google Shape;2410;p22"/>
            <p:cNvSpPr/>
            <p:nvPr/>
          </p:nvSpPr>
          <p:spPr>
            <a:xfrm rot="1106669">
              <a:off x="7739096" y="734482"/>
              <a:ext cx="76443" cy="64046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 rot="1106669">
              <a:off x="7739350" y="732271"/>
              <a:ext cx="70031" cy="65898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 rot="1106669">
              <a:off x="7764081" y="766247"/>
              <a:ext cx="29352" cy="24080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 rot="1106669">
              <a:off x="7861036" y="772367"/>
              <a:ext cx="68108" cy="68107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 rot="1106669">
              <a:off x="7855627" y="771630"/>
              <a:ext cx="79150" cy="70030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 rot="1106669">
              <a:off x="7884132" y="810808"/>
              <a:ext cx="27001" cy="22584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 rot="1106669">
              <a:off x="7813666" y="561149"/>
              <a:ext cx="201045" cy="225123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 rot="1106669">
              <a:off x="7855000" y="643021"/>
              <a:ext cx="56638" cy="139989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 rot="1106669">
              <a:off x="8212787" y="717077"/>
              <a:ext cx="326218" cy="233244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 rot="1106669">
              <a:off x="8187837" y="740137"/>
              <a:ext cx="330207" cy="166705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 rot="1106669">
              <a:off x="8251531" y="786273"/>
              <a:ext cx="266446" cy="194631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 rot="1106669">
              <a:off x="8232493" y="719980"/>
              <a:ext cx="308407" cy="235168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 rot="1106669">
              <a:off x="8070061" y="896504"/>
              <a:ext cx="120328" cy="197909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 rot="1106669">
              <a:off x="8158651" y="934576"/>
              <a:ext cx="211803" cy="8812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 rot="1106669">
              <a:off x="8152928" y="984928"/>
              <a:ext cx="136714" cy="187009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 rot="1106669">
              <a:off x="8047135" y="797725"/>
              <a:ext cx="120542" cy="197909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 rot="1106669">
              <a:off x="8135455" y="835268"/>
              <a:ext cx="212017" cy="88553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 rot="1106669">
              <a:off x="8030134" y="700067"/>
              <a:ext cx="118974" cy="199476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 rot="1106669">
              <a:off x="8099384" y="727516"/>
              <a:ext cx="210521" cy="73806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 rot="1106669">
              <a:off x="8005842" y="608925"/>
              <a:ext cx="115769" cy="197695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 rot="1106669">
              <a:off x="8056443" y="621528"/>
              <a:ext cx="207243" cy="6447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 rot="1106669">
              <a:off x="8037701" y="777569"/>
              <a:ext cx="70601" cy="12410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 rot="1106669">
              <a:off x="8027110" y="811161"/>
              <a:ext cx="289386" cy="344666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 rot="1106669">
              <a:off x="8021816" y="783573"/>
              <a:ext cx="30563" cy="19805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 rot="1106669">
              <a:off x="8157311" y="977237"/>
              <a:ext cx="94111" cy="189003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 rot="1106669">
              <a:off x="8101360" y="896283"/>
              <a:ext cx="62978" cy="199048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 rot="1106669">
              <a:off x="8159070" y="930427"/>
              <a:ext cx="190217" cy="9040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 rot="1106669">
              <a:off x="8076290" y="798329"/>
              <a:ext cx="65543" cy="19983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 rot="1106669">
              <a:off x="8135870" y="831357"/>
              <a:ext cx="190145" cy="90334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 rot="1106669">
              <a:off x="8053011" y="698518"/>
              <a:ext cx="63690" cy="20097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 rot="1106669">
              <a:off x="8099658" y="723907"/>
              <a:ext cx="195916" cy="77012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 rot="1106669">
              <a:off x="8019387" y="605341"/>
              <a:ext cx="66825" cy="199903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 rot="1106669">
              <a:off x="8055010" y="618364"/>
              <a:ext cx="200333" cy="66112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 rot="1106669">
              <a:off x="7960105" y="591414"/>
              <a:ext cx="349372" cy="420182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rgbClr val="FFECC6"/>
        </a:solidFill>
        <a:effectLst/>
      </p:bgPr>
    </p:bg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23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3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3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3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9" name="Google Shape;244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p23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23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23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23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3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3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23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23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3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23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23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23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3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23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23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23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23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23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23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23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23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23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23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23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23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23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23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23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23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23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23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23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23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23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23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23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23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23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23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23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23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23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23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23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23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23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23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23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3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23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23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23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23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3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23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23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23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23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23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23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3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3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3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3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3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3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3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3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3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3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3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3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3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3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3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3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3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3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3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3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3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3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3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3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3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3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3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3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3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3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3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3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3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3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3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3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3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3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3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3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3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3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3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3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3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3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3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23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23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23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23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23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23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23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23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23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23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23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23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23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23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23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23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23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23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23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23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23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23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23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23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23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23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23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23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23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23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23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23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23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23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23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23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23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3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3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23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23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23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23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23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3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23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3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3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3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3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3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3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3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3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23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3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3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3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23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3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23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23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23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23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23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23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3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23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23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23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23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23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23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23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23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23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23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rgbClr val="FFECC6"/>
        </a:solidFill>
        <a:effectLst/>
      </p:bgPr>
    </p:bg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24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24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24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24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9" name="Google Shape;26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0" name="Google Shape;2640;p24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4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24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24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24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24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24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24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24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24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24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1" name="Google Shape;2651;p24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24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24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24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24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24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24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24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24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24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24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24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24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24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24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24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24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24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24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24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24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24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24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24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24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24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24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24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4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4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4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4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4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4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4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4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4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4"/>
          <p:cNvSpPr/>
          <p:nvPr/>
        </p:nvSpPr>
        <p:spPr>
          <a:xfrm rot="7975353">
            <a:off x="1598320" y="1053942"/>
            <a:ext cx="283445" cy="326842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4"/>
          <p:cNvSpPr/>
          <p:nvPr/>
        </p:nvSpPr>
        <p:spPr>
          <a:xfrm rot="7975353">
            <a:off x="1556468" y="953232"/>
            <a:ext cx="360924" cy="411154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4"/>
          <p:cNvSpPr/>
          <p:nvPr/>
        </p:nvSpPr>
        <p:spPr>
          <a:xfrm rot="7975353">
            <a:off x="1643447" y="1156110"/>
            <a:ext cx="247500" cy="220405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4"/>
          <p:cNvSpPr/>
          <p:nvPr/>
        </p:nvSpPr>
        <p:spPr>
          <a:xfrm rot="7975353">
            <a:off x="1600141" y="1057836"/>
            <a:ext cx="274439" cy="33018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4"/>
          <p:cNvSpPr/>
          <p:nvPr/>
        </p:nvSpPr>
        <p:spPr>
          <a:xfrm rot="10800000">
            <a:off x="1301316" y="595165"/>
            <a:ext cx="194553" cy="338877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4"/>
          <p:cNvSpPr/>
          <p:nvPr/>
        </p:nvSpPr>
        <p:spPr>
          <a:xfrm rot="10800000">
            <a:off x="1473355" y="828924"/>
            <a:ext cx="76936" cy="75306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4"/>
          <p:cNvSpPr/>
          <p:nvPr/>
        </p:nvSpPr>
        <p:spPr>
          <a:xfrm rot="10800000">
            <a:off x="1404027" y="908345"/>
            <a:ext cx="79731" cy="78877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4"/>
          <p:cNvSpPr/>
          <p:nvPr/>
        </p:nvSpPr>
        <p:spPr>
          <a:xfrm rot="10800000">
            <a:off x="1299375" y="908811"/>
            <a:ext cx="83225" cy="83458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24"/>
          <p:cNvSpPr/>
          <p:nvPr/>
        </p:nvSpPr>
        <p:spPr>
          <a:xfrm rot="10800000">
            <a:off x="1329885" y="956013"/>
            <a:ext cx="29191" cy="24843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24"/>
          <p:cNvSpPr/>
          <p:nvPr/>
        </p:nvSpPr>
        <p:spPr>
          <a:xfrm rot="10800000">
            <a:off x="1426929" y="951588"/>
            <a:ext cx="31209" cy="25309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24"/>
          <p:cNvSpPr/>
          <p:nvPr/>
        </p:nvSpPr>
        <p:spPr>
          <a:xfrm rot="10800000">
            <a:off x="1497577" y="870691"/>
            <a:ext cx="28492" cy="24144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24"/>
          <p:cNvSpPr/>
          <p:nvPr/>
        </p:nvSpPr>
        <p:spPr>
          <a:xfrm rot="10800000">
            <a:off x="1471259" y="828924"/>
            <a:ext cx="80430" cy="76548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24"/>
          <p:cNvSpPr/>
          <p:nvPr/>
        </p:nvSpPr>
        <p:spPr>
          <a:xfrm rot="10800000">
            <a:off x="1403328" y="906870"/>
            <a:ext cx="80430" cy="81517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24"/>
          <p:cNvSpPr/>
          <p:nvPr/>
        </p:nvSpPr>
        <p:spPr>
          <a:xfrm rot="10800000">
            <a:off x="1299375" y="907491"/>
            <a:ext cx="85321" cy="8570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24"/>
          <p:cNvSpPr/>
          <p:nvPr/>
        </p:nvSpPr>
        <p:spPr>
          <a:xfrm rot="10800000">
            <a:off x="1338891" y="946696"/>
            <a:ext cx="4270" cy="357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24"/>
          <p:cNvSpPr/>
          <p:nvPr/>
        </p:nvSpPr>
        <p:spPr>
          <a:xfrm>
            <a:off x="2013792" y="746062"/>
            <a:ext cx="638237" cy="580011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24"/>
          <p:cNvSpPr/>
          <p:nvPr/>
        </p:nvSpPr>
        <p:spPr>
          <a:xfrm>
            <a:off x="2301352" y="863136"/>
            <a:ext cx="350677" cy="455950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24"/>
          <p:cNvSpPr/>
          <p:nvPr/>
        </p:nvSpPr>
        <p:spPr>
          <a:xfrm>
            <a:off x="2004786" y="742568"/>
            <a:ext cx="649339" cy="589017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24"/>
          <p:cNvSpPr/>
          <p:nvPr/>
        </p:nvSpPr>
        <p:spPr>
          <a:xfrm>
            <a:off x="2091272" y="802813"/>
            <a:ext cx="441976" cy="424275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24"/>
          <p:cNvSpPr/>
          <p:nvPr/>
        </p:nvSpPr>
        <p:spPr>
          <a:xfrm>
            <a:off x="2734773" y="932571"/>
            <a:ext cx="83302" cy="69794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24"/>
          <p:cNvSpPr/>
          <p:nvPr/>
        </p:nvSpPr>
        <p:spPr>
          <a:xfrm>
            <a:off x="2734773" y="931251"/>
            <a:ext cx="76315" cy="71812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24"/>
          <p:cNvSpPr/>
          <p:nvPr/>
        </p:nvSpPr>
        <p:spPr>
          <a:xfrm>
            <a:off x="2765983" y="966032"/>
            <a:ext cx="31986" cy="26241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24"/>
          <p:cNvSpPr/>
          <p:nvPr/>
        </p:nvSpPr>
        <p:spPr>
          <a:xfrm>
            <a:off x="2874827" y="931018"/>
            <a:ext cx="74219" cy="742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24"/>
          <p:cNvSpPr/>
          <p:nvPr/>
        </p:nvSpPr>
        <p:spPr>
          <a:xfrm>
            <a:off x="2869005" y="930164"/>
            <a:ext cx="86252" cy="76315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24"/>
          <p:cNvSpPr/>
          <p:nvPr/>
        </p:nvSpPr>
        <p:spPr>
          <a:xfrm>
            <a:off x="2905260" y="971156"/>
            <a:ext cx="29424" cy="24610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24"/>
          <p:cNvSpPr/>
          <p:nvPr/>
        </p:nvSpPr>
        <p:spPr>
          <a:xfrm>
            <a:off x="2776386" y="701683"/>
            <a:ext cx="219086" cy="245327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24"/>
          <p:cNvSpPr/>
          <p:nvPr/>
        </p:nvSpPr>
        <p:spPr>
          <a:xfrm>
            <a:off x="2836708" y="799348"/>
            <a:ext cx="61720" cy="152553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24"/>
          <p:cNvSpPr/>
          <p:nvPr/>
        </p:nvSpPr>
        <p:spPr>
          <a:xfrm>
            <a:off x="3240644" y="703468"/>
            <a:ext cx="355491" cy="254177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24"/>
          <p:cNvSpPr/>
          <p:nvPr/>
        </p:nvSpPr>
        <p:spPr>
          <a:xfrm>
            <a:off x="3211220" y="737085"/>
            <a:ext cx="359838" cy="181666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24"/>
          <p:cNvSpPr/>
          <p:nvPr/>
        </p:nvSpPr>
        <p:spPr>
          <a:xfrm>
            <a:off x="3299569" y="773030"/>
            <a:ext cx="290355" cy="2120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24"/>
          <p:cNvSpPr/>
          <p:nvPr/>
        </p:nvSpPr>
        <p:spPr>
          <a:xfrm>
            <a:off x="3262848" y="702692"/>
            <a:ext cx="336082" cy="25627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24"/>
          <p:cNvSpPr/>
          <p:nvPr/>
        </p:nvSpPr>
        <p:spPr>
          <a:xfrm>
            <a:off x="3154624" y="974649"/>
            <a:ext cx="131126" cy="21567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24"/>
          <p:cNvSpPr/>
          <p:nvPr/>
        </p:nvSpPr>
        <p:spPr>
          <a:xfrm>
            <a:off x="3237849" y="970768"/>
            <a:ext cx="230809" cy="96034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24"/>
          <p:cNvSpPr/>
          <p:nvPr/>
        </p:nvSpPr>
        <p:spPr>
          <a:xfrm>
            <a:off x="3268438" y="1034972"/>
            <a:ext cx="148982" cy="20379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4"/>
          <p:cNvSpPr/>
          <p:nvPr/>
        </p:nvSpPr>
        <p:spPr>
          <a:xfrm>
            <a:off x="3096864" y="880400"/>
            <a:ext cx="131358" cy="21567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24"/>
          <p:cNvSpPr/>
          <p:nvPr/>
        </p:nvSpPr>
        <p:spPr>
          <a:xfrm>
            <a:off x="3179701" y="876052"/>
            <a:ext cx="231042" cy="96500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24"/>
          <p:cNvSpPr/>
          <p:nvPr/>
        </p:nvSpPr>
        <p:spPr>
          <a:xfrm>
            <a:off x="3045935" y="785529"/>
            <a:ext cx="129650" cy="217378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24"/>
          <p:cNvSpPr/>
          <p:nvPr/>
        </p:nvSpPr>
        <p:spPr>
          <a:xfrm>
            <a:off x="3102764" y="777766"/>
            <a:ext cx="229411" cy="8043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24"/>
          <p:cNvSpPr/>
          <p:nvPr/>
        </p:nvSpPr>
        <p:spPr>
          <a:xfrm>
            <a:off x="2989184" y="700285"/>
            <a:ext cx="126157" cy="215437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24"/>
          <p:cNvSpPr/>
          <p:nvPr/>
        </p:nvSpPr>
        <p:spPr>
          <a:xfrm>
            <a:off x="3020316" y="683827"/>
            <a:ext cx="225840" cy="7026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24"/>
          <p:cNvSpPr/>
          <p:nvPr/>
        </p:nvSpPr>
        <p:spPr>
          <a:xfrm>
            <a:off x="3068838" y="873490"/>
            <a:ext cx="76936" cy="13524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24"/>
          <p:cNvSpPr/>
          <p:nvPr/>
        </p:nvSpPr>
        <p:spPr>
          <a:xfrm>
            <a:off x="3101367" y="867978"/>
            <a:ext cx="315353" cy="375598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24"/>
          <p:cNvSpPr/>
          <p:nvPr/>
        </p:nvSpPr>
        <p:spPr>
          <a:xfrm>
            <a:off x="3037628" y="894995"/>
            <a:ext cx="33305" cy="2158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24"/>
          <p:cNvSpPr/>
          <p:nvPr/>
        </p:nvSpPr>
        <p:spPr>
          <a:xfrm>
            <a:off x="3271853" y="1032798"/>
            <a:ext cx="102556" cy="205966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24"/>
          <p:cNvSpPr/>
          <p:nvPr/>
        </p:nvSpPr>
        <p:spPr>
          <a:xfrm>
            <a:off x="3188706" y="973485"/>
            <a:ext cx="68629" cy="21691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24"/>
          <p:cNvSpPr/>
          <p:nvPr/>
        </p:nvSpPr>
        <p:spPr>
          <a:xfrm>
            <a:off x="3237849" y="969991"/>
            <a:ext cx="207285" cy="9851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24"/>
          <p:cNvSpPr/>
          <p:nvPr/>
        </p:nvSpPr>
        <p:spPr>
          <a:xfrm>
            <a:off x="3129082" y="880400"/>
            <a:ext cx="71424" cy="217766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24"/>
          <p:cNvSpPr/>
          <p:nvPr/>
        </p:nvSpPr>
        <p:spPr>
          <a:xfrm>
            <a:off x="3179701" y="875586"/>
            <a:ext cx="207208" cy="98441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24"/>
          <p:cNvSpPr/>
          <p:nvPr/>
        </p:nvSpPr>
        <p:spPr>
          <a:xfrm>
            <a:off x="3070856" y="785529"/>
            <a:ext cx="69406" cy="219008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24"/>
          <p:cNvSpPr/>
          <p:nvPr/>
        </p:nvSpPr>
        <p:spPr>
          <a:xfrm>
            <a:off x="3102764" y="776368"/>
            <a:ext cx="213496" cy="83923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24"/>
          <p:cNvSpPr/>
          <p:nvPr/>
        </p:nvSpPr>
        <p:spPr>
          <a:xfrm>
            <a:off x="3003702" y="700285"/>
            <a:ext cx="72822" cy="21784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24"/>
          <p:cNvSpPr/>
          <p:nvPr/>
        </p:nvSpPr>
        <p:spPr>
          <a:xfrm>
            <a:off x="3018219" y="682196"/>
            <a:ext cx="218310" cy="7204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24"/>
          <p:cNvSpPr/>
          <p:nvPr/>
        </p:nvSpPr>
        <p:spPr>
          <a:xfrm>
            <a:off x="2967679" y="651453"/>
            <a:ext cx="380722" cy="45789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24"/>
          <p:cNvSpPr/>
          <p:nvPr/>
        </p:nvSpPr>
        <p:spPr>
          <a:xfrm>
            <a:off x="3592975" y="969998"/>
            <a:ext cx="472564" cy="511382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24"/>
          <p:cNvSpPr/>
          <p:nvPr/>
        </p:nvSpPr>
        <p:spPr>
          <a:xfrm>
            <a:off x="3592975" y="1042044"/>
            <a:ext cx="280651" cy="358286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24"/>
          <p:cNvSpPr/>
          <p:nvPr/>
        </p:nvSpPr>
        <p:spPr>
          <a:xfrm>
            <a:off x="3591577" y="961691"/>
            <a:ext cx="476757" cy="522484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24"/>
          <p:cNvSpPr/>
          <p:nvPr/>
        </p:nvSpPr>
        <p:spPr>
          <a:xfrm>
            <a:off x="3681556" y="1032262"/>
            <a:ext cx="347960" cy="351609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24"/>
          <p:cNvSpPr/>
          <p:nvPr/>
        </p:nvSpPr>
        <p:spPr>
          <a:xfrm rot="-393407">
            <a:off x="4029724" y="931211"/>
            <a:ext cx="307048" cy="224133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24"/>
          <p:cNvSpPr/>
          <p:nvPr/>
        </p:nvSpPr>
        <p:spPr>
          <a:xfrm rot="-393407">
            <a:off x="4007909" y="964601"/>
            <a:ext cx="308833" cy="165208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24"/>
          <p:cNvSpPr/>
          <p:nvPr/>
        </p:nvSpPr>
        <p:spPr>
          <a:xfrm rot="-393407">
            <a:off x="4099983" y="900989"/>
            <a:ext cx="232828" cy="248122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24"/>
          <p:cNvSpPr/>
          <p:nvPr/>
        </p:nvSpPr>
        <p:spPr>
          <a:xfrm rot="-393407">
            <a:off x="4052498" y="928271"/>
            <a:ext cx="286940" cy="226307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24"/>
          <p:cNvSpPr/>
          <p:nvPr/>
        </p:nvSpPr>
        <p:spPr>
          <a:xfrm>
            <a:off x="4124950" y="552342"/>
            <a:ext cx="481958" cy="48754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24"/>
          <p:cNvSpPr/>
          <p:nvPr/>
        </p:nvSpPr>
        <p:spPr>
          <a:xfrm>
            <a:off x="4098477" y="846658"/>
            <a:ext cx="59857" cy="47513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4"/>
          <p:cNvSpPr/>
          <p:nvPr/>
        </p:nvSpPr>
        <p:spPr>
          <a:xfrm>
            <a:off x="4106784" y="736959"/>
            <a:ext cx="77557" cy="6172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4"/>
          <p:cNvSpPr/>
          <p:nvPr/>
        </p:nvSpPr>
        <p:spPr>
          <a:xfrm>
            <a:off x="4422681" y="616935"/>
            <a:ext cx="111717" cy="86718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4"/>
          <p:cNvSpPr/>
          <p:nvPr/>
        </p:nvSpPr>
        <p:spPr>
          <a:xfrm>
            <a:off x="4501714" y="735950"/>
            <a:ext cx="94482" cy="74763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4"/>
          <p:cNvSpPr/>
          <p:nvPr/>
        </p:nvSpPr>
        <p:spPr>
          <a:xfrm>
            <a:off x="4255067" y="801629"/>
            <a:ext cx="103953" cy="82448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4"/>
          <p:cNvSpPr/>
          <p:nvPr/>
        </p:nvSpPr>
        <p:spPr>
          <a:xfrm>
            <a:off x="4374936" y="902944"/>
            <a:ext cx="84234" cy="66766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4"/>
          <p:cNvSpPr/>
          <p:nvPr/>
        </p:nvSpPr>
        <p:spPr>
          <a:xfrm>
            <a:off x="4196841" y="861797"/>
            <a:ext cx="66611" cy="52869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4"/>
          <p:cNvSpPr/>
          <p:nvPr/>
        </p:nvSpPr>
        <p:spPr>
          <a:xfrm>
            <a:off x="4575856" y="867231"/>
            <a:ext cx="74064" cy="5877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4"/>
          <p:cNvSpPr/>
          <p:nvPr/>
        </p:nvSpPr>
        <p:spPr>
          <a:xfrm>
            <a:off x="4536339" y="972816"/>
            <a:ext cx="102633" cy="80740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4"/>
          <p:cNvSpPr/>
          <p:nvPr/>
        </p:nvSpPr>
        <p:spPr>
          <a:xfrm>
            <a:off x="4431687" y="1004336"/>
            <a:ext cx="85787" cy="67931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4"/>
          <p:cNvSpPr/>
          <p:nvPr/>
        </p:nvSpPr>
        <p:spPr>
          <a:xfrm>
            <a:off x="4466390" y="1026695"/>
            <a:ext cx="34703" cy="35712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4"/>
          <p:cNvSpPr/>
          <p:nvPr/>
        </p:nvSpPr>
        <p:spPr>
          <a:xfrm>
            <a:off x="4581368" y="1009615"/>
            <a:ext cx="29191" cy="31986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4"/>
          <p:cNvSpPr/>
          <p:nvPr/>
        </p:nvSpPr>
        <p:spPr>
          <a:xfrm>
            <a:off x="4607686" y="887029"/>
            <a:ext cx="25076" cy="26163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24"/>
          <p:cNvSpPr/>
          <p:nvPr/>
        </p:nvSpPr>
        <p:spPr>
          <a:xfrm>
            <a:off x="4541929" y="767780"/>
            <a:ext cx="27793" cy="28492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24"/>
          <p:cNvSpPr/>
          <p:nvPr/>
        </p:nvSpPr>
        <p:spPr>
          <a:xfrm>
            <a:off x="4466390" y="656296"/>
            <a:ext cx="36799" cy="3711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24"/>
          <p:cNvSpPr/>
          <p:nvPr/>
        </p:nvSpPr>
        <p:spPr>
          <a:xfrm>
            <a:off x="4408862" y="926234"/>
            <a:ext cx="25697" cy="30122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24"/>
          <p:cNvSpPr/>
          <p:nvPr/>
        </p:nvSpPr>
        <p:spPr>
          <a:xfrm>
            <a:off x="4293807" y="833615"/>
            <a:ext cx="34780" cy="3594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24"/>
          <p:cNvSpPr/>
          <p:nvPr/>
        </p:nvSpPr>
        <p:spPr>
          <a:xfrm>
            <a:off x="4218346" y="880274"/>
            <a:ext cx="27793" cy="26008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24"/>
          <p:cNvSpPr/>
          <p:nvPr/>
        </p:nvSpPr>
        <p:spPr>
          <a:xfrm>
            <a:off x="4117808" y="860865"/>
            <a:ext cx="27172" cy="26241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24"/>
          <p:cNvSpPr/>
          <p:nvPr/>
        </p:nvSpPr>
        <p:spPr>
          <a:xfrm>
            <a:off x="4142806" y="762268"/>
            <a:ext cx="26396" cy="25697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24"/>
          <p:cNvSpPr/>
          <p:nvPr/>
        </p:nvSpPr>
        <p:spPr>
          <a:xfrm>
            <a:off x="4104968" y="843761"/>
            <a:ext cx="54733" cy="47978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24"/>
          <p:cNvSpPr/>
          <p:nvPr/>
        </p:nvSpPr>
        <p:spPr>
          <a:xfrm>
            <a:off x="4116255" y="737270"/>
            <a:ext cx="67931" cy="6172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24"/>
          <p:cNvSpPr/>
          <p:nvPr/>
        </p:nvSpPr>
        <p:spPr>
          <a:xfrm>
            <a:off x="4432386" y="616469"/>
            <a:ext cx="100615" cy="87495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24"/>
          <p:cNvSpPr/>
          <p:nvPr/>
        </p:nvSpPr>
        <p:spPr>
          <a:xfrm>
            <a:off x="4514834" y="737192"/>
            <a:ext cx="83302" cy="73909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24"/>
          <p:cNvSpPr/>
          <p:nvPr/>
        </p:nvSpPr>
        <p:spPr>
          <a:xfrm>
            <a:off x="4268187" y="803182"/>
            <a:ext cx="83225" cy="81129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24"/>
          <p:cNvSpPr/>
          <p:nvPr/>
        </p:nvSpPr>
        <p:spPr>
          <a:xfrm>
            <a:off x="4386193" y="903332"/>
            <a:ext cx="73520" cy="66533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24"/>
          <p:cNvSpPr/>
          <p:nvPr/>
        </p:nvSpPr>
        <p:spPr>
          <a:xfrm>
            <a:off x="4201352" y="861217"/>
            <a:ext cx="60167" cy="52792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24"/>
          <p:cNvSpPr/>
          <p:nvPr/>
        </p:nvSpPr>
        <p:spPr>
          <a:xfrm>
            <a:off x="4584395" y="867464"/>
            <a:ext cx="66378" cy="5877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24"/>
          <p:cNvSpPr/>
          <p:nvPr/>
        </p:nvSpPr>
        <p:spPr>
          <a:xfrm>
            <a:off x="4549537" y="973670"/>
            <a:ext cx="83225" cy="80352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24"/>
          <p:cNvSpPr/>
          <p:nvPr/>
        </p:nvSpPr>
        <p:spPr>
          <a:xfrm>
            <a:off x="4443332" y="1005190"/>
            <a:ext cx="75228" cy="67232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24"/>
          <p:cNvSpPr/>
          <p:nvPr/>
        </p:nvSpPr>
        <p:spPr>
          <a:xfrm>
            <a:off x="5206367" y="642059"/>
            <a:ext cx="609124" cy="613316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24"/>
          <p:cNvSpPr/>
          <p:nvPr/>
        </p:nvSpPr>
        <p:spPr>
          <a:xfrm>
            <a:off x="5308380" y="658673"/>
            <a:ext cx="448264" cy="48521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24"/>
          <p:cNvSpPr/>
          <p:nvPr/>
        </p:nvSpPr>
        <p:spPr>
          <a:xfrm>
            <a:off x="5206367" y="775126"/>
            <a:ext cx="492051" cy="47466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24"/>
          <p:cNvSpPr/>
          <p:nvPr/>
        </p:nvSpPr>
        <p:spPr>
          <a:xfrm>
            <a:off x="5200855" y="633752"/>
            <a:ext cx="618829" cy="621623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24"/>
          <p:cNvSpPr/>
          <p:nvPr/>
        </p:nvSpPr>
        <p:spPr>
          <a:xfrm>
            <a:off x="4889693" y="618923"/>
            <a:ext cx="350677" cy="316285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24"/>
          <p:cNvSpPr/>
          <p:nvPr/>
        </p:nvSpPr>
        <p:spPr>
          <a:xfrm>
            <a:off x="4909490" y="611859"/>
            <a:ext cx="328784" cy="29873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24"/>
          <p:cNvSpPr/>
          <p:nvPr/>
        </p:nvSpPr>
        <p:spPr>
          <a:xfrm>
            <a:off x="4895981" y="735610"/>
            <a:ext cx="290355" cy="204491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24"/>
          <p:cNvSpPr/>
          <p:nvPr/>
        </p:nvSpPr>
        <p:spPr>
          <a:xfrm>
            <a:off x="4887674" y="619156"/>
            <a:ext cx="324359" cy="317682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24"/>
          <p:cNvSpPr/>
          <p:nvPr/>
        </p:nvSpPr>
        <p:spPr>
          <a:xfrm>
            <a:off x="6682910" y="758823"/>
            <a:ext cx="259922" cy="28034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24"/>
          <p:cNvSpPr/>
          <p:nvPr/>
        </p:nvSpPr>
        <p:spPr>
          <a:xfrm>
            <a:off x="6697273" y="739880"/>
            <a:ext cx="239970" cy="277467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24"/>
          <p:cNvSpPr/>
          <p:nvPr/>
        </p:nvSpPr>
        <p:spPr>
          <a:xfrm>
            <a:off x="6696108" y="787625"/>
            <a:ext cx="228014" cy="249519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24"/>
          <p:cNvSpPr/>
          <p:nvPr/>
        </p:nvSpPr>
        <p:spPr>
          <a:xfrm>
            <a:off x="6680892" y="758978"/>
            <a:ext cx="241134" cy="2822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24"/>
          <p:cNvSpPr/>
          <p:nvPr/>
        </p:nvSpPr>
        <p:spPr>
          <a:xfrm>
            <a:off x="7011385" y="669852"/>
            <a:ext cx="335383" cy="235312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4"/>
          <p:cNvSpPr/>
          <p:nvPr/>
        </p:nvSpPr>
        <p:spPr>
          <a:xfrm>
            <a:off x="7014801" y="698888"/>
            <a:ext cx="297342" cy="21768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4"/>
          <p:cNvSpPr/>
          <p:nvPr/>
        </p:nvSpPr>
        <p:spPr>
          <a:xfrm>
            <a:off x="7008590" y="668921"/>
            <a:ext cx="334762" cy="236631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4"/>
          <p:cNvSpPr/>
          <p:nvPr/>
        </p:nvSpPr>
        <p:spPr>
          <a:xfrm>
            <a:off x="7034287" y="728622"/>
            <a:ext cx="375909" cy="12918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4"/>
          <p:cNvSpPr/>
          <p:nvPr/>
        </p:nvSpPr>
        <p:spPr>
          <a:xfrm>
            <a:off x="7092514" y="771400"/>
            <a:ext cx="394386" cy="376452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4"/>
          <p:cNvSpPr/>
          <p:nvPr/>
        </p:nvSpPr>
        <p:spPr>
          <a:xfrm>
            <a:off x="7393117" y="1102748"/>
            <a:ext cx="119247" cy="11699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4"/>
          <p:cNvSpPr/>
          <p:nvPr/>
        </p:nvSpPr>
        <p:spPr>
          <a:xfrm>
            <a:off x="7228919" y="1095450"/>
            <a:ext cx="117850" cy="118393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4"/>
          <p:cNvSpPr/>
          <p:nvPr/>
        </p:nvSpPr>
        <p:spPr>
          <a:xfrm>
            <a:off x="7016198" y="901672"/>
            <a:ext cx="125536" cy="102401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4"/>
          <p:cNvSpPr/>
          <p:nvPr/>
        </p:nvSpPr>
        <p:spPr>
          <a:xfrm>
            <a:off x="7115261" y="1034662"/>
            <a:ext cx="120645" cy="113813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4"/>
          <p:cNvSpPr/>
          <p:nvPr/>
        </p:nvSpPr>
        <p:spPr>
          <a:xfrm>
            <a:off x="7135368" y="1058651"/>
            <a:ext cx="45805" cy="4945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24"/>
          <p:cNvSpPr/>
          <p:nvPr/>
        </p:nvSpPr>
        <p:spPr>
          <a:xfrm>
            <a:off x="7043914" y="917199"/>
            <a:ext cx="54810" cy="49221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24"/>
          <p:cNvSpPr/>
          <p:nvPr/>
        </p:nvSpPr>
        <p:spPr>
          <a:xfrm>
            <a:off x="7255237" y="1118275"/>
            <a:ext cx="48600" cy="56984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4"/>
          <p:cNvSpPr/>
          <p:nvPr/>
        </p:nvSpPr>
        <p:spPr>
          <a:xfrm>
            <a:off x="7445133" y="1130153"/>
            <a:ext cx="45805" cy="51627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4"/>
          <p:cNvSpPr/>
          <p:nvPr/>
        </p:nvSpPr>
        <p:spPr>
          <a:xfrm>
            <a:off x="7398707" y="1101350"/>
            <a:ext cx="110242" cy="118704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4"/>
          <p:cNvSpPr/>
          <p:nvPr/>
        </p:nvSpPr>
        <p:spPr>
          <a:xfrm>
            <a:off x="7233810" y="1094674"/>
            <a:ext cx="109543" cy="120101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4"/>
          <p:cNvSpPr/>
          <p:nvPr/>
        </p:nvSpPr>
        <p:spPr>
          <a:xfrm>
            <a:off x="7016198" y="899498"/>
            <a:ext cx="125536" cy="104652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4"/>
          <p:cNvSpPr/>
          <p:nvPr/>
        </p:nvSpPr>
        <p:spPr>
          <a:xfrm>
            <a:off x="7118754" y="1033264"/>
            <a:ext cx="111639" cy="11622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4"/>
          <p:cNvSpPr/>
          <p:nvPr/>
        </p:nvSpPr>
        <p:spPr>
          <a:xfrm>
            <a:off x="7466560" y="1199715"/>
            <a:ext cx="24377" cy="27250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24"/>
          <p:cNvSpPr/>
          <p:nvPr/>
        </p:nvSpPr>
        <p:spPr>
          <a:xfrm>
            <a:off x="7249725" y="1191563"/>
            <a:ext cx="26396" cy="28492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24"/>
          <p:cNvSpPr/>
          <p:nvPr/>
        </p:nvSpPr>
        <p:spPr>
          <a:xfrm>
            <a:off x="7003777" y="950427"/>
            <a:ext cx="36100" cy="21350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24"/>
          <p:cNvSpPr/>
          <p:nvPr/>
        </p:nvSpPr>
        <p:spPr>
          <a:xfrm>
            <a:off x="7122947" y="1116567"/>
            <a:ext cx="37498" cy="38352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24"/>
          <p:cNvSpPr/>
          <p:nvPr/>
        </p:nvSpPr>
        <p:spPr>
          <a:xfrm>
            <a:off x="5696245" y="1097313"/>
            <a:ext cx="462239" cy="446324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24"/>
          <p:cNvSpPr/>
          <p:nvPr/>
        </p:nvSpPr>
        <p:spPr>
          <a:xfrm>
            <a:off x="5825818" y="1266403"/>
            <a:ext cx="332666" cy="277933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4"/>
          <p:cNvSpPr/>
          <p:nvPr/>
        </p:nvSpPr>
        <p:spPr>
          <a:xfrm>
            <a:off x="5688637" y="1094518"/>
            <a:ext cx="470546" cy="454631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24"/>
          <p:cNvSpPr/>
          <p:nvPr/>
        </p:nvSpPr>
        <p:spPr>
          <a:xfrm>
            <a:off x="5694847" y="1140246"/>
            <a:ext cx="376064" cy="32793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24"/>
          <p:cNvSpPr/>
          <p:nvPr/>
        </p:nvSpPr>
        <p:spPr>
          <a:xfrm>
            <a:off x="5796006" y="680877"/>
            <a:ext cx="261087" cy="325213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24"/>
          <p:cNvSpPr/>
          <p:nvPr/>
        </p:nvSpPr>
        <p:spPr>
          <a:xfrm>
            <a:off x="5957487" y="760841"/>
            <a:ext cx="98441" cy="78877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24"/>
          <p:cNvSpPr/>
          <p:nvPr/>
        </p:nvSpPr>
        <p:spPr>
          <a:xfrm>
            <a:off x="6002516" y="794224"/>
            <a:ext cx="29889" cy="32063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24"/>
          <p:cNvSpPr/>
          <p:nvPr/>
        </p:nvSpPr>
        <p:spPr>
          <a:xfrm>
            <a:off x="5969288" y="761540"/>
            <a:ext cx="85787" cy="78334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24"/>
          <p:cNvSpPr/>
          <p:nvPr/>
        </p:nvSpPr>
        <p:spPr>
          <a:xfrm>
            <a:off x="5872943" y="889483"/>
            <a:ext cx="68552" cy="54733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24"/>
          <p:cNvSpPr/>
          <p:nvPr/>
        </p:nvSpPr>
        <p:spPr>
          <a:xfrm>
            <a:off x="5897165" y="913705"/>
            <a:ext cx="18788" cy="18555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24"/>
          <p:cNvSpPr/>
          <p:nvPr/>
        </p:nvSpPr>
        <p:spPr>
          <a:xfrm>
            <a:off x="5881250" y="889250"/>
            <a:ext cx="59934" cy="55431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24"/>
          <p:cNvSpPr/>
          <p:nvPr/>
        </p:nvSpPr>
        <p:spPr>
          <a:xfrm>
            <a:off x="6037840" y="861146"/>
            <a:ext cx="60400" cy="48134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24"/>
          <p:cNvSpPr/>
          <p:nvPr/>
        </p:nvSpPr>
        <p:spPr>
          <a:xfrm>
            <a:off x="6069748" y="879779"/>
            <a:ext cx="16692" cy="17390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24"/>
          <p:cNvSpPr/>
          <p:nvPr/>
        </p:nvSpPr>
        <p:spPr>
          <a:xfrm>
            <a:off x="6043429" y="860680"/>
            <a:ext cx="55276" cy="486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24"/>
          <p:cNvSpPr/>
          <p:nvPr/>
        </p:nvSpPr>
        <p:spPr>
          <a:xfrm>
            <a:off x="6008726" y="941887"/>
            <a:ext cx="82759" cy="66378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24"/>
          <p:cNvSpPr/>
          <p:nvPr/>
        </p:nvSpPr>
        <p:spPr>
          <a:xfrm>
            <a:off x="6057248" y="973252"/>
            <a:ext cx="16692" cy="17934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24"/>
          <p:cNvSpPr/>
          <p:nvPr/>
        </p:nvSpPr>
        <p:spPr>
          <a:xfrm>
            <a:off x="6018353" y="942042"/>
            <a:ext cx="74219" cy="66378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24"/>
          <p:cNvSpPr/>
          <p:nvPr/>
        </p:nvSpPr>
        <p:spPr>
          <a:xfrm>
            <a:off x="5922862" y="971233"/>
            <a:ext cx="69173" cy="55742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24"/>
          <p:cNvSpPr/>
          <p:nvPr/>
        </p:nvSpPr>
        <p:spPr>
          <a:xfrm>
            <a:off x="5949180" y="998949"/>
            <a:ext cx="15993" cy="15294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24"/>
          <p:cNvSpPr/>
          <p:nvPr/>
        </p:nvSpPr>
        <p:spPr>
          <a:xfrm>
            <a:off x="5932178" y="970923"/>
            <a:ext cx="59236" cy="56208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24"/>
          <p:cNvSpPr/>
          <p:nvPr/>
        </p:nvSpPr>
        <p:spPr>
          <a:xfrm>
            <a:off x="6312280" y="933813"/>
            <a:ext cx="94948" cy="163422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24"/>
          <p:cNvSpPr/>
          <p:nvPr/>
        </p:nvSpPr>
        <p:spPr>
          <a:xfrm>
            <a:off x="6330214" y="918208"/>
            <a:ext cx="170952" cy="51705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24"/>
          <p:cNvSpPr/>
          <p:nvPr/>
        </p:nvSpPr>
        <p:spPr>
          <a:xfrm>
            <a:off x="6371127" y="970535"/>
            <a:ext cx="135861" cy="136638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24"/>
          <p:cNvSpPr/>
          <p:nvPr/>
        </p:nvSpPr>
        <p:spPr>
          <a:xfrm>
            <a:off x="6251259" y="875586"/>
            <a:ext cx="95025" cy="163422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24"/>
          <p:cNvSpPr/>
          <p:nvPr/>
        </p:nvSpPr>
        <p:spPr>
          <a:xfrm>
            <a:off x="6269270" y="859982"/>
            <a:ext cx="170952" cy="52015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24"/>
          <p:cNvSpPr/>
          <p:nvPr/>
        </p:nvSpPr>
        <p:spPr>
          <a:xfrm>
            <a:off x="6186822" y="820853"/>
            <a:ext cx="100537" cy="160083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24"/>
          <p:cNvSpPr/>
          <p:nvPr/>
        </p:nvSpPr>
        <p:spPr>
          <a:xfrm>
            <a:off x="6194430" y="793836"/>
            <a:ext cx="168390" cy="49453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24"/>
          <p:cNvSpPr/>
          <p:nvPr/>
        </p:nvSpPr>
        <p:spPr>
          <a:xfrm>
            <a:off x="6113301" y="773729"/>
            <a:ext cx="111717" cy="155503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24"/>
          <p:cNvSpPr/>
          <p:nvPr/>
        </p:nvSpPr>
        <p:spPr>
          <a:xfrm>
            <a:off x="6117493" y="733591"/>
            <a:ext cx="164586" cy="50696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24"/>
          <p:cNvSpPr/>
          <p:nvPr/>
        </p:nvSpPr>
        <p:spPr>
          <a:xfrm>
            <a:off x="6368333" y="967041"/>
            <a:ext cx="110940" cy="140054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24"/>
          <p:cNvSpPr/>
          <p:nvPr/>
        </p:nvSpPr>
        <p:spPr>
          <a:xfrm>
            <a:off x="6320587" y="928922"/>
            <a:ext cx="56130" cy="168235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24"/>
          <p:cNvSpPr/>
          <p:nvPr/>
        </p:nvSpPr>
        <p:spPr>
          <a:xfrm>
            <a:off x="6330214" y="916500"/>
            <a:ext cx="166372" cy="55509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24"/>
          <p:cNvSpPr/>
          <p:nvPr/>
        </p:nvSpPr>
        <p:spPr>
          <a:xfrm>
            <a:off x="6260264" y="875586"/>
            <a:ext cx="56208" cy="165285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24"/>
          <p:cNvSpPr/>
          <p:nvPr/>
        </p:nvSpPr>
        <p:spPr>
          <a:xfrm>
            <a:off x="6269270" y="858274"/>
            <a:ext cx="167071" cy="56208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24"/>
          <p:cNvSpPr/>
          <p:nvPr/>
        </p:nvSpPr>
        <p:spPr>
          <a:xfrm>
            <a:off x="6191635" y="820853"/>
            <a:ext cx="65213" cy="162257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24"/>
          <p:cNvSpPr/>
          <p:nvPr/>
        </p:nvSpPr>
        <p:spPr>
          <a:xfrm>
            <a:off x="6194430" y="792206"/>
            <a:ext cx="167071" cy="5255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24"/>
          <p:cNvSpPr/>
          <p:nvPr/>
        </p:nvSpPr>
        <p:spPr>
          <a:xfrm>
            <a:off x="6118192" y="773729"/>
            <a:ext cx="76315" cy="157444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4"/>
          <p:cNvSpPr/>
          <p:nvPr/>
        </p:nvSpPr>
        <p:spPr>
          <a:xfrm>
            <a:off x="6116872" y="732815"/>
            <a:ext cx="164276" cy="51627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24"/>
          <p:cNvSpPr/>
          <p:nvPr/>
        </p:nvSpPr>
        <p:spPr>
          <a:xfrm>
            <a:off x="6070136" y="747876"/>
            <a:ext cx="350289" cy="281582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24"/>
          <p:cNvSpPr/>
          <p:nvPr/>
        </p:nvSpPr>
        <p:spPr>
          <a:xfrm>
            <a:off x="6195827" y="880400"/>
            <a:ext cx="71424" cy="110319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24"/>
          <p:cNvSpPr/>
          <p:nvPr/>
        </p:nvSpPr>
        <p:spPr>
          <a:xfrm>
            <a:off x="6254752" y="860370"/>
            <a:ext cx="225219" cy="258525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24"/>
          <p:cNvSpPr/>
          <p:nvPr/>
        </p:nvSpPr>
        <p:spPr>
          <a:xfrm>
            <a:off x="6172304" y="907495"/>
            <a:ext cx="20107" cy="21505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24"/>
          <p:cNvSpPr/>
          <p:nvPr/>
        </p:nvSpPr>
        <p:spPr>
          <a:xfrm rot="-10476267">
            <a:off x="7662377" y="994528"/>
            <a:ext cx="257124" cy="29261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24"/>
          <p:cNvSpPr/>
          <p:nvPr/>
        </p:nvSpPr>
        <p:spPr>
          <a:xfrm rot="-10476267">
            <a:off x="7717260" y="938362"/>
            <a:ext cx="161789" cy="328092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24"/>
          <p:cNvSpPr/>
          <p:nvPr/>
        </p:nvSpPr>
        <p:spPr>
          <a:xfrm rot="-10476267">
            <a:off x="7711267" y="996790"/>
            <a:ext cx="205109" cy="267535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24"/>
          <p:cNvSpPr/>
          <p:nvPr/>
        </p:nvSpPr>
        <p:spPr>
          <a:xfrm rot="-10476267">
            <a:off x="7681631" y="995011"/>
            <a:ext cx="228710" cy="295407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24"/>
          <p:cNvSpPr/>
          <p:nvPr/>
        </p:nvSpPr>
        <p:spPr>
          <a:xfrm rot="-10476267">
            <a:off x="7940310" y="873212"/>
            <a:ext cx="124758" cy="215053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24"/>
          <p:cNvSpPr/>
          <p:nvPr/>
        </p:nvSpPr>
        <p:spPr>
          <a:xfrm rot="-10476267">
            <a:off x="7971023" y="859433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24"/>
          <p:cNvSpPr/>
          <p:nvPr/>
        </p:nvSpPr>
        <p:spPr>
          <a:xfrm rot="-10476267">
            <a:off x="8013170" y="931308"/>
            <a:ext cx="178869" cy="178486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24"/>
          <p:cNvSpPr/>
          <p:nvPr/>
        </p:nvSpPr>
        <p:spPr>
          <a:xfrm rot="-10476267">
            <a:off x="7866827" y="790423"/>
            <a:ext cx="125379" cy="214432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24"/>
          <p:cNvSpPr/>
          <p:nvPr/>
        </p:nvSpPr>
        <p:spPr>
          <a:xfrm rot="-10476267">
            <a:off x="7897442" y="776529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24"/>
          <p:cNvSpPr/>
          <p:nvPr/>
        </p:nvSpPr>
        <p:spPr>
          <a:xfrm rot="-10476267">
            <a:off x="7787595" y="711651"/>
            <a:ext cx="133530" cy="210628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24"/>
          <p:cNvSpPr/>
          <p:nvPr/>
        </p:nvSpPr>
        <p:spPr>
          <a:xfrm rot="-10476267">
            <a:off x="7807144" y="680349"/>
            <a:ext cx="221102" cy="64904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24"/>
          <p:cNvSpPr/>
          <p:nvPr/>
        </p:nvSpPr>
        <p:spPr>
          <a:xfrm rot="-10476267">
            <a:off x="7696853" y="642468"/>
            <a:ext cx="148281" cy="20379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24"/>
          <p:cNvSpPr/>
          <p:nvPr/>
        </p:nvSpPr>
        <p:spPr>
          <a:xfrm rot="-10476267">
            <a:off x="7713016" y="592648"/>
            <a:ext cx="216676" cy="66845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24"/>
          <p:cNvSpPr/>
          <p:nvPr/>
        </p:nvSpPr>
        <p:spPr>
          <a:xfrm rot="-10476267">
            <a:off x="8009934" y="927394"/>
            <a:ext cx="146961" cy="18066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24"/>
          <p:cNvSpPr/>
          <p:nvPr/>
        </p:nvSpPr>
        <p:spPr>
          <a:xfrm rot="-10476267">
            <a:off x="7950799" y="869649"/>
            <a:ext cx="72821" cy="217227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24"/>
          <p:cNvSpPr/>
          <p:nvPr/>
        </p:nvSpPr>
        <p:spPr>
          <a:xfrm rot="-10476267">
            <a:off x="7971007" y="857753"/>
            <a:ext cx="218307" cy="71037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24"/>
          <p:cNvSpPr/>
          <p:nvPr/>
        </p:nvSpPr>
        <p:spPr>
          <a:xfrm rot="-10476267">
            <a:off x="7877040" y="789042"/>
            <a:ext cx="75615" cy="21652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24"/>
          <p:cNvSpPr/>
          <p:nvPr/>
        </p:nvSpPr>
        <p:spPr>
          <a:xfrm rot="-10476267">
            <a:off x="7897450" y="774340"/>
            <a:ext cx="219005" cy="7158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24"/>
          <p:cNvSpPr/>
          <p:nvPr/>
        </p:nvSpPr>
        <p:spPr>
          <a:xfrm rot="-10476267">
            <a:off x="7794261" y="710070"/>
            <a:ext cx="86640" cy="212413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24"/>
          <p:cNvSpPr/>
          <p:nvPr/>
        </p:nvSpPr>
        <p:spPr>
          <a:xfrm rot="-10476267">
            <a:off x="7807131" y="678929"/>
            <a:ext cx="219005" cy="67932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4"/>
          <p:cNvSpPr/>
          <p:nvPr/>
        </p:nvSpPr>
        <p:spPr>
          <a:xfrm rot="-10476267">
            <a:off x="7702964" y="640828"/>
            <a:ext cx="101235" cy="205892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24"/>
          <p:cNvSpPr/>
          <p:nvPr/>
        </p:nvSpPr>
        <p:spPr>
          <a:xfrm rot="-10476267">
            <a:off x="7710900" y="591827"/>
            <a:ext cx="218307" cy="68786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24"/>
          <p:cNvSpPr/>
          <p:nvPr/>
        </p:nvSpPr>
        <p:spPr>
          <a:xfrm rot="-10476267">
            <a:off x="7634076" y="618039"/>
            <a:ext cx="463785" cy="368385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24"/>
          <p:cNvSpPr/>
          <p:nvPr/>
        </p:nvSpPr>
        <p:spPr>
          <a:xfrm rot="-10476267">
            <a:off x="7795549" y="789010"/>
            <a:ext cx="94325" cy="14487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24"/>
          <p:cNvSpPr/>
          <p:nvPr/>
        </p:nvSpPr>
        <p:spPr>
          <a:xfrm rot="-10476267">
            <a:off x="7867271" y="777898"/>
            <a:ext cx="295941" cy="338883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24"/>
          <p:cNvSpPr/>
          <p:nvPr/>
        </p:nvSpPr>
        <p:spPr>
          <a:xfrm rot="-10476267">
            <a:off x="7766788" y="819043"/>
            <a:ext cx="27094" cy="2849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24"/>
          <p:cNvSpPr/>
          <p:nvPr/>
        </p:nvSpPr>
        <p:spPr>
          <a:xfrm rot="4320501">
            <a:off x="1690264" y="536826"/>
            <a:ext cx="299790" cy="324467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24"/>
          <p:cNvSpPr/>
          <p:nvPr/>
        </p:nvSpPr>
        <p:spPr>
          <a:xfrm rot="4320501">
            <a:off x="1735055" y="526615"/>
            <a:ext cx="178042" cy="22732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24"/>
          <p:cNvSpPr/>
          <p:nvPr/>
        </p:nvSpPr>
        <p:spPr>
          <a:xfrm rot="4320501">
            <a:off x="1690734" y="533186"/>
            <a:ext cx="302449" cy="3315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24"/>
          <p:cNvSpPr/>
          <p:nvPr/>
        </p:nvSpPr>
        <p:spPr>
          <a:xfrm rot="4320501">
            <a:off x="1745576" y="599917"/>
            <a:ext cx="220742" cy="2230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24"/>
          <p:cNvSpPr/>
          <p:nvPr/>
        </p:nvSpPr>
        <p:spPr>
          <a:xfrm rot="-4312710">
            <a:off x="894688" y="167527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24"/>
          <p:cNvSpPr/>
          <p:nvPr/>
        </p:nvSpPr>
        <p:spPr>
          <a:xfrm rot="-4312710">
            <a:off x="889121" y="162264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24"/>
          <p:cNvSpPr/>
          <p:nvPr/>
        </p:nvSpPr>
        <p:spPr>
          <a:xfrm rot="-4312710">
            <a:off x="896267" y="174092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24"/>
          <p:cNvSpPr/>
          <p:nvPr/>
        </p:nvSpPr>
        <p:spPr>
          <a:xfrm rot="-4312710">
            <a:off x="896924" y="167247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24"/>
          <p:cNvSpPr/>
          <p:nvPr/>
        </p:nvSpPr>
        <p:spPr>
          <a:xfrm rot="6479528" flipH="1">
            <a:off x="935681" y="3127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24"/>
          <p:cNvSpPr/>
          <p:nvPr/>
        </p:nvSpPr>
        <p:spPr>
          <a:xfrm rot="6479528" flipH="1">
            <a:off x="870729" y="3033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24"/>
          <p:cNvSpPr/>
          <p:nvPr/>
        </p:nvSpPr>
        <p:spPr>
          <a:xfrm rot="6479528" flipH="1">
            <a:off x="1035223" y="3253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24"/>
          <p:cNvSpPr/>
          <p:nvPr/>
        </p:nvSpPr>
        <p:spPr>
          <a:xfrm rot="6479528" flipH="1">
            <a:off x="938255" y="3123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24"/>
          <p:cNvSpPr/>
          <p:nvPr/>
        </p:nvSpPr>
        <p:spPr>
          <a:xfrm rot="-6479572">
            <a:off x="7750487" y="2009155"/>
            <a:ext cx="363297" cy="32550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24"/>
          <p:cNvSpPr/>
          <p:nvPr/>
        </p:nvSpPr>
        <p:spPr>
          <a:xfrm rot="-6479572">
            <a:off x="7707971" y="1928427"/>
            <a:ext cx="461568" cy="363887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4"/>
          <p:cNvSpPr/>
          <p:nvPr/>
        </p:nvSpPr>
        <p:spPr>
          <a:xfrm rot="-6479572">
            <a:off x="7792574" y="2116820"/>
            <a:ext cx="235762" cy="2570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24"/>
          <p:cNvSpPr/>
          <p:nvPr/>
        </p:nvSpPr>
        <p:spPr>
          <a:xfrm rot="-6479572">
            <a:off x="7752087" y="2005515"/>
            <a:ext cx="359488" cy="328985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24"/>
          <p:cNvSpPr/>
          <p:nvPr/>
        </p:nvSpPr>
        <p:spPr>
          <a:xfrm rot="-4312710">
            <a:off x="7206488" y="422742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24"/>
          <p:cNvSpPr/>
          <p:nvPr/>
        </p:nvSpPr>
        <p:spPr>
          <a:xfrm rot="-4312710">
            <a:off x="7200921" y="417479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24"/>
          <p:cNvSpPr/>
          <p:nvPr/>
        </p:nvSpPr>
        <p:spPr>
          <a:xfrm rot="-4312710">
            <a:off x="7208067" y="429307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24"/>
          <p:cNvSpPr/>
          <p:nvPr/>
        </p:nvSpPr>
        <p:spPr>
          <a:xfrm rot="-4312710">
            <a:off x="7208724" y="422462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5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25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25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25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25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25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5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25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25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25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25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7927520" y="6584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7929692" y="6540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7946241" y="6918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7998868" y="7798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7992549" y="7790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8012119" y="8204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8041765" y="5960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8067554" y="6529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8229593" y="10793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8216221" y="10908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8232263" y="11492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8245610" y="10898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8018197" y="10438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8090539" y="11954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8020328" y="11887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8075285" y="9446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8147647" y="10954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8136076" y="8499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8206716" y="9802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8187357" y="7549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8256930" y="8597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8118998" y="9126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7966279" y="9830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8147470" y="9057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8035564" y="11690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8052499" y="10455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8096475" y="11836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8106521" y="9461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8153631" y="10838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8163987" y="8447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8210700" y="9713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8207884" y="7432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8258597" y="8530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8041949" y="7614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25"/>
          <p:cNvSpPr/>
          <p:nvPr/>
        </p:nvSpPr>
        <p:spPr>
          <a:xfrm>
            <a:off x="7030019" y="6955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25"/>
          <p:cNvSpPr/>
          <p:nvPr/>
        </p:nvSpPr>
        <p:spPr>
          <a:xfrm>
            <a:off x="7042791" y="6786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25"/>
          <p:cNvSpPr/>
          <p:nvPr/>
        </p:nvSpPr>
        <p:spPr>
          <a:xfrm>
            <a:off x="7041755" y="7211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25"/>
          <p:cNvSpPr/>
          <p:nvPr/>
        </p:nvSpPr>
        <p:spPr>
          <a:xfrm>
            <a:off x="7028224" y="6956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25"/>
          <p:cNvSpPr/>
          <p:nvPr/>
        </p:nvSpPr>
        <p:spPr>
          <a:xfrm>
            <a:off x="7322100" y="6164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25"/>
          <p:cNvSpPr/>
          <p:nvPr/>
        </p:nvSpPr>
        <p:spPr>
          <a:xfrm>
            <a:off x="7325138" y="6422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25"/>
          <p:cNvSpPr/>
          <p:nvPr/>
        </p:nvSpPr>
        <p:spPr>
          <a:xfrm>
            <a:off x="7319615" y="6155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25"/>
          <p:cNvSpPr/>
          <p:nvPr/>
        </p:nvSpPr>
        <p:spPr>
          <a:xfrm>
            <a:off x="7342465" y="6686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25"/>
          <p:cNvSpPr/>
          <p:nvPr/>
        </p:nvSpPr>
        <p:spPr>
          <a:xfrm>
            <a:off x="7394240" y="7067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25"/>
          <p:cNvSpPr/>
          <p:nvPr/>
        </p:nvSpPr>
        <p:spPr>
          <a:xfrm>
            <a:off x="7661538" y="10013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25"/>
          <p:cNvSpPr/>
          <p:nvPr/>
        </p:nvSpPr>
        <p:spPr>
          <a:xfrm>
            <a:off x="7515532" y="9948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25"/>
          <p:cNvSpPr/>
          <p:nvPr/>
        </p:nvSpPr>
        <p:spPr>
          <a:xfrm>
            <a:off x="7326380" y="8225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25"/>
          <p:cNvSpPr/>
          <p:nvPr/>
        </p:nvSpPr>
        <p:spPr>
          <a:xfrm>
            <a:off x="7414467" y="9408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25"/>
          <p:cNvSpPr/>
          <p:nvPr/>
        </p:nvSpPr>
        <p:spPr>
          <a:xfrm>
            <a:off x="7432347" y="9621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25"/>
          <p:cNvSpPr/>
          <p:nvPr/>
        </p:nvSpPr>
        <p:spPr>
          <a:xfrm>
            <a:off x="7351025" y="8363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25"/>
          <p:cNvSpPr/>
          <p:nvPr/>
        </p:nvSpPr>
        <p:spPr>
          <a:xfrm>
            <a:off x="7538935" y="10151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25"/>
          <p:cNvSpPr/>
          <p:nvPr/>
        </p:nvSpPr>
        <p:spPr>
          <a:xfrm>
            <a:off x="7707791" y="10257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5"/>
          <p:cNvSpPr/>
          <p:nvPr/>
        </p:nvSpPr>
        <p:spPr>
          <a:xfrm>
            <a:off x="7666509" y="10001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25"/>
          <p:cNvSpPr/>
          <p:nvPr/>
        </p:nvSpPr>
        <p:spPr>
          <a:xfrm>
            <a:off x="7519882" y="9941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25"/>
          <p:cNvSpPr/>
          <p:nvPr/>
        </p:nvSpPr>
        <p:spPr>
          <a:xfrm>
            <a:off x="7326380" y="8206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25"/>
          <p:cNvSpPr/>
          <p:nvPr/>
        </p:nvSpPr>
        <p:spPr>
          <a:xfrm>
            <a:off x="7417574" y="9395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25"/>
          <p:cNvSpPr/>
          <p:nvPr/>
        </p:nvSpPr>
        <p:spPr>
          <a:xfrm>
            <a:off x="7726844" y="10875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25"/>
          <p:cNvSpPr/>
          <p:nvPr/>
        </p:nvSpPr>
        <p:spPr>
          <a:xfrm>
            <a:off x="7534033" y="10803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25"/>
          <p:cNvSpPr/>
          <p:nvPr/>
        </p:nvSpPr>
        <p:spPr>
          <a:xfrm>
            <a:off x="7315335" y="8659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25"/>
          <p:cNvSpPr/>
          <p:nvPr/>
        </p:nvSpPr>
        <p:spPr>
          <a:xfrm>
            <a:off x="7421302" y="10136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767037" y="8632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791672" y="7181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810757" y="9845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775509" y="8638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919965" y="6844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781230" y="6807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122719" y="7473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919992" y="6826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681600" y="2174475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491000" y="3117100"/>
            <a:ext cx="29538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FECC6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653" name="Google Shape;653;p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57" name="Google Shape;6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7"/>
          <p:cNvSpPr txBox="1">
            <a:spLocks noGrp="1"/>
          </p:cNvSpPr>
          <p:nvPr>
            <p:ph type="body" idx="1"/>
          </p:nvPr>
        </p:nvSpPr>
        <p:spPr>
          <a:xfrm>
            <a:off x="2248350" y="1680150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707" name="Google Shape;707;p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ECC6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8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710" name="Google Shape;710;p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4" name="Google Shape;714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8"/>
          <p:cNvSpPr txBox="1">
            <a:spLocks noGrp="1"/>
          </p:cNvSpPr>
          <p:nvPr>
            <p:ph type="title"/>
          </p:nvPr>
        </p:nvSpPr>
        <p:spPr>
          <a:xfrm>
            <a:off x="1898250" y="1371600"/>
            <a:ext cx="53475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FECC6"/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10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929" name="Google Shape;929;p10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3" name="Google Shape;933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4" name="Google Shape;934;p10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0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0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0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0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0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" name="Google Shape;982;p10"/>
          <p:cNvSpPr txBox="1">
            <a:spLocks noGrp="1"/>
          </p:cNvSpPr>
          <p:nvPr>
            <p:ph type="title"/>
          </p:nvPr>
        </p:nvSpPr>
        <p:spPr>
          <a:xfrm>
            <a:off x="1534625" y="679925"/>
            <a:ext cx="3180300" cy="13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FECC6"/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11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985" name="Google Shape;985;p11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9" name="Google Shape;989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0" name="Google Shape;990;p11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656225"/>
            <a:ext cx="68553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9" name="Google Shape;1039;p11"/>
          <p:cNvSpPr txBox="1">
            <a:spLocks noGrp="1"/>
          </p:cNvSpPr>
          <p:nvPr>
            <p:ph type="body" idx="1"/>
          </p:nvPr>
        </p:nvSpPr>
        <p:spPr>
          <a:xfrm>
            <a:off x="1756650" y="3211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FFECC6"/>
        </a:solidFill>
        <a:effectLst/>
      </p:bgPr>
    </p:bg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1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43" name="Google Shape;1043;p1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7" name="Google Shape;1047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" name="Google Shape;1048;p1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6" name="Google Shape;1096;p13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7" name="Google Shape;1097;p13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824170" y="110485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2"/>
          </p:nvPr>
        </p:nvSpPr>
        <p:spPr>
          <a:xfrm>
            <a:off x="1824185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34925" y="1251901"/>
            <a:ext cx="6327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0" name="Google Shape;1100;p13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1827028" y="229782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1" name="Google Shape;1101;p13"/>
          <p:cNvSpPr txBox="1">
            <a:spLocks noGrp="1"/>
          </p:cNvSpPr>
          <p:nvPr>
            <p:ph type="subTitle" idx="5"/>
          </p:nvPr>
        </p:nvSpPr>
        <p:spPr>
          <a:xfrm>
            <a:off x="1822763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1135825" y="2386096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3" name="Google Shape;1103;p13">
            <a:hlinkClick r:id="" action="ppaction://noaction"/>
          </p:cNvPr>
          <p:cNvSpPr txBox="1">
            <a:spLocks noGrp="1"/>
          </p:cNvSpPr>
          <p:nvPr>
            <p:ph type="subTitle" idx="7"/>
          </p:nvPr>
        </p:nvSpPr>
        <p:spPr>
          <a:xfrm>
            <a:off x="1828657" y="349229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4" name="Google Shape;1104;p13"/>
          <p:cNvSpPr txBox="1">
            <a:spLocks noGrp="1"/>
          </p:cNvSpPr>
          <p:nvPr>
            <p:ph type="subTitle" idx="8"/>
          </p:nvPr>
        </p:nvSpPr>
        <p:spPr>
          <a:xfrm>
            <a:off x="1822763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135825" y="363212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6" name="Google Shape;1106;p13">
            <a:hlinkClick r:id="rId5" action="ppaction://hlinksldjump"/>
          </p:cNvPr>
          <p:cNvSpPr txBox="1">
            <a:spLocks noGrp="1"/>
          </p:cNvSpPr>
          <p:nvPr>
            <p:ph type="subTitle" idx="13"/>
          </p:nvPr>
        </p:nvSpPr>
        <p:spPr>
          <a:xfrm>
            <a:off x="5266259" y="110485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7" name="Google Shape;1107;p13"/>
          <p:cNvSpPr txBox="1">
            <a:spLocks noGrp="1"/>
          </p:cNvSpPr>
          <p:nvPr>
            <p:ph type="subTitle" idx="14"/>
          </p:nvPr>
        </p:nvSpPr>
        <p:spPr>
          <a:xfrm>
            <a:off x="5260335" y="15388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3">
            <a:hlinkClick r:id="rId5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573025" y="1253262"/>
            <a:ext cx="6309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9" name="Google Shape;1109;p13">
            <a:hlinkClick r:id="rId6" action="ppaction://hlinksldjump"/>
          </p:cNvPr>
          <p:cNvSpPr txBox="1">
            <a:spLocks noGrp="1"/>
          </p:cNvSpPr>
          <p:nvPr>
            <p:ph type="subTitle" idx="16"/>
          </p:nvPr>
        </p:nvSpPr>
        <p:spPr>
          <a:xfrm>
            <a:off x="5266259" y="229602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0" name="Google Shape;1110;p13"/>
          <p:cNvSpPr txBox="1">
            <a:spLocks noGrp="1"/>
          </p:cNvSpPr>
          <p:nvPr>
            <p:ph type="subTitle" idx="17"/>
          </p:nvPr>
        </p:nvSpPr>
        <p:spPr>
          <a:xfrm>
            <a:off x="5260339" y="27355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13">
            <a:hlinkClick r:id="rId6" action="ppaction://hlinksldjump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4573023" y="2386096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2" name="Google Shape;1112;p13"/>
          <p:cNvSpPr txBox="1">
            <a:spLocks noGrp="1"/>
          </p:cNvSpPr>
          <p:nvPr>
            <p:ph type="subTitle" idx="19"/>
          </p:nvPr>
        </p:nvSpPr>
        <p:spPr>
          <a:xfrm>
            <a:off x="5266259" y="349049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3" name="Google Shape;1113;p13"/>
          <p:cNvSpPr txBox="1">
            <a:spLocks noGrp="1"/>
          </p:cNvSpPr>
          <p:nvPr>
            <p:ph type="subTitle" idx="20"/>
          </p:nvPr>
        </p:nvSpPr>
        <p:spPr>
          <a:xfrm>
            <a:off x="5260339" y="39306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3">
            <a:hlinkClick r:id="rId7" action="ppaction://hlinksldjump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4573025" y="363212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5" name="Google Shape;1115;p13"/>
          <p:cNvSpPr/>
          <p:nvPr/>
        </p:nvSpPr>
        <p:spPr>
          <a:xfrm rot="5189938" flipH="1">
            <a:off x="1066854" y="612099"/>
            <a:ext cx="251925" cy="286696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3"/>
          <p:cNvSpPr/>
          <p:nvPr/>
        </p:nvSpPr>
        <p:spPr>
          <a:xfrm rot="5189938" flipH="1">
            <a:off x="1075694" y="600540"/>
            <a:ext cx="158518" cy="321459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3"/>
          <p:cNvSpPr/>
          <p:nvPr/>
        </p:nvSpPr>
        <p:spPr>
          <a:xfrm rot="5189938" flipH="1">
            <a:off x="1081532" y="646460"/>
            <a:ext cx="200962" cy="262127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3"/>
          <p:cNvSpPr/>
          <p:nvPr/>
        </p:nvSpPr>
        <p:spPr>
          <a:xfrm rot="5189938" flipH="1">
            <a:off x="1082452" y="615733"/>
            <a:ext cx="224086" cy="289435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3"/>
          <p:cNvSpPr/>
          <p:nvPr/>
        </p:nvSpPr>
        <p:spPr>
          <a:xfrm rot="5189938" flipH="1">
            <a:off x="968070" y="852267"/>
            <a:ext cx="122236" cy="210705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3"/>
          <p:cNvSpPr/>
          <p:nvPr/>
        </p:nvSpPr>
        <p:spPr>
          <a:xfrm rot="5189938" flipH="1">
            <a:off x="831030" y="1000467"/>
            <a:ext cx="219750" cy="66254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3"/>
          <p:cNvSpPr/>
          <p:nvPr/>
        </p:nvSpPr>
        <p:spPr>
          <a:xfrm rot="5189938" flipH="1">
            <a:off x="977314" y="969310"/>
            <a:ext cx="175253" cy="174878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3"/>
          <p:cNvSpPr/>
          <p:nvPr/>
        </p:nvSpPr>
        <p:spPr>
          <a:xfrm rot="5189938" flipH="1">
            <a:off x="888760" y="778229"/>
            <a:ext cx="122844" cy="210097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3"/>
          <p:cNvSpPr/>
          <p:nvPr/>
        </p:nvSpPr>
        <p:spPr>
          <a:xfrm rot="5189938" flipH="1">
            <a:off x="752228" y="925730"/>
            <a:ext cx="219750" cy="66254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3"/>
          <p:cNvSpPr/>
          <p:nvPr/>
        </p:nvSpPr>
        <p:spPr>
          <a:xfrm rot="5189938" flipH="1">
            <a:off x="808199" y="703885"/>
            <a:ext cx="130831" cy="20637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3"/>
          <p:cNvSpPr/>
          <p:nvPr/>
        </p:nvSpPr>
        <p:spPr>
          <a:xfrm rot="5189938" flipH="1">
            <a:off x="661247" y="833924"/>
            <a:ext cx="216632" cy="63592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3"/>
          <p:cNvSpPr/>
          <p:nvPr/>
        </p:nvSpPr>
        <p:spPr>
          <a:xfrm rot="5189938" flipH="1">
            <a:off x="732579" y="623248"/>
            <a:ext cx="145283" cy="19967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3"/>
          <p:cNvSpPr/>
          <p:nvPr/>
        </p:nvSpPr>
        <p:spPr>
          <a:xfrm rot="5189938" flipH="1">
            <a:off x="581602" y="735825"/>
            <a:ext cx="212296" cy="65494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3"/>
          <p:cNvSpPr/>
          <p:nvPr/>
        </p:nvSpPr>
        <p:spPr>
          <a:xfrm rot="5189938" flipH="1">
            <a:off x="990798" y="949363"/>
            <a:ext cx="143990" cy="17700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3"/>
          <p:cNvSpPr/>
          <p:nvPr/>
        </p:nvSpPr>
        <p:spPr>
          <a:xfrm rot="5189938" flipH="1">
            <a:off x="991589" y="835964"/>
            <a:ext cx="71348" cy="212835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3"/>
          <p:cNvSpPr/>
          <p:nvPr/>
        </p:nvSpPr>
        <p:spPr>
          <a:xfrm rot="5189938" flipH="1">
            <a:off x="834083" y="995852"/>
            <a:ext cx="213893" cy="69601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3"/>
          <p:cNvSpPr/>
          <p:nvPr/>
        </p:nvSpPr>
        <p:spPr>
          <a:xfrm rot="5189938" flipH="1">
            <a:off x="913286" y="762828"/>
            <a:ext cx="74087" cy="212151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3"/>
          <p:cNvSpPr/>
          <p:nvPr/>
        </p:nvSpPr>
        <p:spPr>
          <a:xfrm rot="5189938" flipH="1">
            <a:off x="754694" y="921207"/>
            <a:ext cx="214578" cy="70134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3"/>
          <p:cNvSpPr/>
          <p:nvPr/>
        </p:nvSpPr>
        <p:spPr>
          <a:xfrm rot="5189938" flipH="1">
            <a:off x="831039" y="686558"/>
            <a:ext cx="84888" cy="208119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3"/>
          <p:cNvSpPr/>
          <p:nvPr/>
        </p:nvSpPr>
        <p:spPr>
          <a:xfrm rot="5189938" flipH="1">
            <a:off x="662401" y="831404"/>
            <a:ext cx="214578" cy="66559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3"/>
          <p:cNvSpPr/>
          <p:nvPr/>
        </p:nvSpPr>
        <p:spPr>
          <a:xfrm rot="5189938" flipH="1">
            <a:off x="755610" y="605151"/>
            <a:ext cx="99188" cy="201730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3"/>
          <p:cNvSpPr/>
          <p:nvPr/>
        </p:nvSpPr>
        <p:spPr>
          <a:xfrm rot="5189938" flipH="1">
            <a:off x="580993" y="733605"/>
            <a:ext cx="213893" cy="6739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3"/>
          <p:cNvSpPr/>
          <p:nvPr/>
        </p:nvSpPr>
        <p:spPr>
          <a:xfrm rot="5189938" flipH="1">
            <a:off x="631610" y="637488"/>
            <a:ext cx="454409" cy="360938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3"/>
          <p:cNvSpPr/>
          <p:nvPr/>
        </p:nvSpPr>
        <p:spPr>
          <a:xfrm rot="5189938" flipH="1">
            <a:off x="871339" y="726134"/>
            <a:ext cx="92418" cy="141941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3"/>
          <p:cNvSpPr/>
          <p:nvPr/>
        </p:nvSpPr>
        <p:spPr>
          <a:xfrm rot="5189938" flipH="1">
            <a:off x="851099" y="802812"/>
            <a:ext cx="289958" cy="332032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3"/>
          <p:cNvSpPr/>
          <p:nvPr/>
        </p:nvSpPr>
        <p:spPr>
          <a:xfrm rot="5189938" flipH="1">
            <a:off x="878722" y="721155"/>
            <a:ext cx="26546" cy="27917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3"/>
          <p:cNvSpPr/>
          <p:nvPr/>
        </p:nvSpPr>
        <p:spPr>
          <a:xfrm rot="1106660">
            <a:off x="7613262" y="764671"/>
            <a:ext cx="88017" cy="73741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3"/>
          <p:cNvSpPr/>
          <p:nvPr/>
        </p:nvSpPr>
        <p:spPr>
          <a:xfrm rot="1106660">
            <a:off x="7613555" y="762125"/>
            <a:ext cx="80634" cy="7587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3"/>
          <p:cNvSpPr/>
          <p:nvPr/>
        </p:nvSpPr>
        <p:spPr>
          <a:xfrm rot="1106660">
            <a:off x="7642030" y="801244"/>
            <a:ext cx="33796" cy="27725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3"/>
          <p:cNvSpPr/>
          <p:nvPr/>
        </p:nvSpPr>
        <p:spPr>
          <a:xfrm rot="1106660">
            <a:off x="7753665" y="808291"/>
            <a:ext cx="78419" cy="7841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3"/>
          <p:cNvSpPr/>
          <p:nvPr/>
        </p:nvSpPr>
        <p:spPr>
          <a:xfrm rot="1106660">
            <a:off x="7747437" y="807443"/>
            <a:ext cx="91134" cy="80631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3"/>
          <p:cNvSpPr/>
          <p:nvPr/>
        </p:nvSpPr>
        <p:spPr>
          <a:xfrm rot="1106660">
            <a:off x="7780259" y="852551"/>
            <a:ext cx="31089" cy="26002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 rot="1106660">
            <a:off x="7699123" y="565099"/>
            <a:ext cx="231485" cy="259201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 rot="1106660">
            <a:off x="7746716" y="659365"/>
            <a:ext cx="65213" cy="161180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 rot="1106660">
            <a:off x="8158677" y="744631"/>
            <a:ext cx="375609" cy="26855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 rot="1106660">
            <a:off x="8129949" y="771183"/>
            <a:ext cx="380203" cy="191940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 rot="1106660">
            <a:off x="8203287" y="824302"/>
            <a:ext cx="306787" cy="224094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 rot="1106660">
            <a:off x="8181368" y="747974"/>
            <a:ext cx="355102" cy="270766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3"/>
          <p:cNvSpPr/>
          <p:nvPr/>
        </p:nvSpPr>
        <p:spPr>
          <a:xfrm rot="1106660">
            <a:off x="7994340" y="951220"/>
            <a:ext cx="138546" cy="227867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3"/>
          <p:cNvSpPr/>
          <p:nvPr/>
        </p:nvSpPr>
        <p:spPr>
          <a:xfrm rot="1106660">
            <a:off x="8096344" y="995056"/>
            <a:ext cx="243871" cy="101466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3"/>
          <p:cNvSpPr/>
          <p:nvPr/>
        </p:nvSpPr>
        <p:spPr>
          <a:xfrm rot="1106660">
            <a:off x="8089754" y="1053031"/>
            <a:ext cx="157413" cy="215317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3"/>
          <p:cNvSpPr/>
          <p:nvPr/>
        </p:nvSpPr>
        <p:spPr>
          <a:xfrm rot="1106660">
            <a:off x="7967943" y="837488"/>
            <a:ext cx="138793" cy="227867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3"/>
          <p:cNvSpPr/>
          <p:nvPr/>
        </p:nvSpPr>
        <p:spPr>
          <a:xfrm rot="1106660">
            <a:off x="8069636" y="880715"/>
            <a:ext cx="244117" cy="101958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3"/>
          <p:cNvSpPr/>
          <p:nvPr/>
        </p:nvSpPr>
        <p:spPr>
          <a:xfrm rot="1106660">
            <a:off x="7948368" y="725046"/>
            <a:ext cx="136988" cy="229671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 rot="1106660">
            <a:off x="8028104" y="756651"/>
            <a:ext cx="242395" cy="84978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 rot="1106660">
            <a:off x="7920397" y="620107"/>
            <a:ext cx="133297" cy="227621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 rot="1106660">
            <a:off x="7978660" y="634617"/>
            <a:ext cx="238621" cy="7423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 rot="1106660">
            <a:off x="7957080" y="814281"/>
            <a:ext cx="81290" cy="142888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 rot="1106660">
            <a:off x="7944886" y="852957"/>
            <a:ext cx="333201" cy="396840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 rot="1106660">
            <a:off x="7938790" y="821194"/>
            <a:ext cx="35190" cy="2280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 rot="1106660">
            <a:off x="8094801" y="1044175"/>
            <a:ext cx="108360" cy="217614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 rot="1106660">
            <a:off x="8030379" y="950966"/>
            <a:ext cx="72513" cy="22917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 rot="1106660">
            <a:off x="8096827" y="990279"/>
            <a:ext cx="219017" cy="104090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 rot="1106660">
            <a:off x="8001512" y="838183"/>
            <a:ext cx="75466" cy="23008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 rot="1106660">
            <a:off x="8070114" y="876211"/>
            <a:ext cx="218935" cy="104008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 rot="1106660">
            <a:off x="7974709" y="723262"/>
            <a:ext cx="73334" cy="231394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 rot="1106660">
            <a:off x="8028419" y="752495"/>
            <a:ext cx="225579" cy="88670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 rot="1106660">
            <a:off x="7935994" y="615979"/>
            <a:ext cx="76943" cy="23016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 rot="1106660">
            <a:off x="7977010" y="630975"/>
            <a:ext cx="230665" cy="76120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 rot="1106660">
            <a:off x="7867736" y="599945"/>
            <a:ext cx="402269" cy="48378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 rot="-3603133">
            <a:off x="8210019" y="4081162"/>
            <a:ext cx="323633" cy="271347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 rot="1365070">
            <a:off x="7855948" y="4289965"/>
            <a:ext cx="453612" cy="300440"/>
          </a:xfrm>
          <a:custGeom>
            <a:avLst/>
            <a:gdLst/>
            <a:ahLst/>
            <a:cxnLst/>
            <a:rect l="l" t="t" r="r" b="b"/>
            <a:pathLst>
              <a:path w="5005" h="3315" extrusionOk="0">
                <a:moveTo>
                  <a:pt x="3133" y="1"/>
                </a:moveTo>
                <a:cubicBezTo>
                  <a:pt x="3086" y="1"/>
                  <a:pt x="3041" y="10"/>
                  <a:pt x="2999" y="30"/>
                </a:cubicBezTo>
                <a:cubicBezTo>
                  <a:pt x="2651" y="190"/>
                  <a:pt x="2741" y="458"/>
                  <a:pt x="2741" y="458"/>
                </a:cubicBezTo>
                <a:cubicBezTo>
                  <a:pt x="2741" y="458"/>
                  <a:pt x="2316" y="210"/>
                  <a:pt x="1958" y="210"/>
                </a:cubicBezTo>
                <a:cubicBezTo>
                  <a:pt x="1832" y="210"/>
                  <a:pt x="1713" y="241"/>
                  <a:pt x="1625" y="324"/>
                </a:cubicBezTo>
                <a:cubicBezTo>
                  <a:pt x="1286" y="637"/>
                  <a:pt x="1803" y="896"/>
                  <a:pt x="1803" y="896"/>
                </a:cubicBezTo>
                <a:cubicBezTo>
                  <a:pt x="1803" y="896"/>
                  <a:pt x="1673" y="875"/>
                  <a:pt x="1507" y="875"/>
                </a:cubicBezTo>
                <a:cubicBezTo>
                  <a:pt x="1237" y="875"/>
                  <a:pt x="875" y="930"/>
                  <a:pt x="831" y="1217"/>
                </a:cubicBezTo>
                <a:cubicBezTo>
                  <a:pt x="759" y="1690"/>
                  <a:pt x="1295" y="1734"/>
                  <a:pt x="1295" y="1734"/>
                </a:cubicBezTo>
                <a:cubicBezTo>
                  <a:pt x="72" y="1877"/>
                  <a:pt x="1" y="2930"/>
                  <a:pt x="643" y="3127"/>
                </a:cubicBezTo>
                <a:cubicBezTo>
                  <a:pt x="733" y="3154"/>
                  <a:pt x="822" y="3166"/>
                  <a:pt x="909" y="3166"/>
                </a:cubicBezTo>
                <a:cubicBezTo>
                  <a:pt x="1448" y="3166"/>
                  <a:pt x="1910" y="2716"/>
                  <a:pt x="1911" y="2716"/>
                </a:cubicBezTo>
                <a:lnTo>
                  <a:pt x="1911" y="2716"/>
                </a:lnTo>
                <a:cubicBezTo>
                  <a:pt x="1911" y="2716"/>
                  <a:pt x="1821" y="3216"/>
                  <a:pt x="2241" y="3305"/>
                </a:cubicBezTo>
                <a:cubicBezTo>
                  <a:pt x="2270" y="3311"/>
                  <a:pt x="2297" y="3314"/>
                  <a:pt x="2325" y="3314"/>
                </a:cubicBezTo>
                <a:cubicBezTo>
                  <a:pt x="2693" y="3314"/>
                  <a:pt x="2910" y="2788"/>
                  <a:pt x="2910" y="2788"/>
                </a:cubicBezTo>
                <a:cubicBezTo>
                  <a:pt x="2910" y="2788"/>
                  <a:pt x="3104" y="3169"/>
                  <a:pt x="3399" y="3169"/>
                </a:cubicBezTo>
                <a:cubicBezTo>
                  <a:pt x="3484" y="3169"/>
                  <a:pt x="3578" y="3137"/>
                  <a:pt x="3678" y="3055"/>
                </a:cubicBezTo>
                <a:cubicBezTo>
                  <a:pt x="4124" y="2689"/>
                  <a:pt x="3847" y="2074"/>
                  <a:pt x="3847" y="2074"/>
                </a:cubicBezTo>
                <a:lnTo>
                  <a:pt x="3847" y="2074"/>
                </a:lnTo>
                <a:cubicBezTo>
                  <a:pt x="3847" y="2074"/>
                  <a:pt x="3976" y="2225"/>
                  <a:pt x="4171" y="2225"/>
                </a:cubicBezTo>
                <a:cubicBezTo>
                  <a:pt x="4276" y="2225"/>
                  <a:pt x="4400" y="2181"/>
                  <a:pt x="4534" y="2047"/>
                </a:cubicBezTo>
                <a:cubicBezTo>
                  <a:pt x="4847" y="1743"/>
                  <a:pt x="4651" y="1297"/>
                  <a:pt x="4651" y="1297"/>
                </a:cubicBezTo>
                <a:lnTo>
                  <a:pt x="4651" y="1297"/>
                </a:lnTo>
                <a:cubicBezTo>
                  <a:pt x="4703" y="1329"/>
                  <a:pt x="4745" y="1342"/>
                  <a:pt x="4778" y="1342"/>
                </a:cubicBezTo>
                <a:cubicBezTo>
                  <a:pt x="5005" y="1342"/>
                  <a:pt x="4793" y="681"/>
                  <a:pt x="4793" y="681"/>
                </a:cubicBezTo>
                <a:cubicBezTo>
                  <a:pt x="4793" y="681"/>
                  <a:pt x="4279" y="152"/>
                  <a:pt x="4046" y="152"/>
                </a:cubicBezTo>
                <a:cubicBezTo>
                  <a:pt x="4021" y="152"/>
                  <a:pt x="3999" y="158"/>
                  <a:pt x="3981" y="173"/>
                </a:cubicBezTo>
                <a:cubicBezTo>
                  <a:pt x="3874" y="244"/>
                  <a:pt x="3847" y="387"/>
                  <a:pt x="3928" y="485"/>
                </a:cubicBezTo>
                <a:cubicBezTo>
                  <a:pt x="3928" y="485"/>
                  <a:pt x="3478" y="1"/>
                  <a:pt x="31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 rot="1365070">
            <a:off x="7865275" y="4373584"/>
            <a:ext cx="326002" cy="208813"/>
          </a:xfrm>
          <a:custGeom>
            <a:avLst/>
            <a:gdLst/>
            <a:ahLst/>
            <a:cxnLst/>
            <a:rect l="l" t="t" r="r" b="b"/>
            <a:pathLst>
              <a:path w="3597" h="2304" extrusionOk="0">
                <a:moveTo>
                  <a:pt x="884" y="590"/>
                </a:moveTo>
                <a:cubicBezTo>
                  <a:pt x="919" y="608"/>
                  <a:pt x="955" y="608"/>
                  <a:pt x="1000" y="616"/>
                </a:cubicBezTo>
                <a:cubicBezTo>
                  <a:pt x="919" y="625"/>
                  <a:pt x="848" y="634"/>
                  <a:pt x="777" y="652"/>
                </a:cubicBezTo>
                <a:cubicBezTo>
                  <a:pt x="411" y="893"/>
                  <a:pt x="143" y="1259"/>
                  <a:pt x="18" y="1679"/>
                </a:cubicBezTo>
                <a:cubicBezTo>
                  <a:pt x="18" y="1696"/>
                  <a:pt x="9" y="1714"/>
                  <a:pt x="0" y="1723"/>
                </a:cubicBezTo>
                <a:cubicBezTo>
                  <a:pt x="71" y="1866"/>
                  <a:pt x="196" y="1964"/>
                  <a:pt x="348" y="2009"/>
                </a:cubicBezTo>
                <a:cubicBezTo>
                  <a:pt x="982" y="2205"/>
                  <a:pt x="1615" y="1598"/>
                  <a:pt x="1615" y="1598"/>
                </a:cubicBezTo>
                <a:cubicBezTo>
                  <a:pt x="1615" y="1598"/>
                  <a:pt x="1517" y="2098"/>
                  <a:pt x="1937" y="2187"/>
                </a:cubicBezTo>
                <a:cubicBezTo>
                  <a:pt x="2356" y="2277"/>
                  <a:pt x="2606" y="1670"/>
                  <a:pt x="2606" y="1670"/>
                </a:cubicBezTo>
                <a:cubicBezTo>
                  <a:pt x="2606" y="1670"/>
                  <a:pt x="2927" y="2303"/>
                  <a:pt x="3374" y="1937"/>
                </a:cubicBezTo>
                <a:cubicBezTo>
                  <a:pt x="3481" y="1848"/>
                  <a:pt x="3561" y="1732"/>
                  <a:pt x="3597" y="1598"/>
                </a:cubicBezTo>
                <a:cubicBezTo>
                  <a:pt x="3213" y="483"/>
                  <a:pt x="1901" y="1"/>
                  <a:pt x="884" y="59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 rot="1365070">
            <a:off x="7875100" y="4290364"/>
            <a:ext cx="425607" cy="302978"/>
          </a:xfrm>
          <a:custGeom>
            <a:avLst/>
            <a:gdLst/>
            <a:ahLst/>
            <a:cxnLst/>
            <a:rect l="l" t="t" r="r" b="b"/>
            <a:pathLst>
              <a:path w="4696" h="3343" extrusionOk="0">
                <a:moveTo>
                  <a:pt x="1697" y="2735"/>
                </a:move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close/>
                <a:moveTo>
                  <a:pt x="1695" y="2737"/>
                </a:moveTo>
                <a:lnTo>
                  <a:pt x="1695" y="2737"/>
                </a:lnTo>
                <a:cubicBezTo>
                  <a:pt x="1481" y="2941"/>
                  <a:pt x="1214" y="3083"/>
                  <a:pt x="920" y="3164"/>
                </a:cubicBezTo>
                <a:cubicBezTo>
                  <a:pt x="1205" y="3092"/>
                  <a:pt x="1481" y="2941"/>
                  <a:pt x="1695" y="2737"/>
                </a:cubicBezTo>
                <a:close/>
                <a:moveTo>
                  <a:pt x="2898" y="1"/>
                </a:moveTo>
                <a:cubicBezTo>
                  <a:pt x="2878" y="1"/>
                  <a:pt x="2858" y="2"/>
                  <a:pt x="2839" y="4"/>
                </a:cubicBezTo>
                <a:cubicBezTo>
                  <a:pt x="2776" y="22"/>
                  <a:pt x="2705" y="58"/>
                  <a:pt x="2652" y="102"/>
                </a:cubicBezTo>
                <a:cubicBezTo>
                  <a:pt x="2540" y="182"/>
                  <a:pt x="2479" y="311"/>
                  <a:pt x="2498" y="439"/>
                </a:cubicBezTo>
                <a:lnTo>
                  <a:pt x="2498" y="439"/>
                </a:lnTo>
                <a:cubicBezTo>
                  <a:pt x="2367" y="368"/>
                  <a:pt x="2236" y="313"/>
                  <a:pt x="2089" y="272"/>
                </a:cubicBezTo>
                <a:cubicBezTo>
                  <a:pt x="1984" y="235"/>
                  <a:pt x="1875" y="215"/>
                  <a:pt x="1762" y="215"/>
                </a:cubicBezTo>
                <a:cubicBezTo>
                  <a:pt x="1711" y="215"/>
                  <a:pt x="1660" y="219"/>
                  <a:pt x="1607" y="227"/>
                </a:cubicBezTo>
                <a:cubicBezTo>
                  <a:pt x="1527" y="245"/>
                  <a:pt x="1447" y="281"/>
                  <a:pt x="1384" y="343"/>
                </a:cubicBezTo>
                <a:cubicBezTo>
                  <a:pt x="1322" y="397"/>
                  <a:pt x="1286" y="477"/>
                  <a:pt x="1277" y="566"/>
                </a:cubicBezTo>
                <a:cubicBezTo>
                  <a:pt x="1277" y="647"/>
                  <a:pt x="1313" y="727"/>
                  <a:pt x="1384" y="790"/>
                </a:cubicBezTo>
                <a:cubicBezTo>
                  <a:pt x="1417" y="822"/>
                  <a:pt x="1453" y="855"/>
                  <a:pt x="1495" y="884"/>
                </a:cubicBezTo>
                <a:lnTo>
                  <a:pt x="1495" y="884"/>
                </a:lnTo>
                <a:cubicBezTo>
                  <a:pt x="1438" y="878"/>
                  <a:pt x="1381" y="875"/>
                  <a:pt x="1324" y="875"/>
                </a:cubicBezTo>
                <a:cubicBezTo>
                  <a:pt x="1252" y="875"/>
                  <a:pt x="1180" y="880"/>
                  <a:pt x="1107" y="888"/>
                </a:cubicBezTo>
                <a:cubicBezTo>
                  <a:pt x="1027" y="897"/>
                  <a:pt x="947" y="915"/>
                  <a:pt x="875" y="941"/>
                </a:cubicBezTo>
                <a:cubicBezTo>
                  <a:pt x="795" y="968"/>
                  <a:pt x="724" y="1013"/>
                  <a:pt x="670" y="1075"/>
                </a:cubicBezTo>
                <a:cubicBezTo>
                  <a:pt x="572" y="1218"/>
                  <a:pt x="572" y="1405"/>
                  <a:pt x="661" y="1548"/>
                </a:cubicBezTo>
                <a:cubicBezTo>
                  <a:pt x="735" y="1648"/>
                  <a:pt x="843" y="1719"/>
                  <a:pt x="961" y="1751"/>
                </a:cubicBezTo>
                <a:lnTo>
                  <a:pt x="961" y="1751"/>
                </a:lnTo>
                <a:cubicBezTo>
                  <a:pt x="702" y="1797"/>
                  <a:pt x="461" y="1913"/>
                  <a:pt x="260" y="2084"/>
                </a:cubicBezTo>
                <a:cubicBezTo>
                  <a:pt x="144" y="2191"/>
                  <a:pt x="72" y="2325"/>
                  <a:pt x="37" y="2476"/>
                </a:cubicBezTo>
                <a:cubicBezTo>
                  <a:pt x="1" y="2619"/>
                  <a:pt x="28" y="2780"/>
                  <a:pt x="108" y="2914"/>
                </a:cubicBezTo>
                <a:cubicBezTo>
                  <a:pt x="188" y="3039"/>
                  <a:pt x="322" y="3137"/>
                  <a:pt x="474" y="3164"/>
                </a:cubicBezTo>
                <a:cubicBezTo>
                  <a:pt x="545" y="3181"/>
                  <a:pt x="619" y="3190"/>
                  <a:pt x="694" y="3190"/>
                </a:cubicBezTo>
                <a:cubicBezTo>
                  <a:pt x="768" y="3190"/>
                  <a:pt x="844" y="3181"/>
                  <a:pt x="920" y="3164"/>
                </a:cubicBezTo>
                <a:lnTo>
                  <a:pt x="920" y="3164"/>
                </a:lnTo>
                <a:cubicBezTo>
                  <a:pt x="854" y="3176"/>
                  <a:pt x="786" y="3183"/>
                  <a:pt x="716" y="3183"/>
                </a:cubicBezTo>
                <a:cubicBezTo>
                  <a:pt x="636" y="3183"/>
                  <a:pt x="555" y="3174"/>
                  <a:pt x="474" y="3155"/>
                </a:cubicBezTo>
                <a:cubicBezTo>
                  <a:pt x="331" y="3119"/>
                  <a:pt x="206" y="3030"/>
                  <a:pt x="126" y="2905"/>
                </a:cubicBezTo>
                <a:cubicBezTo>
                  <a:pt x="45" y="2780"/>
                  <a:pt x="28" y="2628"/>
                  <a:pt x="63" y="2485"/>
                </a:cubicBezTo>
                <a:cubicBezTo>
                  <a:pt x="99" y="2343"/>
                  <a:pt x="179" y="2209"/>
                  <a:pt x="286" y="2110"/>
                </a:cubicBezTo>
                <a:cubicBezTo>
                  <a:pt x="510" y="1914"/>
                  <a:pt x="795" y="1798"/>
                  <a:pt x="1090" y="1771"/>
                </a:cubicBezTo>
                <a:lnTo>
                  <a:pt x="1224" y="1762"/>
                </a:lnTo>
                <a:lnTo>
                  <a:pt x="1090" y="1745"/>
                </a:lnTo>
                <a:cubicBezTo>
                  <a:pt x="1087" y="1744"/>
                  <a:pt x="1084" y="1744"/>
                  <a:pt x="1081" y="1743"/>
                </a:cubicBezTo>
                <a:lnTo>
                  <a:pt x="1081" y="1743"/>
                </a:lnTo>
                <a:lnTo>
                  <a:pt x="1081" y="1736"/>
                </a:lnTo>
                <a:cubicBezTo>
                  <a:pt x="1071" y="1737"/>
                  <a:pt x="1060" y="1738"/>
                  <a:pt x="1050" y="1739"/>
                </a:cubicBezTo>
                <a:lnTo>
                  <a:pt x="1050" y="1739"/>
                </a:lnTo>
                <a:cubicBezTo>
                  <a:pt x="913" y="1714"/>
                  <a:pt x="787" y="1644"/>
                  <a:pt x="697" y="1530"/>
                </a:cubicBezTo>
                <a:cubicBezTo>
                  <a:pt x="617" y="1396"/>
                  <a:pt x="617" y="1227"/>
                  <a:pt x="706" y="1102"/>
                </a:cubicBezTo>
                <a:cubicBezTo>
                  <a:pt x="759" y="1048"/>
                  <a:pt x="822" y="1004"/>
                  <a:pt x="893" y="977"/>
                </a:cubicBezTo>
                <a:cubicBezTo>
                  <a:pt x="965" y="950"/>
                  <a:pt x="1036" y="932"/>
                  <a:pt x="1116" y="923"/>
                </a:cubicBezTo>
                <a:cubicBezTo>
                  <a:pt x="1178" y="917"/>
                  <a:pt x="1238" y="914"/>
                  <a:pt x="1298" y="914"/>
                </a:cubicBezTo>
                <a:cubicBezTo>
                  <a:pt x="1390" y="914"/>
                  <a:pt x="1483" y="921"/>
                  <a:pt x="1578" y="931"/>
                </a:cubicBezTo>
                <a:lnTo>
                  <a:pt x="1578" y="931"/>
                </a:lnTo>
                <a:cubicBezTo>
                  <a:pt x="1579" y="932"/>
                  <a:pt x="1580" y="932"/>
                  <a:pt x="1581" y="932"/>
                </a:cubicBezTo>
                <a:lnTo>
                  <a:pt x="1581" y="931"/>
                </a:lnTo>
                <a:lnTo>
                  <a:pt x="1581" y="931"/>
                </a:lnTo>
                <a:cubicBezTo>
                  <a:pt x="1584" y="932"/>
                  <a:pt x="1587" y="932"/>
                  <a:pt x="1589" y="932"/>
                </a:cubicBezTo>
                <a:lnTo>
                  <a:pt x="1697" y="950"/>
                </a:lnTo>
                <a:lnTo>
                  <a:pt x="1598" y="897"/>
                </a:lnTo>
                <a:cubicBezTo>
                  <a:pt x="1527" y="861"/>
                  <a:pt x="1464" y="816"/>
                  <a:pt x="1411" y="763"/>
                </a:cubicBezTo>
                <a:cubicBezTo>
                  <a:pt x="1357" y="709"/>
                  <a:pt x="1322" y="638"/>
                  <a:pt x="1322" y="566"/>
                </a:cubicBezTo>
                <a:cubicBezTo>
                  <a:pt x="1331" y="486"/>
                  <a:pt x="1366" y="424"/>
                  <a:pt x="1420" y="370"/>
                </a:cubicBezTo>
                <a:cubicBezTo>
                  <a:pt x="1473" y="317"/>
                  <a:pt x="1545" y="281"/>
                  <a:pt x="1625" y="272"/>
                </a:cubicBezTo>
                <a:cubicBezTo>
                  <a:pt x="1672" y="264"/>
                  <a:pt x="1720" y="260"/>
                  <a:pt x="1768" y="260"/>
                </a:cubicBezTo>
                <a:cubicBezTo>
                  <a:pt x="1875" y="260"/>
                  <a:pt x="1982" y="280"/>
                  <a:pt x="2080" y="317"/>
                </a:cubicBezTo>
                <a:cubicBezTo>
                  <a:pt x="2232" y="361"/>
                  <a:pt x="2375" y="424"/>
                  <a:pt x="2518" y="495"/>
                </a:cubicBezTo>
                <a:lnTo>
                  <a:pt x="2571" y="531"/>
                </a:lnTo>
                <a:lnTo>
                  <a:pt x="2553" y="468"/>
                </a:lnTo>
                <a:cubicBezTo>
                  <a:pt x="2518" y="343"/>
                  <a:pt x="2571" y="209"/>
                  <a:pt x="2678" y="138"/>
                </a:cubicBezTo>
                <a:cubicBezTo>
                  <a:pt x="2732" y="93"/>
                  <a:pt x="2794" y="67"/>
                  <a:pt x="2857" y="49"/>
                </a:cubicBezTo>
                <a:cubicBezTo>
                  <a:pt x="2874" y="46"/>
                  <a:pt x="2890" y="45"/>
                  <a:pt x="2907" y="45"/>
                </a:cubicBezTo>
                <a:cubicBezTo>
                  <a:pt x="2953" y="45"/>
                  <a:pt x="2998" y="54"/>
                  <a:pt x="3044" y="67"/>
                </a:cubicBezTo>
                <a:cubicBezTo>
                  <a:pt x="3169" y="111"/>
                  <a:pt x="3285" y="174"/>
                  <a:pt x="3392" y="254"/>
                </a:cubicBezTo>
                <a:cubicBezTo>
                  <a:pt x="3491" y="328"/>
                  <a:pt x="3590" y="410"/>
                  <a:pt x="3682" y="500"/>
                </a:cubicBezTo>
                <a:lnTo>
                  <a:pt x="3682" y="500"/>
                </a:lnTo>
                <a:cubicBezTo>
                  <a:pt x="3686" y="507"/>
                  <a:pt x="3691" y="515"/>
                  <a:pt x="3696" y="522"/>
                </a:cubicBezTo>
                <a:lnTo>
                  <a:pt x="3701" y="518"/>
                </a:lnTo>
                <a:lnTo>
                  <a:pt x="3701" y="518"/>
                </a:lnTo>
                <a:cubicBezTo>
                  <a:pt x="3702" y="519"/>
                  <a:pt x="3703" y="521"/>
                  <a:pt x="3705" y="522"/>
                </a:cubicBezTo>
                <a:lnTo>
                  <a:pt x="3740" y="486"/>
                </a:lnTo>
                <a:cubicBezTo>
                  <a:pt x="3705" y="441"/>
                  <a:pt x="3687" y="397"/>
                  <a:pt x="3696" y="343"/>
                </a:cubicBezTo>
                <a:cubicBezTo>
                  <a:pt x="3696" y="290"/>
                  <a:pt x="3723" y="245"/>
                  <a:pt x="3767" y="218"/>
                </a:cubicBezTo>
                <a:cubicBezTo>
                  <a:pt x="3785" y="201"/>
                  <a:pt x="3807" y="194"/>
                  <a:pt x="3831" y="194"/>
                </a:cubicBezTo>
                <a:cubicBezTo>
                  <a:pt x="3854" y="194"/>
                  <a:pt x="3879" y="201"/>
                  <a:pt x="3901" y="209"/>
                </a:cubicBezTo>
                <a:cubicBezTo>
                  <a:pt x="3955" y="227"/>
                  <a:pt x="3999" y="254"/>
                  <a:pt x="4053" y="281"/>
                </a:cubicBezTo>
                <a:cubicBezTo>
                  <a:pt x="4237" y="403"/>
                  <a:pt x="4403" y="543"/>
                  <a:pt x="4561" y="700"/>
                </a:cubicBezTo>
                <a:lnTo>
                  <a:pt x="4561" y="700"/>
                </a:lnTo>
                <a:cubicBezTo>
                  <a:pt x="4606" y="843"/>
                  <a:pt x="4633" y="977"/>
                  <a:pt x="4651" y="1120"/>
                </a:cubicBezTo>
                <a:cubicBezTo>
                  <a:pt x="4660" y="1191"/>
                  <a:pt x="4651" y="1254"/>
                  <a:pt x="4615" y="1316"/>
                </a:cubicBezTo>
                <a:cubicBezTo>
                  <a:pt x="4602" y="1336"/>
                  <a:pt x="4584" y="1343"/>
                  <a:pt x="4563" y="1343"/>
                </a:cubicBezTo>
                <a:cubicBezTo>
                  <a:pt x="4528" y="1343"/>
                  <a:pt x="4485" y="1321"/>
                  <a:pt x="4445" y="1298"/>
                </a:cubicBezTo>
                <a:lnTo>
                  <a:pt x="4392" y="1272"/>
                </a:lnTo>
                <a:lnTo>
                  <a:pt x="4419" y="1325"/>
                </a:lnTo>
                <a:cubicBezTo>
                  <a:pt x="4419" y="1327"/>
                  <a:pt x="4420" y="1329"/>
                  <a:pt x="4421" y="1332"/>
                </a:cubicBezTo>
                <a:lnTo>
                  <a:pt x="4421" y="1332"/>
                </a:lnTo>
                <a:lnTo>
                  <a:pt x="4419" y="1334"/>
                </a:lnTo>
                <a:cubicBezTo>
                  <a:pt x="4420" y="1335"/>
                  <a:pt x="4421" y="1335"/>
                  <a:pt x="4422" y="1336"/>
                </a:cubicBezTo>
                <a:lnTo>
                  <a:pt x="4422" y="1336"/>
                </a:lnTo>
                <a:cubicBezTo>
                  <a:pt x="4465" y="1457"/>
                  <a:pt x="4490" y="1579"/>
                  <a:pt x="4472" y="1709"/>
                </a:cubicBezTo>
                <a:cubicBezTo>
                  <a:pt x="4463" y="1834"/>
                  <a:pt x="4410" y="1959"/>
                  <a:pt x="4312" y="2048"/>
                </a:cubicBezTo>
                <a:cubicBezTo>
                  <a:pt x="4231" y="2146"/>
                  <a:pt x="4106" y="2209"/>
                  <a:pt x="3981" y="2226"/>
                </a:cubicBezTo>
                <a:cubicBezTo>
                  <a:pt x="3972" y="2227"/>
                  <a:pt x="3962" y="2227"/>
                  <a:pt x="3953" y="2227"/>
                </a:cubicBezTo>
                <a:cubicBezTo>
                  <a:pt x="3830" y="2227"/>
                  <a:pt x="3717" y="2175"/>
                  <a:pt x="3642" y="2084"/>
                </a:cubicBezTo>
                <a:lnTo>
                  <a:pt x="3642" y="2084"/>
                </a:lnTo>
                <a:cubicBezTo>
                  <a:pt x="3642" y="2084"/>
                  <a:pt x="3642" y="2084"/>
                  <a:pt x="3642" y="2084"/>
                </a:cubicBezTo>
                <a:lnTo>
                  <a:pt x="3580" y="2021"/>
                </a:lnTo>
                <a:lnTo>
                  <a:pt x="3615" y="2102"/>
                </a:lnTo>
                <a:cubicBezTo>
                  <a:pt x="3616" y="2104"/>
                  <a:pt x="3617" y="2106"/>
                  <a:pt x="3618" y="2108"/>
                </a:cubicBezTo>
                <a:lnTo>
                  <a:pt x="3618" y="2108"/>
                </a:lnTo>
                <a:lnTo>
                  <a:pt x="3615" y="2110"/>
                </a:lnTo>
                <a:cubicBezTo>
                  <a:pt x="3618" y="2113"/>
                  <a:pt x="3620" y="2115"/>
                  <a:pt x="3622" y="2117"/>
                </a:cubicBezTo>
                <a:lnTo>
                  <a:pt x="3622" y="2117"/>
                </a:lnTo>
                <a:cubicBezTo>
                  <a:pt x="3680" y="2265"/>
                  <a:pt x="3704" y="2428"/>
                  <a:pt x="3696" y="2583"/>
                </a:cubicBezTo>
                <a:cubicBezTo>
                  <a:pt x="3687" y="2753"/>
                  <a:pt x="3615" y="2914"/>
                  <a:pt x="3490" y="3021"/>
                </a:cubicBezTo>
                <a:cubicBezTo>
                  <a:pt x="3437" y="3083"/>
                  <a:pt x="3366" y="3128"/>
                  <a:pt x="3285" y="3155"/>
                </a:cubicBezTo>
                <a:cubicBezTo>
                  <a:pt x="3248" y="3167"/>
                  <a:pt x="3211" y="3174"/>
                  <a:pt x="3173" y="3174"/>
                </a:cubicBezTo>
                <a:cubicBezTo>
                  <a:pt x="3130" y="3174"/>
                  <a:pt x="3087" y="3165"/>
                  <a:pt x="3044" y="3146"/>
                </a:cubicBezTo>
                <a:cubicBezTo>
                  <a:pt x="2892" y="3065"/>
                  <a:pt x="2776" y="2949"/>
                  <a:pt x="2696" y="2798"/>
                </a:cubicBezTo>
                <a:lnTo>
                  <a:pt x="2687" y="2780"/>
                </a:lnTo>
                <a:lnTo>
                  <a:pt x="2678" y="2798"/>
                </a:lnTo>
                <a:cubicBezTo>
                  <a:pt x="2625" y="2932"/>
                  <a:pt x="2553" y="3048"/>
                  <a:pt x="2455" y="3146"/>
                </a:cubicBezTo>
                <a:cubicBezTo>
                  <a:pt x="2411" y="3199"/>
                  <a:pt x="2357" y="3244"/>
                  <a:pt x="2295" y="3280"/>
                </a:cubicBezTo>
                <a:cubicBezTo>
                  <a:pt x="2241" y="3306"/>
                  <a:pt x="2170" y="3324"/>
                  <a:pt x="2098" y="3333"/>
                </a:cubicBezTo>
                <a:cubicBezTo>
                  <a:pt x="1964" y="3333"/>
                  <a:pt x="1830" y="3262"/>
                  <a:pt x="1759" y="3137"/>
                </a:cubicBezTo>
                <a:cubicBezTo>
                  <a:pt x="1697" y="3012"/>
                  <a:pt x="1670" y="2878"/>
                  <a:pt x="1697" y="2735"/>
                </a:cubicBezTo>
                <a:lnTo>
                  <a:pt x="1697" y="2735"/>
                </a:lnTo>
                <a:cubicBezTo>
                  <a:pt x="1670" y="2878"/>
                  <a:pt x="1688" y="3021"/>
                  <a:pt x="1750" y="3146"/>
                </a:cubicBezTo>
                <a:cubicBezTo>
                  <a:pt x="1830" y="3262"/>
                  <a:pt x="1955" y="3342"/>
                  <a:pt x="2098" y="3342"/>
                </a:cubicBezTo>
                <a:cubicBezTo>
                  <a:pt x="2170" y="3342"/>
                  <a:pt x="2241" y="3324"/>
                  <a:pt x="2303" y="3289"/>
                </a:cubicBezTo>
                <a:cubicBezTo>
                  <a:pt x="2366" y="3253"/>
                  <a:pt x="2419" y="3208"/>
                  <a:pt x="2464" y="3164"/>
                </a:cubicBezTo>
                <a:cubicBezTo>
                  <a:pt x="2557" y="3062"/>
                  <a:pt x="2634" y="2952"/>
                  <a:pt x="2688" y="2827"/>
                </a:cubicBezTo>
                <a:lnTo>
                  <a:pt x="2688" y="2827"/>
                </a:lnTo>
                <a:cubicBezTo>
                  <a:pt x="2761" y="2978"/>
                  <a:pt x="2890" y="3096"/>
                  <a:pt x="3035" y="3173"/>
                </a:cubicBezTo>
                <a:cubicBezTo>
                  <a:pt x="3078" y="3192"/>
                  <a:pt x="3124" y="3201"/>
                  <a:pt x="3171" y="3201"/>
                </a:cubicBezTo>
                <a:cubicBezTo>
                  <a:pt x="3211" y="3201"/>
                  <a:pt x="3253" y="3194"/>
                  <a:pt x="3294" y="3181"/>
                </a:cubicBezTo>
                <a:cubicBezTo>
                  <a:pt x="3374" y="3155"/>
                  <a:pt x="3446" y="3110"/>
                  <a:pt x="3508" y="3048"/>
                </a:cubicBezTo>
                <a:cubicBezTo>
                  <a:pt x="3633" y="2932"/>
                  <a:pt x="3714" y="2762"/>
                  <a:pt x="3723" y="2592"/>
                </a:cubicBezTo>
                <a:cubicBezTo>
                  <a:pt x="3730" y="2450"/>
                  <a:pt x="3712" y="2300"/>
                  <a:pt x="3669" y="2161"/>
                </a:cubicBezTo>
                <a:lnTo>
                  <a:pt x="3669" y="2161"/>
                </a:lnTo>
                <a:cubicBezTo>
                  <a:pt x="3748" y="2224"/>
                  <a:pt x="3848" y="2263"/>
                  <a:pt x="3954" y="2263"/>
                </a:cubicBezTo>
                <a:cubicBezTo>
                  <a:pt x="3963" y="2263"/>
                  <a:pt x="3972" y="2263"/>
                  <a:pt x="3981" y="2262"/>
                </a:cubicBezTo>
                <a:cubicBezTo>
                  <a:pt x="4115" y="2244"/>
                  <a:pt x="4240" y="2182"/>
                  <a:pt x="4338" y="2075"/>
                </a:cubicBezTo>
                <a:cubicBezTo>
                  <a:pt x="4428" y="1977"/>
                  <a:pt x="4490" y="1852"/>
                  <a:pt x="4508" y="1709"/>
                </a:cubicBezTo>
                <a:cubicBezTo>
                  <a:pt x="4516" y="1591"/>
                  <a:pt x="4503" y="1473"/>
                  <a:pt x="4463" y="1356"/>
                </a:cubicBezTo>
                <a:lnTo>
                  <a:pt x="4463" y="1356"/>
                </a:lnTo>
                <a:cubicBezTo>
                  <a:pt x="4484" y="1365"/>
                  <a:pt x="4505" y="1373"/>
                  <a:pt x="4526" y="1379"/>
                </a:cubicBezTo>
                <a:cubicBezTo>
                  <a:pt x="4538" y="1383"/>
                  <a:pt x="4550" y="1386"/>
                  <a:pt x="4561" y="1386"/>
                </a:cubicBezTo>
                <a:cubicBezTo>
                  <a:pt x="4593" y="1386"/>
                  <a:pt x="4622" y="1369"/>
                  <a:pt x="4642" y="1343"/>
                </a:cubicBezTo>
                <a:cubicBezTo>
                  <a:pt x="4677" y="1272"/>
                  <a:pt x="4695" y="1191"/>
                  <a:pt x="4686" y="1120"/>
                </a:cubicBezTo>
                <a:cubicBezTo>
                  <a:pt x="4669" y="968"/>
                  <a:pt x="4642" y="825"/>
                  <a:pt x="4597" y="691"/>
                </a:cubicBezTo>
                <a:cubicBezTo>
                  <a:pt x="4437" y="522"/>
                  <a:pt x="4258" y="379"/>
                  <a:pt x="4071" y="245"/>
                </a:cubicBezTo>
                <a:cubicBezTo>
                  <a:pt x="4026" y="218"/>
                  <a:pt x="3972" y="192"/>
                  <a:pt x="3919" y="174"/>
                </a:cubicBezTo>
                <a:cubicBezTo>
                  <a:pt x="3892" y="156"/>
                  <a:pt x="3856" y="156"/>
                  <a:pt x="3830" y="156"/>
                </a:cubicBezTo>
                <a:cubicBezTo>
                  <a:pt x="3794" y="156"/>
                  <a:pt x="3758" y="165"/>
                  <a:pt x="3731" y="192"/>
                </a:cubicBezTo>
                <a:cubicBezTo>
                  <a:pt x="3687" y="227"/>
                  <a:pt x="3651" y="281"/>
                  <a:pt x="3642" y="343"/>
                </a:cubicBezTo>
                <a:cubicBezTo>
                  <a:pt x="3642" y="366"/>
                  <a:pt x="3644" y="388"/>
                  <a:pt x="3649" y="410"/>
                </a:cubicBezTo>
                <a:lnTo>
                  <a:pt x="3649" y="410"/>
                </a:lnTo>
                <a:cubicBezTo>
                  <a:pt x="3579" y="341"/>
                  <a:pt x="3501" y="275"/>
                  <a:pt x="3419" y="218"/>
                </a:cubicBezTo>
                <a:cubicBezTo>
                  <a:pt x="3312" y="129"/>
                  <a:pt x="3187" y="67"/>
                  <a:pt x="3053" y="22"/>
                </a:cubicBezTo>
                <a:cubicBezTo>
                  <a:pt x="3007" y="9"/>
                  <a:pt x="2952" y="1"/>
                  <a:pt x="28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 rot="1365070">
            <a:off x="7952985" y="4343528"/>
            <a:ext cx="431951" cy="223948"/>
          </a:xfrm>
          <a:custGeom>
            <a:avLst/>
            <a:gdLst/>
            <a:ahLst/>
            <a:cxnLst/>
            <a:rect l="l" t="t" r="r" b="b"/>
            <a:pathLst>
              <a:path w="4766" h="2471" extrusionOk="0">
                <a:moveTo>
                  <a:pt x="4671" y="0"/>
                </a:moveTo>
                <a:cubicBezTo>
                  <a:pt x="4661" y="0"/>
                  <a:pt x="4652" y="2"/>
                  <a:pt x="4642" y="7"/>
                </a:cubicBezTo>
                <a:cubicBezTo>
                  <a:pt x="4142" y="239"/>
                  <a:pt x="3642" y="471"/>
                  <a:pt x="3142" y="703"/>
                </a:cubicBezTo>
                <a:lnTo>
                  <a:pt x="2428" y="311"/>
                </a:lnTo>
                <a:cubicBezTo>
                  <a:pt x="2425" y="309"/>
                  <a:pt x="2423" y="308"/>
                  <a:pt x="2422" y="308"/>
                </a:cubicBezTo>
                <a:cubicBezTo>
                  <a:pt x="2395" y="308"/>
                  <a:pt x="2803" y="664"/>
                  <a:pt x="2999" y="775"/>
                </a:cubicBezTo>
                <a:lnTo>
                  <a:pt x="2526" y="998"/>
                </a:lnTo>
                <a:lnTo>
                  <a:pt x="2464" y="1025"/>
                </a:lnTo>
                <a:lnTo>
                  <a:pt x="1322" y="516"/>
                </a:lnTo>
                <a:lnTo>
                  <a:pt x="1322" y="516"/>
                </a:lnTo>
                <a:cubicBezTo>
                  <a:pt x="1634" y="730"/>
                  <a:pt x="1973" y="926"/>
                  <a:pt x="2312" y="1096"/>
                </a:cubicBezTo>
                <a:lnTo>
                  <a:pt x="1902" y="1292"/>
                </a:lnTo>
                <a:lnTo>
                  <a:pt x="608" y="1087"/>
                </a:lnTo>
                <a:lnTo>
                  <a:pt x="411" y="1051"/>
                </a:lnTo>
                <a:lnTo>
                  <a:pt x="411" y="1051"/>
                </a:lnTo>
                <a:cubicBezTo>
                  <a:pt x="840" y="1194"/>
                  <a:pt x="1268" y="1301"/>
                  <a:pt x="1696" y="1391"/>
                </a:cubicBezTo>
                <a:lnTo>
                  <a:pt x="429" y="1989"/>
                </a:lnTo>
                <a:lnTo>
                  <a:pt x="1" y="2194"/>
                </a:lnTo>
                <a:cubicBezTo>
                  <a:pt x="438" y="2069"/>
                  <a:pt x="866" y="1908"/>
                  <a:pt x="1286" y="1730"/>
                </a:cubicBezTo>
                <a:lnTo>
                  <a:pt x="1759" y="1507"/>
                </a:lnTo>
                <a:lnTo>
                  <a:pt x="1759" y="1507"/>
                </a:lnTo>
                <a:lnTo>
                  <a:pt x="1304" y="2328"/>
                </a:lnTo>
                <a:lnTo>
                  <a:pt x="1223" y="2471"/>
                </a:lnTo>
                <a:cubicBezTo>
                  <a:pt x="1464" y="2176"/>
                  <a:pt x="1687" y="1864"/>
                  <a:pt x="1884" y="1533"/>
                </a:cubicBezTo>
                <a:lnTo>
                  <a:pt x="1955" y="1408"/>
                </a:lnTo>
                <a:lnTo>
                  <a:pt x="2384" y="1203"/>
                </a:lnTo>
                <a:lnTo>
                  <a:pt x="2384" y="1203"/>
                </a:lnTo>
                <a:cubicBezTo>
                  <a:pt x="2348" y="1587"/>
                  <a:pt x="2348" y="1962"/>
                  <a:pt x="2366" y="2346"/>
                </a:cubicBezTo>
                <a:lnTo>
                  <a:pt x="2518" y="1141"/>
                </a:lnTo>
                <a:lnTo>
                  <a:pt x="3071" y="882"/>
                </a:lnTo>
                <a:lnTo>
                  <a:pt x="3071" y="882"/>
                </a:lnTo>
                <a:cubicBezTo>
                  <a:pt x="3054" y="1098"/>
                  <a:pt x="3138" y="1577"/>
                  <a:pt x="3150" y="1577"/>
                </a:cubicBezTo>
                <a:cubicBezTo>
                  <a:pt x="3151" y="1577"/>
                  <a:pt x="3151" y="1575"/>
                  <a:pt x="3151" y="1569"/>
                </a:cubicBezTo>
                <a:cubicBezTo>
                  <a:pt x="3169" y="1319"/>
                  <a:pt x="3187" y="1069"/>
                  <a:pt x="3196" y="819"/>
                </a:cubicBezTo>
                <a:lnTo>
                  <a:pt x="3624" y="623"/>
                </a:lnTo>
                <a:cubicBezTo>
                  <a:pt x="3990" y="453"/>
                  <a:pt x="4347" y="284"/>
                  <a:pt x="4704" y="123"/>
                </a:cubicBezTo>
                <a:cubicBezTo>
                  <a:pt x="4766" y="85"/>
                  <a:pt x="4728" y="0"/>
                  <a:pt x="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 rot="-3603133">
            <a:off x="8208257" y="4081920"/>
            <a:ext cx="323633" cy="271347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3"/>
          <p:cNvSpPr/>
          <p:nvPr/>
        </p:nvSpPr>
        <p:spPr>
          <a:xfrm rot="-3603133">
            <a:off x="8232926" y="4097937"/>
            <a:ext cx="289829" cy="265728"/>
          </a:xfrm>
          <a:custGeom>
            <a:avLst/>
            <a:gdLst/>
            <a:ahLst/>
            <a:cxnLst/>
            <a:rect l="l" t="t" r="r" b="b"/>
            <a:pathLst>
              <a:path w="3198" h="2932" extrusionOk="0">
                <a:moveTo>
                  <a:pt x="1664" y="2377"/>
                </a:moveTo>
                <a:lnTo>
                  <a:pt x="1665" y="2377"/>
                </a:lnTo>
                <a:cubicBezTo>
                  <a:pt x="1666" y="2378"/>
                  <a:pt x="1666" y="2378"/>
                  <a:pt x="1666" y="2378"/>
                </a:cubicBezTo>
                <a:cubicBezTo>
                  <a:pt x="1667" y="2378"/>
                  <a:pt x="1666" y="2378"/>
                  <a:pt x="1664" y="2377"/>
                </a:cubicBezTo>
                <a:close/>
                <a:moveTo>
                  <a:pt x="3194" y="1"/>
                </a:moveTo>
                <a:cubicBezTo>
                  <a:pt x="3194" y="1"/>
                  <a:pt x="3193" y="2"/>
                  <a:pt x="3191" y="3"/>
                </a:cubicBezTo>
                <a:cubicBezTo>
                  <a:pt x="3084" y="102"/>
                  <a:pt x="2968" y="200"/>
                  <a:pt x="2861" y="298"/>
                </a:cubicBezTo>
                <a:cubicBezTo>
                  <a:pt x="2584" y="548"/>
                  <a:pt x="2307" y="798"/>
                  <a:pt x="2022" y="1048"/>
                </a:cubicBezTo>
                <a:cubicBezTo>
                  <a:pt x="2066" y="842"/>
                  <a:pt x="2093" y="637"/>
                  <a:pt x="2111" y="423"/>
                </a:cubicBezTo>
                <a:lnTo>
                  <a:pt x="2111" y="423"/>
                </a:lnTo>
                <a:cubicBezTo>
                  <a:pt x="2102" y="459"/>
                  <a:pt x="2093" y="494"/>
                  <a:pt x="2084" y="521"/>
                </a:cubicBezTo>
                <a:lnTo>
                  <a:pt x="1959" y="1101"/>
                </a:lnTo>
                <a:cubicBezTo>
                  <a:pt x="1825" y="1208"/>
                  <a:pt x="1700" y="1315"/>
                  <a:pt x="1575" y="1423"/>
                </a:cubicBezTo>
                <a:cubicBezTo>
                  <a:pt x="1406" y="1556"/>
                  <a:pt x="1236" y="1681"/>
                  <a:pt x="1076" y="1815"/>
                </a:cubicBezTo>
                <a:lnTo>
                  <a:pt x="1076" y="1780"/>
                </a:lnTo>
                <a:cubicBezTo>
                  <a:pt x="1093" y="1529"/>
                  <a:pt x="1094" y="992"/>
                  <a:pt x="1085" y="992"/>
                </a:cubicBezTo>
                <a:lnTo>
                  <a:pt x="1085" y="992"/>
                </a:lnTo>
                <a:cubicBezTo>
                  <a:pt x="1085" y="992"/>
                  <a:pt x="1085" y="993"/>
                  <a:pt x="1085" y="994"/>
                </a:cubicBezTo>
                <a:cubicBezTo>
                  <a:pt x="1076" y="1030"/>
                  <a:pt x="1076" y="1066"/>
                  <a:pt x="1076" y="1101"/>
                </a:cubicBezTo>
                <a:lnTo>
                  <a:pt x="1013" y="1869"/>
                </a:lnTo>
                <a:cubicBezTo>
                  <a:pt x="933" y="1931"/>
                  <a:pt x="853" y="1994"/>
                  <a:pt x="772" y="2065"/>
                </a:cubicBezTo>
                <a:cubicBezTo>
                  <a:pt x="612" y="2199"/>
                  <a:pt x="469" y="2333"/>
                  <a:pt x="326" y="2476"/>
                </a:cubicBezTo>
                <a:cubicBezTo>
                  <a:pt x="210" y="2592"/>
                  <a:pt x="112" y="2717"/>
                  <a:pt x="31" y="2851"/>
                </a:cubicBezTo>
                <a:cubicBezTo>
                  <a:pt x="1" y="2893"/>
                  <a:pt x="37" y="2932"/>
                  <a:pt x="78" y="2932"/>
                </a:cubicBezTo>
                <a:cubicBezTo>
                  <a:pt x="96" y="2932"/>
                  <a:pt x="116" y="2924"/>
                  <a:pt x="130" y="2904"/>
                </a:cubicBezTo>
                <a:cubicBezTo>
                  <a:pt x="228" y="2752"/>
                  <a:pt x="344" y="2610"/>
                  <a:pt x="478" y="2485"/>
                </a:cubicBezTo>
                <a:cubicBezTo>
                  <a:pt x="603" y="2360"/>
                  <a:pt x="737" y="2235"/>
                  <a:pt x="870" y="2128"/>
                </a:cubicBezTo>
                <a:lnTo>
                  <a:pt x="942" y="2154"/>
                </a:lnTo>
                <a:cubicBezTo>
                  <a:pt x="1164" y="2237"/>
                  <a:pt x="1623" y="2365"/>
                  <a:pt x="1664" y="2377"/>
                </a:cubicBezTo>
                <a:lnTo>
                  <a:pt x="1664" y="2377"/>
                </a:lnTo>
                <a:lnTo>
                  <a:pt x="1567" y="2333"/>
                </a:lnTo>
                <a:lnTo>
                  <a:pt x="924" y="2092"/>
                </a:lnTo>
                <a:lnTo>
                  <a:pt x="995" y="2020"/>
                </a:lnTo>
                <a:cubicBezTo>
                  <a:pt x="1129" y="1913"/>
                  <a:pt x="1272" y="1806"/>
                  <a:pt x="1406" y="1708"/>
                </a:cubicBezTo>
                <a:lnTo>
                  <a:pt x="1486" y="1726"/>
                </a:lnTo>
                <a:cubicBezTo>
                  <a:pt x="1722" y="1785"/>
                  <a:pt x="2227" y="1852"/>
                  <a:pt x="2254" y="1852"/>
                </a:cubicBezTo>
                <a:cubicBezTo>
                  <a:pt x="2256" y="1852"/>
                  <a:pt x="2256" y="1851"/>
                  <a:pt x="2254" y="1851"/>
                </a:cubicBezTo>
                <a:lnTo>
                  <a:pt x="2147" y="1824"/>
                </a:lnTo>
                <a:lnTo>
                  <a:pt x="1459" y="1663"/>
                </a:lnTo>
                <a:cubicBezTo>
                  <a:pt x="1549" y="1583"/>
                  <a:pt x="1647" y="1512"/>
                  <a:pt x="1736" y="1440"/>
                </a:cubicBezTo>
                <a:cubicBezTo>
                  <a:pt x="1959" y="1253"/>
                  <a:pt x="2129" y="1101"/>
                  <a:pt x="2334" y="905"/>
                </a:cubicBezTo>
                <a:lnTo>
                  <a:pt x="2343" y="905"/>
                </a:lnTo>
                <a:cubicBezTo>
                  <a:pt x="2448" y="918"/>
                  <a:pt x="2547" y="926"/>
                  <a:pt x="2646" y="926"/>
                </a:cubicBezTo>
                <a:cubicBezTo>
                  <a:pt x="2682" y="926"/>
                  <a:pt x="2718" y="925"/>
                  <a:pt x="2754" y="923"/>
                </a:cubicBezTo>
                <a:lnTo>
                  <a:pt x="2700" y="914"/>
                </a:lnTo>
                <a:lnTo>
                  <a:pt x="2379" y="851"/>
                </a:lnTo>
                <a:cubicBezTo>
                  <a:pt x="2722" y="525"/>
                  <a:pt x="3197" y="1"/>
                  <a:pt x="3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3"/>
          <p:cNvSpPr/>
          <p:nvPr/>
        </p:nvSpPr>
        <p:spPr>
          <a:xfrm rot="-3603133">
            <a:off x="8298430" y="4028226"/>
            <a:ext cx="190138" cy="257299"/>
          </a:xfrm>
          <a:custGeom>
            <a:avLst/>
            <a:gdLst/>
            <a:ahLst/>
            <a:cxnLst/>
            <a:rect l="l" t="t" r="r" b="b"/>
            <a:pathLst>
              <a:path w="2098" h="2839" extrusionOk="0">
                <a:moveTo>
                  <a:pt x="902" y="2838"/>
                </a:moveTo>
                <a:cubicBezTo>
                  <a:pt x="295" y="2499"/>
                  <a:pt x="0" y="1776"/>
                  <a:pt x="215" y="1107"/>
                </a:cubicBezTo>
                <a:cubicBezTo>
                  <a:pt x="420" y="438"/>
                  <a:pt x="1062" y="0"/>
                  <a:pt x="1759" y="63"/>
                </a:cubicBezTo>
                <a:cubicBezTo>
                  <a:pt x="1875" y="72"/>
                  <a:pt x="1982" y="98"/>
                  <a:pt x="2098" y="134"/>
                </a:cubicBezTo>
                <a:cubicBezTo>
                  <a:pt x="2080" y="928"/>
                  <a:pt x="1580" y="2365"/>
                  <a:pt x="902" y="28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3"/>
          <p:cNvSpPr/>
          <p:nvPr/>
        </p:nvSpPr>
        <p:spPr>
          <a:xfrm rot="-3603133">
            <a:off x="8227592" y="4068388"/>
            <a:ext cx="296898" cy="274428"/>
          </a:xfrm>
          <a:custGeom>
            <a:avLst/>
            <a:gdLst/>
            <a:ahLst/>
            <a:cxnLst/>
            <a:rect l="l" t="t" r="r" b="b"/>
            <a:pathLst>
              <a:path w="3276" h="3028" extrusionOk="0">
                <a:moveTo>
                  <a:pt x="3094" y="0"/>
                </a:moveTo>
                <a:cubicBezTo>
                  <a:pt x="2734" y="0"/>
                  <a:pt x="2369" y="28"/>
                  <a:pt x="2017" y="82"/>
                </a:cubicBezTo>
                <a:cubicBezTo>
                  <a:pt x="1598" y="127"/>
                  <a:pt x="1205" y="243"/>
                  <a:pt x="830" y="422"/>
                </a:cubicBezTo>
                <a:cubicBezTo>
                  <a:pt x="455" y="618"/>
                  <a:pt x="179" y="957"/>
                  <a:pt x="63" y="1359"/>
                </a:cubicBezTo>
                <a:cubicBezTo>
                  <a:pt x="0" y="1564"/>
                  <a:pt x="0" y="1769"/>
                  <a:pt x="63" y="1975"/>
                </a:cubicBezTo>
                <a:cubicBezTo>
                  <a:pt x="125" y="2171"/>
                  <a:pt x="241" y="2349"/>
                  <a:pt x="384" y="2501"/>
                </a:cubicBezTo>
                <a:cubicBezTo>
                  <a:pt x="241" y="2349"/>
                  <a:pt x="134" y="2171"/>
                  <a:pt x="71" y="1975"/>
                </a:cubicBezTo>
                <a:cubicBezTo>
                  <a:pt x="9" y="1778"/>
                  <a:pt x="9" y="1564"/>
                  <a:pt x="71" y="1368"/>
                </a:cubicBezTo>
                <a:cubicBezTo>
                  <a:pt x="188" y="975"/>
                  <a:pt x="464" y="645"/>
                  <a:pt x="839" y="457"/>
                </a:cubicBezTo>
                <a:cubicBezTo>
                  <a:pt x="1214" y="288"/>
                  <a:pt x="1607" y="172"/>
                  <a:pt x="2017" y="127"/>
                </a:cubicBezTo>
                <a:cubicBezTo>
                  <a:pt x="2361" y="82"/>
                  <a:pt x="2705" y="62"/>
                  <a:pt x="3049" y="62"/>
                </a:cubicBezTo>
                <a:cubicBezTo>
                  <a:pt x="3107" y="62"/>
                  <a:pt x="3164" y="63"/>
                  <a:pt x="3222" y="64"/>
                </a:cubicBezTo>
                <a:lnTo>
                  <a:pt x="3222" y="64"/>
                </a:lnTo>
                <a:cubicBezTo>
                  <a:pt x="3220" y="261"/>
                  <a:pt x="3202" y="457"/>
                  <a:pt x="3160" y="654"/>
                </a:cubicBezTo>
                <a:cubicBezTo>
                  <a:pt x="3124" y="859"/>
                  <a:pt x="3070" y="1055"/>
                  <a:pt x="3008" y="1261"/>
                </a:cubicBezTo>
                <a:cubicBezTo>
                  <a:pt x="2883" y="1653"/>
                  <a:pt x="2704" y="2028"/>
                  <a:pt x="2472" y="2376"/>
                </a:cubicBezTo>
                <a:cubicBezTo>
                  <a:pt x="2365" y="2546"/>
                  <a:pt x="2222" y="2698"/>
                  <a:pt x="2053" y="2822"/>
                </a:cubicBezTo>
                <a:cubicBezTo>
                  <a:pt x="1883" y="2938"/>
                  <a:pt x="1687" y="3010"/>
                  <a:pt x="1473" y="3010"/>
                </a:cubicBezTo>
                <a:cubicBezTo>
                  <a:pt x="1458" y="3011"/>
                  <a:pt x="1443" y="3011"/>
                  <a:pt x="1428" y="3011"/>
                </a:cubicBezTo>
                <a:cubicBezTo>
                  <a:pt x="1238" y="3011"/>
                  <a:pt x="1049" y="2958"/>
                  <a:pt x="884" y="2867"/>
                </a:cubicBezTo>
                <a:cubicBezTo>
                  <a:pt x="696" y="2769"/>
                  <a:pt x="527" y="2644"/>
                  <a:pt x="384" y="2501"/>
                </a:cubicBezTo>
                <a:lnTo>
                  <a:pt x="384" y="2501"/>
                </a:lnTo>
                <a:cubicBezTo>
                  <a:pt x="527" y="2653"/>
                  <a:pt x="696" y="2778"/>
                  <a:pt x="875" y="2876"/>
                </a:cubicBezTo>
                <a:cubicBezTo>
                  <a:pt x="1062" y="2974"/>
                  <a:pt x="1267" y="3028"/>
                  <a:pt x="1482" y="3028"/>
                </a:cubicBezTo>
                <a:cubicBezTo>
                  <a:pt x="1687" y="3019"/>
                  <a:pt x="1892" y="2956"/>
                  <a:pt x="2071" y="2831"/>
                </a:cubicBezTo>
                <a:cubicBezTo>
                  <a:pt x="2240" y="2706"/>
                  <a:pt x="2383" y="2555"/>
                  <a:pt x="2499" y="2385"/>
                </a:cubicBezTo>
                <a:cubicBezTo>
                  <a:pt x="2731" y="2037"/>
                  <a:pt x="2919" y="1662"/>
                  <a:pt x="3044" y="1261"/>
                </a:cubicBezTo>
                <a:cubicBezTo>
                  <a:pt x="3115" y="1064"/>
                  <a:pt x="3168" y="859"/>
                  <a:pt x="3213" y="654"/>
                </a:cubicBezTo>
                <a:cubicBezTo>
                  <a:pt x="3249" y="448"/>
                  <a:pt x="3276" y="243"/>
                  <a:pt x="3276" y="29"/>
                </a:cubicBezTo>
                <a:lnTo>
                  <a:pt x="3276" y="2"/>
                </a:lnTo>
                <a:lnTo>
                  <a:pt x="3249" y="2"/>
                </a:lnTo>
                <a:cubicBezTo>
                  <a:pt x="3197" y="1"/>
                  <a:pt x="3146" y="0"/>
                  <a:pt x="30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3"/>
          <p:cNvSpPr/>
          <p:nvPr/>
        </p:nvSpPr>
        <p:spPr>
          <a:xfrm rot="-9882522">
            <a:off x="7986863" y="4059833"/>
            <a:ext cx="237098" cy="187247"/>
          </a:xfrm>
          <a:custGeom>
            <a:avLst/>
            <a:gdLst/>
            <a:ahLst/>
            <a:cxnLst/>
            <a:rect l="l" t="t" r="r" b="b"/>
            <a:pathLst>
              <a:path w="2616" h="2066" extrusionOk="0">
                <a:moveTo>
                  <a:pt x="984" y="1"/>
                </a:moveTo>
                <a:cubicBezTo>
                  <a:pt x="556" y="1"/>
                  <a:pt x="182" y="150"/>
                  <a:pt x="107" y="150"/>
                </a:cubicBezTo>
                <a:lnTo>
                  <a:pt x="98" y="150"/>
                </a:lnTo>
                <a:lnTo>
                  <a:pt x="107" y="159"/>
                </a:lnTo>
                <a:cubicBezTo>
                  <a:pt x="116" y="275"/>
                  <a:pt x="0" y="1301"/>
                  <a:pt x="500" y="1748"/>
                </a:cubicBezTo>
                <a:cubicBezTo>
                  <a:pt x="780" y="1999"/>
                  <a:pt x="1216" y="2065"/>
                  <a:pt x="1599" y="2065"/>
                </a:cubicBezTo>
                <a:cubicBezTo>
                  <a:pt x="2033" y="2065"/>
                  <a:pt x="2401" y="1980"/>
                  <a:pt x="2401" y="1980"/>
                </a:cubicBezTo>
                <a:cubicBezTo>
                  <a:pt x="2615" y="1141"/>
                  <a:pt x="2062" y="328"/>
                  <a:pt x="1544" y="105"/>
                </a:cubicBezTo>
                <a:cubicBezTo>
                  <a:pt x="1360" y="28"/>
                  <a:pt x="1167" y="1"/>
                  <a:pt x="9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3"/>
          <p:cNvSpPr/>
          <p:nvPr/>
        </p:nvSpPr>
        <p:spPr>
          <a:xfrm rot="-9882522">
            <a:off x="7988292" y="4053813"/>
            <a:ext cx="169213" cy="179724"/>
          </a:xfrm>
          <a:custGeom>
            <a:avLst/>
            <a:gdLst/>
            <a:ahLst/>
            <a:cxnLst/>
            <a:rect l="l" t="t" r="r" b="b"/>
            <a:pathLst>
              <a:path w="1867" h="1983" extrusionOk="0">
                <a:moveTo>
                  <a:pt x="1652" y="1938"/>
                </a:moveTo>
                <a:cubicBezTo>
                  <a:pt x="1866" y="1090"/>
                  <a:pt x="1313" y="269"/>
                  <a:pt x="795" y="54"/>
                </a:cubicBezTo>
                <a:cubicBezTo>
                  <a:pt x="742" y="28"/>
                  <a:pt x="688" y="10"/>
                  <a:pt x="635" y="1"/>
                </a:cubicBezTo>
                <a:cubicBezTo>
                  <a:pt x="1" y="724"/>
                  <a:pt x="438" y="1866"/>
                  <a:pt x="1393" y="1982"/>
                </a:cubicBezTo>
                <a:cubicBezTo>
                  <a:pt x="1554" y="1955"/>
                  <a:pt x="1652" y="1938"/>
                  <a:pt x="1652" y="19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13"/>
          <p:cNvSpPr/>
          <p:nvPr/>
        </p:nvSpPr>
        <p:spPr>
          <a:xfrm rot="-9882522">
            <a:off x="7999879" y="4058425"/>
            <a:ext cx="216161" cy="190328"/>
          </a:xfrm>
          <a:custGeom>
            <a:avLst/>
            <a:gdLst/>
            <a:ahLst/>
            <a:cxnLst/>
            <a:rect l="l" t="t" r="r" b="b"/>
            <a:pathLst>
              <a:path w="2385" h="2100" extrusionOk="0">
                <a:moveTo>
                  <a:pt x="10" y="161"/>
                </a:moveTo>
                <a:lnTo>
                  <a:pt x="10" y="170"/>
                </a:lnTo>
                <a:cubicBezTo>
                  <a:pt x="9" y="232"/>
                  <a:pt x="8" y="293"/>
                  <a:pt x="8" y="355"/>
                </a:cubicBezTo>
                <a:lnTo>
                  <a:pt x="8" y="355"/>
                </a:lnTo>
                <a:cubicBezTo>
                  <a:pt x="10" y="293"/>
                  <a:pt x="14" y="232"/>
                  <a:pt x="19" y="170"/>
                </a:cubicBezTo>
                <a:lnTo>
                  <a:pt x="10" y="161"/>
                </a:lnTo>
                <a:close/>
                <a:moveTo>
                  <a:pt x="930" y="0"/>
                </a:moveTo>
                <a:cubicBezTo>
                  <a:pt x="769" y="0"/>
                  <a:pt x="617" y="18"/>
                  <a:pt x="466" y="54"/>
                </a:cubicBezTo>
                <a:cubicBezTo>
                  <a:pt x="314" y="72"/>
                  <a:pt x="171" y="125"/>
                  <a:pt x="19" y="161"/>
                </a:cubicBezTo>
                <a:cubicBezTo>
                  <a:pt x="171" y="134"/>
                  <a:pt x="314" y="81"/>
                  <a:pt x="466" y="72"/>
                </a:cubicBezTo>
                <a:cubicBezTo>
                  <a:pt x="617" y="36"/>
                  <a:pt x="769" y="27"/>
                  <a:pt x="930" y="27"/>
                </a:cubicBezTo>
                <a:cubicBezTo>
                  <a:pt x="1233" y="27"/>
                  <a:pt x="1528" y="143"/>
                  <a:pt x="1760" y="348"/>
                </a:cubicBezTo>
                <a:cubicBezTo>
                  <a:pt x="1983" y="554"/>
                  <a:pt x="2152" y="813"/>
                  <a:pt x="2251" y="1098"/>
                </a:cubicBezTo>
                <a:cubicBezTo>
                  <a:pt x="2295" y="1250"/>
                  <a:pt x="2322" y="1393"/>
                  <a:pt x="2331" y="1544"/>
                </a:cubicBezTo>
                <a:cubicBezTo>
                  <a:pt x="2340" y="1691"/>
                  <a:pt x="2323" y="1837"/>
                  <a:pt x="2290" y="1976"/>
                </a:cubicBezTo>
                <a:lnTo>
                  <a:pt x="2290" y="1976"/>
                </a:lnTo>
                <a:cubicBezTo>
                  <a:pt x="2030" y="2030"/>
                  <a:pt x="1763" y="2063"/>
                  <a:pt x="1496" y="2063"/>
                </a:cubicBezTo>
                <a:cubicBezTo>
                  <a:pt x="1465" y="2063"/>
                  <a:pt x="1434" y="2063"/>
                  <a:pt x="1403" y="2062"/>
                </a:cubicBezTo>
                <a:cubicBezTo>
                  <a:pt x="1099" y="2062"/>
                  <a:pt x="796" y="1982"/>
                  <a:pt x="537" y="1839"/>
                </a:cubicBezTo>
                <a:cubicBezTo>
                  <a:pt x="269" y="1678"/>
                  <a:pt x="144" y="1375"/>
                  <a:pt x="82" y="1080"/>
                </a:cubicBezTo>
                <a:cubicBezTo>
                  <a:pt x="32" y="844"/>
                  <a:pt x="10" y="602"/>
                  <a:pt x="8" y="355"/>
                </a:cubicBezTo>
                <a:lnTo>
                  <a:pt x="8" y="355"/>
                </a:lnTo>
                <a:cubicBezTo>
                  <a:pt x="1" y="597"/>
                  <a:pt x="20" y="838"/>
                  <a:pt x="55" y="1080"/>
                </a:cubicBezTo>
                <a:cubicBezTo>
                  <a:pt x="82" y="1232"/>
                  <a:pt x="135" y="1384"/>
                  <a:pt x="207" y="1518"/>
                </a:cubicBezTo>
                <a:cubicBezTo>
                  <a:pt x="278" y="1651"/>
                  <a:pt x="385" y="1776"/>
                  <a:pt x="519" y="1857"/>
                </a:cubicBezTo>
                <a:cubicBezTo>
                  <a:pt x="787" y="2017"/>
                  <a:pt x="1090" y="2098"/>
                  <a:pt x="1403" y="2098"/>
                </a:cubicBezTo>
                <a:cubicBezTo>
                  <a:pt x="1441" y="2099"/>
                  <a:pt x="1479" y="2099"/>
                  <a:pt x="1517" y="2099"/>
                </a:cubicBezTo>
                <a:cubicBezTo>
                  <a:pt x="1784" y="2099"/>
                  <a:pt x="2056" y="2072"/>
                  <a:pt x="2322" y="2017"/>
                </a:cubicBezTo>
                <a:lnTo>
                  <a:pt x="2340" y="2017"/>
                </a:lnTo>
                <a:lnTo>
                  <a:pt x="2340" y="2008"/>
                </a:lnTo>
                <a:cubicBezTo>
                  <a:pt x="2367" y="1848"/>
                  <a:pt x="2384" y="1696"/>
                  <a:pt x="2376" y="1535"/>
                </a:cubicBezTo>
                <a:cubicBezTo>
                  <a:pt x="2367" y="1384"/>
                  <a:pt x="2340" y="1232"/>
                  <a:pt x="2286" y="1080"/>
                </a:cubicBezTo>
                <a:cubicBezTo>
                  <a:pt x="2188" y="786"/>
                  <a:pt x="2010" y="518"/>
                  <a:pt x="1787" y="313"/>
                </a:cubicBezTo>
                <a:cubicBezTo>
                  <a:pt x="1670" y="206"/>
                  <a:pt x="1528" y="125"/>
                  <a:pt x="1385" y="72"/>
                </a:cubicBezTo>
                <a:cubicBezTo>
                  <a:pt x="1233" y="27"/>
                  <a:pt x="1081" y="0"/>
                  <a:pt x="9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3"/>
          <p:cNvSpPr/>
          <p:nvPr/>
        </p:nvSpPr>
        <p:spPr>
          <a:xfrm rot="-9882522">
            <a:off x="8024556" y="4099755"/>
            <a:ext cx="230209" cy="183350"/>
          </a:xfrm>
          <a:custGeom>
            <a:avLst/>
            <a:gdLst/>
            <a:ahLst/>
            <a:cxnLst/>
            <a:rect l="l" t="t" r="r" b="b"/>
            <a:pathLst>
              <a:path w="2540" h="2023" extrusionOk="0">
                <a:moveTo>
                  <a:pt x="69" y="0"/>
                </a:moveTo>
                <a:cubicBezTo>
                  <a:pt x="32" y="0"/>
                  <a:pt x="0" y="57"/>
                  <a:pt x="36" y="85"/>
                </a:cubicBezTo>
                <a:lnTo>
                  <a:pt x="723" y="638"/>
                </a:lnTo>
                <a:lnTo>
                  <a:pt x="1035" y="1406"/>
                </a:lnTo>
                <a:cubicBezTo>
                  <a:pt x="1008" y="1192"/>
                  <a:pt x="955" y="977"/>
                  <a:pt x="884" y="763"/>
                </a:cubicBezTo>
                <a:lnTo>
                  <a:pt x="884" y="763"/>
                </a:lnTo>
                <a:lnTo>
                  <a:pt x="1303" y="1102"/>
                </a:lnTo>
                <a:lnTo>
                  <a:pt x="1615" y="1870"/>
                </a:lnTo>
                <a:cubicBezTo>
                  <a:pt x="1580" y="1647"/>
                  <a:pt x="1526" y="1433"/>
                  <a:pt x="1455" y="1227"/>
                </a:cubicBezTo>
                <a:lnTo>
                  <a:pt x="1455" y="1227"/>
                </a:lnTo>
                <a:cubicBezTo>
                  <a:pt x="1624" y="1361"/>
                  <a:pt x="2365" y="1888"/>
                  <a:pt x="2526" y="2022"/>
                </a:cubicBezTo>
                <a:cubicBezTo>
                  <a:pt x="2527" y="2022"/>
                  <a:pt x="2528" y="2023"/>
                  <a:pt x="2528" y="2023"/>
                </a:cubicBezTo>
                <a:cubicBezTo>
                  <a:pt x="2539" y="2023"/>
                  <a:pt x="1683" y="1287"/>
                  <a:pt x="1526" y="1156"/>
                </a:cubicBezTo>
                <a:lnTo>
                  <a:pt x="1526" y="1156"/>
                </a:lnTo>
                <a:lnTo>
                  <a:pt x="2195" y="1299"/>
                </a:lnTo>
                <a:cubicBezTo>
                  <a:pt x="1928" y="1192"/>
                  <a:pt x="1642" y="1102"/>
                  <a:pt x="1365" y="1031"/>
                </a:cubicBezTo>
                <a:lnTo>
                  <a:pt x="946" y="692"/>
                </a:lnTo>
                <a:lnTo>
                  <a:pt x="946" y="692"/>
                </a:lnTo>
                <a:cubicBezTo>
                  <a:pt x="1178" y="736"/>
                  <a:pt x="1410" y="754"/>
                  <a:pt x="1642" y="754"/>
                </a:cubicBezTo>
                <a:lnTo>
                  <a:pt x="794" y="567"/>
                </a:lnTo>
                <a:lnTo>
                  <a:pt x="98" y="14"/>
                </a:lnTo>
                <a:cubicBezTo>
                  <a:pt x="89" y="4"/>
                  <a:pt x="79" y="0"/>
                  <a:pt x="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rgbClr val="FFECC6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1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576" name="Google Shape;1576;p1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80" name="Google Shape;158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1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0" name="Google Shape;1630;p17"/>
          <p:cNvSpPr/>
          <p:nvPr/>
        </p:nvSpPr>
        <p:spPr>
          <a:xfrm rot="3684608">
            <a:off x="8003720" y="5060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7"/>
          <p:cNvSpPr/>
          <p:nvPr/>
        </p:nvSpPr>
        <p:spPr>
          <a:xfrm rot="3684608">
            <a:off x="8005892" y="5016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7"/>
          <p:cNvSpPr/>
          <p:nvPr/>
        </p:nvSpPr>
        <p:spPr>
          <a:xfrm rot="3684608">
            <a:off x="8022441" y="5394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7"/>
          <p:cNvSpPr/>
          <p:nvPr/>
        </p:nvSpPr>
        <p:spPr>
          <a:xfrm rot="3684608">
            <a:off x="8075068" y="6274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7"/>
          <p:cNvSpPr/>
          <p:nvPr/>
        </p:nvSpPr>
        <p:spPr>
          <a:xfrm rot="3684608">
            <a:off x="8068749" y="6266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7"/>
          <p:cNvSpPr/>
          <p:nvPr/>
        </p:nvSpPr>
        <p:spPr>
          <a:xfrm rot="3684608">
            <a:off x="8088319" y="6680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7"/>
          <p:cNvSpPr/>
          <p:nvPr/>
        </p:nvSpPr>
        <p:spPr>
          <a:xfrm rot="3684608">
            <a:off x="8117965" y="4436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7"/>
          <p:cNvSpPr/>
          <p:nvPr/>
        </p:nvSpPr>
        <p:spPr>
          <a:xfrm rot="3684608">
            <a:off x="8143754" y="5005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7"/>
          <p:cNvSpPr/>
          <p:nvPr/>
        </p:nvSpPr>
        <p:spPr>
          <a:xfrm rot="3684608">
            <a:off x="8305793" y="9269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7"/>
          <p:cNvSpPr/>
          <p:nvPr/>
        </p:nvSpPr>
        <p:spPr>
          <a:xfrm rot="3684608">
            <a:off x="8292421" y="9384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7"/>
          <p:cNvSpPr/>
          <p:nvPr/>
        </p:nvSpPr>
        <p:spPr>
          <a:xfrm rot="3684608">
            <a:off x="8308463" y="9968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7"/>
          <p:cNvSpPr/>
          <p:nvPr/>
        </p:nvSpPr>
        <p:spPr>
          <a:xfrm rot="3684608">
            <a:off x="8321810" y="9374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7"/>
          <p:cNvSpPr/>
          <p:nvPr/>
        </p:nvSpPr>
        <p:spPr>
          <a:xfrm rot="3684608">
            <a:off x="8094397" y="8914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7"/>
          <p:cNvSpPr/>
          <p:nvPr/>
        </p:nvSpPr>
        <p:spPr>
          <a:xfrm rot="3684608">
            <a:off x="8166739" y="10430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7"/>
          <p:cNvSpPr/>
          <p:nvPr/>
        </p:nvSpPr>
        <p:spPr>
          <a:xfrm rot="3684608">
            <a:off x="8096528" y="10363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7"/>
          <p:cNvSpPr/>
          <p:nvPr/>
        </p:nvSpPr>
        <p:spPr>
          <a:xfrm rot="3684608">
            <a:off x="8151485" y="7922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7"/>
          <p:cNvSpPr/>
          <p:nvPr/>
        </p:nvSpPr>
        <p:spPr>
          <a:xfrm rot="3684608">
            <a:off x="8223847" y="9430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7"/>
          <p:cNvSpPr/>
          <p:nvPr/>
        </p:nvSpPr>
        <p:spPr>
          <a:xfrm rot="3684608">
            <a:off x="8212276" y="6975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7"/>
          <p:cNvSpPr/>
          <p:nvPr/>
        </p:nvSpPr>
        <p:spPr>
          <a:xfrm rot="3684608">
            <a:off x="8282916" y="8278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7"/>
          <p:cNvSpPr/>
          <p:nvPr/>
        </p:nvSpPr>
        <p:spPr>
          <a:xfrm rot="3684608">
            <a:off x="8263557" y="6025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7"/>
          <p:cNvSpPr/>
          <p:nvPr/>
        </p:nvSpPr>
        <p:spPr>
          <a:xfrm rot="3684608">
            <a:off x="8333130" y="7073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7"/>
          <p:cNvSpPr/>
          <p:nvPr/>
        </p:nvSpPr>
        <p:spPr>
          <a:xfrm rot="3684608">
            <a:off x="8195198" y="7602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7"/>
          <p:cNvSpPr/>
          <p:nvPr/>
        </p:nvSpPr>
        <p:spPr>
          <a:xfrm rot="3684608">
            <a:off x="8042479" y="8306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7"/>
          <p:cNvSpPr/>
          <p:nvPr/>
        </p:nvSpPr>
        <p:spPr>
          <a:xfrm rot="3684608">
            <a:off x="8223670" y="7533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7"/>
          <p:cNvSpPr/>
          <p:nvPr/>
        </p:nvSpPr>
        <p:spPr>
          <a:xfrm rot="3684608">
            <a:off x="8111764" y="10166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7"/>
          <p:cNvSpPr/>
          <p:nvPr/>
        </p:nvSpPr>
        <p:spPr>
          <a:xfrm rot="3684608">
            <a:off x="8128699" y="8931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7"/>
          <p:cNvSpPr/>
          <p:nvPr/>
        </p:nvSpPr>
        <p:spPr>
          <a:xfrm rot="3684608">
            <a:off x="8172675" y="10312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7"/>
          <p:cNvSpPr/>
          <p:nvPr/>
        </p:nvSpPr>
        <p:spPr>
          <a:xfrm rot="3684608">
            <a:off x="8182721" y="7937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7"/>
          <p:cNvSpPr/>
          <p:nvPr/>
        </p:nvSpPr>
        <p:spPr>
          <a:xfrm rot="3684608">
            <a:off x="8229831" y="9314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7"/>
          <p:cNvSpPr/>
          <p:nvPr/>
        </p:nvSpPr>
        <p:spPr>
          <a:xfrm rot="3684608">
            <a:off x="8240187" y="6923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7"/>
          <p:cNvSpPr/>
          <p:nvPr/>
        </p:nvSpPr>
        <p:spPr>
          <a:xfrm rot="3684608">
            <a:off x="8286900" y="8189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7"/>
          <p:cNvSpPr/>
          <p:nvPr/>
        </p:nvSpPr>
        <p:spPr>
          <a:xfrm rot="3684608">
            <a:off x="8284084" y="5908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7"/>
          <p:cNvSpPr/>
          <p:nvPr/>
        </p:nvSpPr>
        <p:spPr>
          <a:xfrm rot="3684608">
            <a:off x="8334797" y="7006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7"/>
          <p:cNvSpPr/>
          <p:nvPr/>
        </p:nvSpPr>
        <p:spPr>
          <a:xfrm rot="3684608">
            <a:off x="8118149" y="6090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7"/>
          <p:cNvSpPr/>
          <p:nvPr/>
        </p:nvSpPr>
        <p:spPr>
          <a:xfrm>
            <a:off x="7106219" y="5431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7"/>
          <p:cNvSpPr/>
          <p:nvPr/>
        </p:nvSpPr>
        <p:spPr>
          <a:xfrm>
            <a:off x="7118991" y="5262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7"/>
          <p:cNvSpPr/>
          <p:nvPr/>
        </p:nvSpPr>
        <p:spPr>
          <a:xfrm>
            <a:off x="7117955" y="5687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7"/>
          <p:cNvSpPr/>
          <p:nvPr/>
        </p:nvSpPr>
        <p:spPr>
          <a:xfrm>
            <a:off x="7104424" y="5432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7"/>
          <p:cNvSpPr/>
          <p:nvPr/>
        </p:nvSpPr>
        <p:spPr>
          <a:xfrm>
            <a:off x="7398300" y="4640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7"/>
          <p:cNvSpPr/>
          <p:nvPr/>
        </p:nvSpPr>
        <p:spPr>
          <a:xfrm>
            <a:off x="7401338" y="4898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7"/>
          <p:cNvSpPr/>
          <p:nvPr/>
        </p:nvSpPr>
        <p:spPr>
          <a:xfrm>
            <a:off x="7395815" y="4631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7"/>
          <p:cNvSpPr/>
          <p:nvPr/>
        </p:nvSpPr>
        <p:spPr>
          <a:xfrm>
            <a:off x="7418665" y="5162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7"/>
          <p:cNvSpPr/>
          <p:nvPr/>
        </p:nvSpPr>
        <p:spPr>
          <a:xfrm>
            <a:off x="7470440" y="5543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7"/>
          <p:cNvSpPr/>
          <p:nvPr/>
        </p:nvSpPr>
        <p:spPr>
          <a:xfrm>
            <a:off x="7737738" y="8489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7"/>
          <p:cNvSpPr/>
          <p:nvPr/>
        </p:nvSpPr>
        <p:spPr>
          <a:xfrm>
            <a:off x="7591732" y="8424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7"/>
          <p:cNvSpPr/>
          <p:nvPr/>
        </p:nvSpPr>
        <p:spPr>
          <a:xfrm>
            <a:off x="7402580" y="6701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7"/>
          <p:cNvSpPr/>
          <p:nvPr/>
        </p:nvSpPr>
        <p:spPr>
          <a:xfrm>
            <a:off x="7490667" y="7884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7"/>
          <p:cNvSpPr/>
          <p:nvPr/>
        </p:nvSpPr>
        <p:spPr>
          <a:xfrm>
            <a:off x="7508547" y="8097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7"/>
          <p:cNvSpPr/>
          <p:nvPr/>
        </p:nvSpPr>
        <p:spPr>
          <a:xfrm>
            <a:off x="7427225" y="6839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7"/>
          <p:cNvSpPr/>
          <p:nvPr/>
        </p:nvSpPr>
        <p:spPr>
          <a:xfrm>
            <a:off x="7615135" y="8627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7"/>
          <p:cNvSpPr/>
          <p:nvPr/>
        </p:nvSpPr>
        <p:spPr>
          <a:xfrm>
            <a:off x="7783991" y="8733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7"/>
          <p:cNvSpPr/>
          <p:nvPr/>
        </p:nvSpPr>
        <p:spPr>
          <a:xfrm>
            <a:off x="7742709" y="8477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7"/>
          <p:cNvSpPr/>
          <p:nvPr/>
        </p:nvSpPr>
        <p:spPr>
          <a:xfrm>
            <a:off x="7596082" y="8417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7"/>
          <p:cNvSpPr/>
          <p:nvPr/>
        </p:nvSpPr>
        <p:spPr>
          <a:xfrm>
            <a:off x="7402580" y="6682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7"/>
          <p:cNvSpPr/>
          <p:nvPr/>
        </p:nvSpPr>
        <p:spPr>
          <a:xfrm>
            <a:off x="7493774" y="7871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7"/>
          <p:cNvSpPr/>
          <p:nvPr/>
        </p:nvSpPr>
        <p:spPr>
          <a:xfrm>
            <a:off x="7803044" y="9351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7"/>
          <p:cNvSpPr/>
          <p:nvPr/>
        </p:nvSpPr>
        <p:spPr>
          <a:xfrm>
            <a:off x="7610233" y="9279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7"/>
          <p:cNvSpPr/>
          <p:nvPr/>
        </p:nvSpPr>
        <p:spPr>
          <a:xfrm>
            <a:off x="7391535" y="7135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7"/>
          <p:cNvSpPr/>
          <p:nvPr/>
        </p:nvSpPr>
        <p:spPr>
          <a:xfrm>
            <a:off x="7497502" y="8612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7"/>
          <p:cNvSpPr/>
          <p:nvPr/>
        </p:nvSpPr>
        <p:spPr>
          <a:xfrm rot="-10221533">
            <a:off x="614637" y="7870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7"/>
          <p:cNvSpPr/>
          <p:nvPr/>
        </p:nvSpPr>
        <p:spPr>
          <a:xfrm rot="-10221533">
            <a:off x="639272" y="6419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7"/>
          <p:cNvSpPr/>
          <p:nvPr/>
        </p:nvSpPr>
        <p:spPr>
          <a:xfrm rot="-10221533">
            <a:off x="658357" y="9083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7"/>
          <p:cNvSpPr/>
          <p:nvPr/>
        </p:nvSpPr>
        <p:spPr>
          <a:xfrm rot="-10221533">
            <a:off x="623109" y="7876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7"/>
          <p:cNvSpPr/>
          <p:nvPr/>
        </p:nvSpPr>
        <p:spPr>
          <a:xfrm rot="-10221533">
            <a:off x="767565" y="6082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7"/>
          <p:cNvSpPr/>
          <p:nvPr/>
        </p:nvSpPr>
        <p:spPr>
          <a:xfrm rot="-10221533">
            <a:off x="628830" y="6045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7"/>
          <p:cNvSpPr/>
          <p:nvPr/>
        </p:nvSpPr>
        <p:spPr>
          <a:xfrm rot="-10221533">
            <a:off x="970319" y="6711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7"/>
          <p:cNvSpPr/>
          <p:nvPr/>
        </p:nvSpPr>
        <p:spPr>
          <a:xfrm rot="-10221533">
            <a:off x="767592" y="6064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7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7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7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7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3" r:id="rId9"/>
    <p:sldLayoutId id="2147483668" r:id="rId10"/>
    <p:sldLayoutId id="2147483669" r:id="rId11"/>
    <p:sldLayoutId id="2147483670" r:id="rId12"/>
    <p:sldLayoutId id="2147483671" r:id="rId13"/>
  </p:sldLayoutIdLst>
  <p:transition spd="slow">
    <p:cove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slide" Target="slide6.xml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Google Shape;3051;p29"/>
          <p:cNvSpPr/>
          <p:nvPr/>
        </p:nvSpPr>
        <p:spPr>
          <a:xfrm rot="517218">
            <a:off x="660879" y="57095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2" name="Google Shape;30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9447" y="85875"/>
            <a:ext cx="2300560" cy="201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3" name="Google Shape;305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6958" y="3216166"/>
            <a:ext cx="1947041" cy="152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42;p44"/>
          <p:cNvSpPr txBox="1">
            <a:spLocks noGrp="1"/>
          </p:cNvSpPr>
          <p:nvPr>
            <p:ph type="ctrTitle"/>
          </p:nvPr>
        </p:nvSpPr>
        <p:spPr>
          <a:xfrm>
            <a:off x="-241871" y="1181479"/>
            <a:ext cx="9643080" cy="1009646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bg1"/>
                </a:solidFill>
              </a:rPr>
              <a:t>Luyện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tư</a:t>
            </a:r>
            <a:r>
              <a:rPr lang="en-US" dirty="0" smtClean="0">
                <a:solidFill>
                  <a:schemeClr val="bg1"/>
                </a:solidFill>
              </a:rPr>
              <a:t>̀ </a:t>
            </a:r>
            <a:r>
              <a:rPr lang="en-US" dirty="0" err="1" smtClean="0">
                <a:solidFill>
                  <a:schemeClr val="bg1"/>
                </a:solidFill>
              </a:rPr>
              <a:t>va</a:t>
            </a:r>
            <a:r>
              <a:rPr lang="en-US" dirty="0" smtClean="0">
                <a:solidFill>
                  <a:schemeClr val="bg1"/>
                </a:solidFill>
              </a:rPr>
              <a:t>̀ </a:t>
            </a:r>
            <a:r>
              <a:rPr lang="en-US" dirty="0" err="1" smtClean="0">
                <a:solidFill>
                  <a:schemeClr val="bg1"/>
                </a:solidFill>
              </a:rPr>
              <a:t>câu</a:t>
            </a:r>
            <a:endParaRPr dirty="0"/>
          </a:p>
        </p:txBody>
      </p:sp>
      <p:sp>
        <p:nvSpPr>
          <p:cNvPr id="11" name="Google Shape;343;p44"/>
          <p:cNvSpPr txBox="1">
            <a:spLocks noGrp="1"/>
          </p:cNvSpPr>
          <p:nvPr>
            <p:ph type="subTitle" idx="1"/>
          </p:nvPr>
        </p:nvSpPr>
        <p:spPr>
          <a:xfrm>
            <a:off x="862963" y="2488480"/>
            <a:ext cx="7433412" cy="5706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/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hóa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tập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cách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đặt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lời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794735" y="3240450"/>
            <a:ext cx="780988" cy="1380104"/>
          </a:xfrm>
          <a:prstGeom prst="rect">
            <a:avLst/>
          </a:prstGeom>
          <a:noFill/>
          <a:ln>
            <a:noFill/>
          </a:ln>
        </p:spPr>
      </p:pic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65"/>
          <a:stretch>
            <a:fillRect/>
          </a:stretch>
        </p:blipFill>
        <p:spPr>
          <a:xfrm>
            <a:off x="685800" y="392025"/>
            <a:ext cx="3625250" cy="412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48" y="392024"/>
            <a:ext cx="3862552" cy="4124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979711" y="3930502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con </a:t>
            </a:r>
            <a:r>
              <a:rPr lang="en-US" altLang="en-US" sz="2400" dirty="0" err="1">
                <a:solidFill>
                  <a:srgbClr val="FF0000"/>
                </a:solidFill>
              </a:rPr>
              <a:t>vạc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88583" y="3986621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</a:rPr>
              <a:t>cò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bợ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039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873339" y="3301112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3346824"/>
            <a:ext cx="1271984" cy="1387915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Text Box 4"/>
          <p:cNvSpPr txBox="1">
            <a:spLocks noChangeArrowheads="1"/>
          </p:cNvSpPr>
          <p:nvPr/>
        </p:nvSpPr>
        <p:spPr bwMode="auto">
          <a:xfrm>
            <a:off x="801274" y="699177"/>
            <a:ext cx="779899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gaïch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moät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gaïch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döôùi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?”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mai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6141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873339" y="3301112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3346824"/>
            <a:ext cx="1271984" cy="1387915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Text Box 6"/>
          <p:cNvSpPr txBox="1">
            <a:spLocks noChangeArrowheads="1"/>
          </p:cNvSpPr>
          <p:nvPr/>
        </p:nvSpPr>
        <p:spPr bwMode="auto">
          <a:xfrm>
            <a:off x="944481" y="1145559"/>
            <a:ext cx="72236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0" name="Oval 14"/>
          <p:cNvSpPr>
            <a:spLocks noChangeArrowheads="1"/>
          </p:cNvSpPr>
          <p:nvPr/>
        </p:nvSpPr>
        <p:spPr bwMode="auto">
          <a:xfrm>
            <a:off x="1195867" y="2038858"/>
            <a:ext cx="6927522" cy="2068096"/>
          </a:xfrm>
          <a:prstGeom prst="ellipse">
            <a:avLst/>
          </a:prstGeom>
          <a:solidFill>
            <a:srgbClr val="FFFF99"/>
          </a:solidFill>
          <a:ln w="38100">
            <a:solidFill>
              <a:srgbClr val="80008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68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49" grpId="1"/>
      <p:bldP spid="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873339" y="3301112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3346824"/>
            <a:ext cx="1271984" cy="1387915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Text Box 6"/>
          <p:cNvSpPr txBox="1">
            <a:spLocks noChangeArrowheads="1"/>
          </p:cNvSpPr>
          <p:nvPr/>
        </p:nvSpPr>
        <p:spPr bwMode="auto">
          <a:xfrm>
            <a:off x="724907" y="435268"/>
            <a:ext cx="795029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           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II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?                     </a:t>
            </a:r>
            <a:endParaRPr lang="en-US" altLang="en-US" sz="36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b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II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?                                       c)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1965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873339" y="3301112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3346824"/>
            <a:ext cx="1271984" cy="1387915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Text Box 8"/>
          <p:cNvSpPr txBox="1">
            <a:spLocks noChangeArrowheads="1"/>
          </p:cNvSpPr>
          <p:nvPr/>
        </p:nvSpPr>
        <p:spPr bwMode="auto">
          <a:xfrm>
            <a:off x="524231" y="1451738"/>
            <a:ext cx="8066792" cy="19843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a)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II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b, </a:t>
            </a:r>
            <a:r>
              <a:rPr lang="en-US" altLang="en-US" sz="2800" dirty="0" err="1"/>
              <a:t>Học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kỳ</a:t>
            </a:r>
            <a:r>
              <a:rPr lang="en-US" altLang="en-US" sz="2800" dirty="0"/>
              <a:t> 2 </a:t>
            </a:r>
            <a:r>
              <a:rPr lang="en-US" altLang="en-US" sz="2800" dirty="0" err="1"/>
              <a:t>kết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thúc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vào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khoảng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cuối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</a:rPr>
              <a:t> 5</a:t>
            </a:r>
            <a:r>
              <a:rPr lang="en-US" altLang="en-US" sz="2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    </a:t>
            </a:r>
            <a:r>
              <a:rPr lang="en-US" altLang="en-US" sz="2800" dirty="0" err="1">
                <a:solidFill>
                  <a:srgbClr val="0000FF"/>
                </a:solidFill>
              </a:rPr>
              <a:t>c,Đầu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</a:rPr>
              <a:t> 6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chúng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được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nghỉ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hè</a:t>
            </a:r>
            <a:r>
              <a:rPr lang="en-US" altLang="en-US" sz="2800" dirty="0"/>
              <a:t>.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39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1" name="Google Shape;4851;p54"/>
          <p:cNvSpPr txBox="1">
            <a:spLocks noGrp="1"/>
          </p:cNvSpPr>
          <p:nvPr>
            <p:ph type="subTitle" idx="1"/>
          </p:nvPr>
        </p:nvSpPr>
        <p:spPr>
          <a:xfrm>
            <a:off x="1351697" y="693783"/>
            <a:ext cx="6141025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/>
              <a:t>Củng</a:t>
            </a:r>
            <a:r>
              <a:rPr lang="en-US" sz="3600" dirty="0" smtClean="0"/>
              <a:t> </a:t>
            </a:r>
            <a:r>
              <a:rPr lang="en-US" sz="3600" dirty="0" err="1" smtClean="0"/>
              <a:t>cố</a:t>
            </a:r>
            <a:r>
              <a:rPr lang="en-US" sz="3600" dirty="0" smtClean="0"/>
              <a:t>: 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hóa</a:t>
            </a:r>
            <a:r>
              <a:rPr lang="en-US" sz="2400" dirty="0" smtClean="0"/>
              <a:t> là </a:t>
            </a:r>
            <a:r>
              <a:rPr lang="en-US" sz="2400" dirty="0" err="1" smtClean="0"/>
              <a:t>gi</a:t>
            </a:r>
            <a:r>
              <a:rPr lang="en-US" sz="2400" dirty="0" smtClean="0"/>
              <a:t>̀?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 smtClean="0"/>
              <a:t>Bô</a:t>
            </a:r>
            <a:r>
              <a:rPr lang="en-US" sz="2400" dirty="0" smtClean="0"/>
              <a:t>̣ </a:t>
            </a:r>
            <a:r>
              <a:rPr lang="en-US" sz="2400" dirty="0" err="1" smtClean="0"/>
              <a:t>phận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̉ </a:t>
            </a:r>
            <a:r>
              <a:rPr lang="en-US" sz="2400" dirty="0" err="1" smtClean="0"/>
              <a:t>lời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hỏi</a:t>
            </a:r>
            <a:r>
              <a:rPr lang="en-US" sz="2400" dirty="0" smtClean="0"/>
              <a:t> 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nào</a:t>
            </a:r>
            <a:r>
              <a:rPr lang="en-US" sz="2400" dirty="0" smtClean="0"/>
              <a:t>? </a:t>
            </a:r>
            <a:r>
              <a:rPr lang="en-US" sz="2400" dirty="0" err="1" smtClean="0"/>
              <a:t>nêu</a:t>
            </a:r>
            <a:r>
              <a:rPr lang="en-US" sz="2400" dirty="0" smtClean="0"/>
              <a:t> ý chỉ </a:t>
            </a:r>
            <a:r>
              <a:rPr lang="en-US" sz="2400" dirty="0" err="1" smtClean="0"/>
              <a:t>gi</a:t>
            </a:r>
            <a:r>
              <a:rPr lang="en-US" sz="2400" dirty="0" smtClean="0"/>
              <a:t>̀?</a:t>
            </a:r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289589" y="2882348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480633" y="457201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102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1" name="Google Shape;5501;p64"/>
          <p:cNvSpPr txBox="1">
            <a:spLocks noGrp="1"/>
          </p:cNvSpPr>
          <p:nvPr>
            <p:ph type="ctrTitle"/>
          </p:nvPr>
        </p:nvSpPr>
        <p:spPr>
          <a:xfrm>
            <a:off x="4323305" y="1815075"/>
            <a:ext cx="3751475" cy="10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smtClean="0"/>
              <a:t>Chào tạm biệt !</a:t>
            </a:r>
            <a:endParaRPr sz="4800" dirty="0"/>
          </a:p>
        </p:txBody>
      </p:sp>
      <p:sp>
        <p:nvSpPr>
          <p:cNvPr id="5503" name="Google Shape;5503;p64"/>
          <p:cNvSpPr txBox="1"/>
          <p:nvPr/>
        </p:nvSpPr>
        <p:spPr>
          <a:xfrm>
            <a:off x="4323305" y="4242425"/>
            <a:ext cx="36174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Please keep this slide for attribution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04" name="Google Shape;550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86930" y="735374"/>
            <a:ext cx="3825727" cy="3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5536" name="Google Shape;5536;p6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6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8" name="Google Shape;5538;p6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39" name="Google Shape;5539;p6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0" name="Google Shape;5540;p6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1" name="Google Shape;5541;p6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6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3" name="Google Shape;5543;p6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4" name="Google Shape;5544;p6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5" name="Google Shape;5545;p6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6" name="Google Shape;5546;p6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7" name="Google Shape;5547;p6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8" name="Google Shape;5548;p6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9" name="Google Shape;5549;p6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6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6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6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232656" y="3551583"/>
            <a:ext cx="3895324" cy="1053547"/>
          </a:xfrm>
          <a:prstGeom prst="rect">
            <a:avLst/>
          </a:prstGeom>
          <a:solidFill>
            <a:srgbClr val="FBFAF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31"/>
          <p:cNvSpPr txBox="1">
            <a:spLocks noGrp="1"/>
          </p:cNvSpPr>
          <p:nvPr>
            <p:ph type="title" idx="3"/>
          </p:nvPr>
        </p:nvSpPr>
        <p:spPr>
          <a:xfrm>
            <a:off x="1473402" y="1032385"/>
            <a:ext cx="94815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  <a:uFill>
                  <a:noFill/>
                </a:uFill>
                <a:latin typeface="Grand Hotel" panose="020B0604020202020204" charset="0"/>
                <a:ea typeface="Cambria" panose="02040503050406030204" pitchFamily="18" charset="0"/>
                <a:hlinkClick r:id="rId3" action="ppaction://hlinksldjump"/>
              </a:rPr>
              <a:t>01</a:t>
            </a:r>
            <a:endParaRPr dirty="0">
              <a:solidFill>
                <a:schemeClr val="accent5">
                  <a:lumMod val="75000"/>
                </a:schemeClr>
              </a:solidFill>
              <a:latin typeface="Grand Hotel" panose="020B0604020202020204" charset="0"/>
              <a:ea typeface="Cambria" panose="02040503050406030204" pitchFamily="18" charset="0"/>
            </a:endParaRPr>
          </a:p>
        </p:txBody>
      </p:sp>
      <p:sp>
        <p:nvSpPr>
          <p:cNvPr id="3080" name="Google Shape;3080;p31"/>
          <p:cNvSpPr txBox="1">
            <a:spLocks noGrp="1"/>
          </p:cNvSpPr>
          <p:nvPr>
            <p:ph type="title" idx="6"/>
          </p:nvPr>
        </p:nvSpPr>
        <p:spPr>
          <a:xfrm>
            <a:off x="1473402" y="180137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uFill>
                  <a:noFill/>
                </a:uFill>
                <a:hlinkClick r:id="rId4" action="ppaction://hlinksldjump"/>
              </a:rPr>
              <a:t>02</a:t>
            </a:r>
            <a:endParaRPr dirty="0"/>
          </a:p>
        </p:txBody>
      </p:sp>
      <p:sp>
        <p:nvSpPr>
          <p:cNvPr id="3084" name="Google Shape;3084;p31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5" name="Google Shape;3085;p31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6" name="Google Shape;3086;p31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87" name="Google Shape;3087;p31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31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89" name="Google Shape;3089;p31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0" name="Google Shape;3090;p31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1" name="Google Shape;3091;p31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31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3" name="Google Shape;3093;p31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4" name="Google Shape;3094;p31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5" name="Google Shape;3095;p31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6" name="Google Shape;3096;p31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7" name="Google Shape;3097;p31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8" name="Google Shape;3098;p31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9" name="Google Shape;3099;p31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0" name="Google Shape;3100;p31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7477" y="1101817"/>
            <a:ext cx="5232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Nhận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biết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hiện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tượng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hóa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cách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hóa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04104" y="1881277"/>
            <a:ext cx="6443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tập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đặt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lời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;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̣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phận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lời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?;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lời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  <p:bldP spid="2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7" name="Google Shape;3377;p36"/>
          <p:cNvSpPr txBox="1">
            <a:spLocks noGrp="1"/>
          </p:cNvSpPr>
          <p:nvPr>
            <p:ph type="title" idx="2"/>
          </p:nvPr>
        </p:nvSpPr>
        <p:spPr>
          <a:xfrm>
            <a:off x="557083" y="2482314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mbria" panose="02040503050406030204" pitchFamily="18" charset="0"/>
                <a:ea typeface="Cambria" panose="02040503050406030204" pitchFamily="18" charset="0"/>
              </a:rPr>
              <a:t>LUYỆN TẬP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79" name="Google Shape;33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100" y="933262"/>
            <a:ext cx="3321875" cy="3388052"/>
          </a:xfrm>
          <a:prstGeom prst="rect">
            <a:avLst/>
          </a:prstGeom>
          <a:noFill/>
          <a:ln>
            <a:noFill/>
          </a:ln>
        </p:spPr>
      </p:pic>
      <p:sp>
        <p:nvSpPr>
          <p:cNvPr id="3380" name="Google Shape;3380;p36"/>
          <p:cNvSpPr/>
          <p:nvPr/>
        </p:nvSpPr>
        <p:spPr>
          <a:xfrm rot="5400000">
            <a:off x="2313601" y="815325"/>
            <a:ext cx="1308600" cy="1486500"/>
          </a:xfrm>
          <a:prstGeom prst="snip1Rect">
            <a:avLst>
              <a:gd name="adj" fmla="val 32727"/>
            </a:avLst>
          </a:prstGeom>
          <a:solidFill>
            <a:schemeClr val="accent4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36"/>
          <p:cNvSpPr/>
          <p:nvPr/>
        </p:nvSpPr>
        <p:spPr>
          <a:xfrm rot="4573665">
            <a:off x="3279346" y="1681436"/>
            <a:ext cx="407725" cy="521449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36"/>
          <p:cNvSpPr txBox="1">
            <a:spLocks noGrp="1"/>
          </p:cNvSpPr>
          <p:nvPr>
            <p:ph type="title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383" name="Google Shape;3383;p36"/>
          <p:cNvSpPr/>
          <p:nvPr/>
        </p:nvSpPr>
        <p:spPr>
          <a:xfrm rot="517218">
            <a:off x="2067729" y="68235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4" name="Google Shape;3384;p36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3385" name="Google Shape;3385;p36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6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6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6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6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6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6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6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6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6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6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6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6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6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6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6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6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6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6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6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6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6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6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6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6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6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6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6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6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6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6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6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6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6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6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6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6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6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6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6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6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6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6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6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6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6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6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6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6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6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6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6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6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6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6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6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4" name="Google Shape;3444;p36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3445" name="Google Shape;3445;p36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6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6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6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6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6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6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6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6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6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6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6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6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6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6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6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6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6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6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6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6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6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6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6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6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6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6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6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6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6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6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6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6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6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6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6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6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6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6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4" name="Google Shape;3484;p36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3485" name="Google Shape;3485;p36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6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6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6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9" name="Google Shape;3489;p36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6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6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6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6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6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6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6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6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6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6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6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6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6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6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6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6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6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6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6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6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6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1" name="Google Shape;3511;p36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36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36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14" name="Google Shape;3514;p36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5" name="Google Shape;3515;p36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16" name="Google Shape;3516;p36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36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18" name="Google Shape;3518;p36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36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20" name="Google Shape;3520;p36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36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22" name="Google Shape;3522;p36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36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24" name="Google Shape;3524;p36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5" name="Google Shape;3525;p36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6" name="Google Shape;3526;p36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7" name="Google Shape;3527;p36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1" name="Google Shape;5401;p61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61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3" name="Google Shape;5403;p61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04" name="Google Shape;5404;p61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5" name="Google Shape;5405;p61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06" name="Google Shape;5406;p61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7" name="Google Shape;5407;p61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08" name="Google Shape;5408;p61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9" name="Google Shape;5409;p61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10" name="Google Shape;5410;p61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1" name="Google Shape;5411;p61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12" name="Google Shape;5412;p61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3" name="Google Shape;5413;p61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14" name="Google Shape;5414;p61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61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6" name="Google Shape;5416;p61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7" name="Google Shape;5417;p61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29" name="Google Shape;5429;p61"/>
          <p:cNvPicPr preferRelativeResize="0"/>
          <p:nvPr/>
        </p:nvPicPr>
        <p:blipFill rotWithShape="1">
          <a:blip r:embed="rId9">
            <a:alphaModFix/>
          </a:blip>
          <a:srcRect l="-1560" r="1559"/>
          <a:stretch/>
        </p:blipFill>
        <p:spPr>
          <a:xfrm>
            <a:off x="7748751" y="3862307"/>
            <a:ext cx="1322123" cy="107361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326019" y="1578188"/>
            <a:ext cx="6622437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37439" y="4092788"/>
            <a:ext cx="1124565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056980" y="4397588"/>
            <a:ext cx="2748936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3410699" y="4016588"/>
            <a:ext cx="4685687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893036" y="1654388"/>
            <a:ext cx="6997292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838187" y="406669"/>
            <a:ext cx="7895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893036" y="2416388"/>
            <a:ext cx="6997292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895313" y="999474"/>
            <a:ext cx="80800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Theo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    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                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		      Lo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     						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Võ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970639" y="3097991"/>
            <a:ext cx="59454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Rectangle 36"/>
          <p:cNvSpPr>
            <a:spLocks noChangeArrowheads="1"/>
          </p:cNvSpPr>
          <p:nvPr/>
        </p:nvSpPr>
        <p:spPr bwMode="auto">
          <a:xfrm>
            <a:off x="972391" y="3590846"/>
            <a:ext cx="71222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6" name="Line 37"/>
          <p:cNvSpPr>
            <a:spLocks noChangeShapeType="1"/>
          </p:cNvSpPr>
          <p:nvPr/>
        </p:nvSpPr>
        <p:spPr bwMode="auto">
          <a:xfrm>
            <a:off x="1466732" y="4035504"/>
            <a:ext cx="1342526" cy="1659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38"/>
          <p:cNvSpPr>
            <a:spLocks noChangeShapeType="1"/>
          </p:cNvSpPr>
          <p:nvPr/>
        </p:nvSpPr>
        <p:spPr bwMode="auto">
          <a:xfrm>
            <a:off x="3275748" y="4035504"/>
            <a:ext cx="151215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2048269" y="896731"/>
            <a:ext cx="149942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6386431" y="881331"/>
            <a:ext cx="162437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9" grpId="0" autoUpdateAnimBg="0"/>
      <p:bldP spid="40" grpId="0" autoUpdateAnimBg="0"/>
      <p:bldP spid="40" grpId="1"/>
      <p:bldP spid="40" grpId="2"/>
      <p:bldP spid="40" grpId="3"/>
      <p:bldP spid="45" grpId="0" autoUpdateAnimBg="0"/>
      <p:bldP spid="45" grpId="1"/>
      <p:bldP spid="4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2" name="Google Shape;3342;p35"/>
          <p:cNvGrpSpPr/>
          <p:nvPr/>
        </p:nvGrpSpPr>
        <p:grpSpPr>
          <a:xfrm>
            <a:off x="8240683" y="321274"/>
            <a:ext cx="435392" cy="449801"/>
            <a:chOff x="8151005" y="525648"/>
            <a:chExt cx="435392" cy="449801"/>
          </a:xfrm>
        </p:grpSpPr>
        <p:sp>
          <p:nvSpPr>
            <p:cNvPr id="3343" name="Google Shape;3343;p35"/>
            <p:cNvSpPr/>
            <p:nvPr/>
          </p:nvSpPr>
          <p:spPr>
            <a:xfrm rot="10769305">
              <a:off x="8172948" y="676793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 rot="10769305">
              <a:off x="8180771" y="578901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 rot="10769305">
              <a:off x="8209245" y="755074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 rot="10769305">
              <a:off x="8178840" y="676770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 rot="10769305">
              <a:off x="8245073" y="528205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 rot="10769305">
              <a:off x="8151966" y="534093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 rot="10769305">
              <a:off x="8383773" y="558050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 rot="10769305">
              <a:off x="8245072" y="527155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35"/>
          <p:cNvGrpSpPr/>
          <p:nvPr/>
        </p:nvGrpSpPr>
        <p:grpSpPr>
          <a:xfrm>
            <a:off x="354386" y="3996124"/>
            <a:ext cx="571084" cy="650379"/>
            <a:chOff x="494086" y="2902509"/>
            <a:chExt cx="571084" cy="650379"/>
          </a:xfrm>
        </p:grpSpPr>
        <p:sp>
          <p:nvSpPr>
            <p:cNvPr id="3352" name="Google Shape;3352;p35"/>
            <p:cNvSpPr/>
            <p:nvPr/>
          </p:nvSpPr>
          <p:spPr>
            <a:xfrm rot="6479528" flipH="1">
              <a:off x="575731" y="3102903"/>
              <a:ext cx="423218" cy="37919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 rot="6479528" flipH="1">
              <a:off x="510779" y="3008860"/>
              <a:ext cx="537697" cy="423910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 rot="6479528" flipH="1">
              <a:off x="675273" y="3228326"/>
              <a:ext cx="274648" cy="2994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 rot="6479528" flipH="1">
              <a:off x="578305" y="3098662"/>
              <a:ext cx="418780" cy="383250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6" name="Google Shape;3356;p3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3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35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59" name="Google Shape;3359;p3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5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1" name="Google Shape;3361;p3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35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3" name="Google Shape;3363;p3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5" name="Google Shape;3365;p3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35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7" name="Google Shape;3367;p3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35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9" name="Google Shape;3369;p35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0" y="963036"/>
            <a:ext cx="1180643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790426" y="1267836"/>
            <a:ext cx="288601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347896" y="886836"/>
            <a:ext cx="491934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47" name="Group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875021"/>
              </p:ext>
            </p:extLst>
          </p:nvPr>
        </p:nvGraphicFramePr>
        <p:xfrm>
          <a:off x="832272" y="1327137"/>
          <a:ext cx="7739772" cy="2369754"/>
        </p:xfrm>
        <a:graphic>
          <a:graphicData uri="http://schemas.openxmlformats.org/drawingml/2006/table">
            <a:tbl>
              <a:tblPr/>
              <a:tblGrid>
                <a:gridCol w="2033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1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5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5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Con đom đóm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được gọi bằng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Tính nết của con đom đóm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Hoạt động của đom đóm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3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1263920" y="2717230"/>
            <a:ext cx="1246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3021138" y="2717230"/>
            <a:ext cx="19021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chuyên cần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5410086" y="2451175"/>
            <a:ext cx="32139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VNI-Times" pitchFamily="2" charset="0"/>
              </a:rPr>
              <a:t>ñi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lo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ngủ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7896" y="3344607"/>
            <a:ext cx="1253840" cy="128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9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utoUpdateAnimBg="0"/>
      <p:bldP spid="49" grpId="0" autoUpdateAnimBg="0"/>
      <p:bldP spid="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2" name="Google Shape;3342;p35"/>
          <p:cNvGrpSpPr/>
          <p:nvPr/>
        </p:nvGrpSpPr>
        <p:grpSpPr>
          <a:xfrm>
            <a:off x="8240683" y="321274"/>
            <a:ext cx="435392" cy="449801"/>
            <a:chOff x="8151005" y="525648"/>
            <a:chExt cx="435392" cy="449801"/>
          </a:xfrm>
        </p:grpSpPr>
        <p:sp>
          <p:nvSpPr>
            <p:cNvPr id="3343" name="Google Shape;3343;p35"/>
            <p:cNvSpPr/>
            <p:nvPr/>
          </p:nvSpPr>
          <p:spPr>
            <a:xfrm rot="10769305">
              <a:off x="8172948" y="676793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 rot="10769305">
              <a:off x="8180771" y="578901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 rot="10769305">
              <a:off x="8209245" y="755074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 rot="10769305">
              <a:off x="8178840" y="676770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 rot="10769305">
              <a:off x="8245073" y="528205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 rot="10769305">
              <a:off x="8151966" y="534093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 rot="10769305">
              <a:off x="8383773" y="558050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 rot="10769305">
              <a:off x="8245072" y="527155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35"/>
          <p:cNvGrpSpPr/>
          <p:nvPr/>
        </p:nvGrpSpPr>
        <p:grpSpPr>
          <a:xfrm>
            <a:off x="354386" y="3996124"/>
            <a:ext cx="571084" cy="650379"/>
            <a:chOff x="494086" y="2902509"/>
            <a:chExt cx="571084" cy="650379"/>
          </a:xfrm>
        </p:grpSpPr>
        <p:sp>
          <p:nvSpPr>
            <p:cNvPr id="3352" name="Google Shape;3352;p35"/>
            <p:cNvSpPr/>
            <p:nvPr/>
          </p:nvSpPr>
          <p:spPr>
            <a:xfrm rot="6479528" flipH="1">
              <a:off x="575731" y="3102903"/>
              <a:ext cx="423218" cy="37919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 rot="6479528" flipH="1">
              <a:off x="510779" y="3008860"/>
              <a:ext cx="537697" cy="423910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 rot="6479528" flipH="1">
              <a:off x="675273" y="3228326"/>
              <a:ext cx="274648" cy="2994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 rot="6479528" flipH="1">
              <a:off x="578305" y="3098662"/>
              <a:ext cx="418780" cy="383250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6" name="Google Shape;3356;p3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3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35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59" name="Google Shape;3359;p3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5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1" name="Google Shape;3361;p3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35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3" name="Google Shape;3363;p3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5" name="Google Shape;3365;p3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35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7" name="Google Shape;3367;p3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35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9" name="Google Shape;3369;p35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0" y="963036"/>
            <a:ext cx="1180643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790426" y="1267836"/>
            <a:ext cx="288601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347896" y="886836"/>
            <a:ext cx="491934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42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740052"/>
              </p:ext>
            </p:extLst>
          </p:nvPr>
        </p:nvGraphicFramePr>
        <p:xfrm>
          <a:off x="638699" y="2120996"/>
          <a:ext cx="7833876" cy="2371344"/>
        </p:xfrm>
        <a:graphic>
          <a:graphicData uri="http://schemas.openxmlformats.org/drawingml/2006/table">
            <a:tbl>
              <a:tblPr/>
              <a:tblGrid>
                <a:gridCol w="2477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6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9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8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các con vật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con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gọi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con vật được tả như tả người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838200" y="60960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5791200" y="60960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2399843" y="1428875"/>
            <a:ext cx="327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5"/>
          <p:cNvSpPr>
            <a:spLocks noChangeShapeType="1"/>
          </p:cNvSpPr>
          <p:nvPr/>
        </p:nvSpPr>
        <p:spPr bwMode="auto">
          <a:xfrm>
            <a:off x="723443" y="1835426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38699" y="487638"/>
            <a:ext cx="779967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I),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8882196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2" name="Google Shape;3342;p35"/>
          <p:cNvGrpSpPr/>
          <p:nvPr/>
        </p:nvGrpSpPr>
        <p:grpSpPr>
          <a:xfrm>
            <a:off x="8240683" y="321274"/>
            <a:ext cx="435392" cy="449801"/>
            <a:chOff x="8151005" y="525648"/>
            <a:chExt cx="435392" cy="449801"/>
          </a:xfrm>
        </p:grpSpPr>
        <p:sp>
          <p:nvSpPr>
            <p:cNvPr id="3343" name="Google Shape;3343;p35"/>
            <p:cNvSpPr/>
            <p:nvPr/>
          </p:nvSpPr>
          <p:spPr>
            <a:xfrm rot="10769305">
              <a:off x="8172948" y="676793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 rot="10769305">
              <a:off x="8180771" y="578901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 rot="10769305">
              <a:off x="8209245" y="755074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 rot="10769305">
              <a:off x="8178840" y="676770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 rot="10769305">
              <a:off x="8245073" y="528205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 rot="10769305">
              <a:off x="8151966" y="534093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 rot="10769305">
              <a:off x="8383773" y="558050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 rot="10769305">
              <a:off x="8245072" y="527155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35"/>
          <p:cNvGrpSpPr/>
          <p:nvPr/>
        </p:nvGrpSpPr>
        <p:grpSpPr>
          <a:xfrm>
            <a:off x="354386" y="3996124"/>
            <a:ext cx="571084" cy="650379"/>
            <a:chOff x="494086" y="2902509"/>
            <a:chExt cx="571084" cy="650379"/>
          </a:xfrm>
        </p:grpSpPr>
        <p:sp>
          <p:nvSpPr>
            <p:cNvPr id="3352" name="Google Shape;3352;p35"/>
            <p:cNvSpPr/>
            <p:nvPr/>
          </p:nvSpPr>
          <p:spPr>
            <a:xfrm rot="6479528" flipH="1">
              <a:off x="575731" y="3102903"/>
              <a:ext cx="423218" cy="37919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 rot="6479528" flipH="1">
              <a:off x="510779" y="3008860"/>
              <a:ext cx="537697" cy="423910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 rot="6479528" flipH="1">
              <a:off x="675273" y="3228326"/>
              <a:ext cx="274648" cy="2994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 rot="6479528" flipH="1">
              <a:off x="578305" y="3098662"/>
              <a:ext cx="418780" cy="383250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6" name="Google Shape;3356;p3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3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35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59" name="Google Shape;3359;p3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5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1" name="Google Shape;3361;p3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35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3" name="Google Shape;3363;p3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5" name="Google Shape;3365;p3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35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7" name="Google Shape;3367;p3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35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9" name="Google Shape;3369;p35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0" y="963036"/>
            <a:ext cx="1180643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790426" y="1267836"/>
            <a:ext cx="288601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347896" y="886836"/>
            <a:ext cx="491934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838200" y="60960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5791200" y="60960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" name="Picture 4" descr="POINSET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650" y="5726039"/>
            <a:ext cx="783734" cy="71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90432" y="353451"/>
            <a:ext cx="7680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2:Trong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nữa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hoá</a:t>
            </a:r>
            <a:r>
              <a:rPr lang="en-US" altLang="en-US" sz="2400" b="1" dirty="0">
                <a:latin typeface="Times New Roman" panose="02020603050405020304" pitchFamily="18" charset="0"/>
              </a:rPr>
              <a:t>) ?</a:t>
            </a: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515745" y="955287"/>
            <a:ext cx="35770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núi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tan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cần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-223216" y="2192225"/>
            <a:ext cx="385324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mát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đêm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Lo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44814" y="3465868"/>
            <a:ext cx="366655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    </a:t>
            </a:r>
            <a:r>
              <a:rPr lang="en-US" altLang="en-US" sz="20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Bợ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“Ru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! Ru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hời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!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ơi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ngon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4137592" y="955287"/>
            <a:ext cx="32527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Thím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Vạc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lẽ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mò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tôm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Long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lanh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3525791" y="2211811"/>
            <a:ext cx="374542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0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bước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Vung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ngọn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lồng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vòng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0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bừng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nở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3701604" y="3386870"/>
            <a:ext cx="341668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rộn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dịp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0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Gáy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đằng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0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ngọn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lồng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0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lui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64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0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979285"/>
              </p:ext>
            </p:extLst>
          </p:nvPr>
        </p:nvGraphicFramePr>
        <p:xfrm>
          <a:off x="561110" y="791281"/>
          <a:ext cx="8073725" cy="3621088"/>
        </p:xfrm>
        <a:graphic>
          <a:graphicData uri="http://schemas.openxmlformats.org/drawingml/2006/table">
            <a:tbl>
              <a:tblPr/>
              <a:tblGrid>
                <a:gridCol w="2553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7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2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các con vật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con vật được gọi bằng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con vật được tả như tả người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1" name="Text Box 28"/>
          <p:cNvSpPr txBox="1">
            <a:spLocks noChangeArrowheads="1"/>
          </p:cNvSpPr>
          <p:nvPr/>
        </p:nvSpPr>
        <p:spPr bwMode="auto">
          <a:xfrm>
            <a:off x="1104900" y="24442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" name="Text Box 29"/>
          <p:cNvSpPr txBox="1">
            <a:spLocks noChangeArrowheads="1"/>
          </p:cNvSpPr>
          <p:nvPr/>
        </p:nvSpPr>
        <p:spPr bwMode="auto">
          <a:xfrm>
            <a:off x="1104900" y="363212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Vạc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3" name="Text Box 30"/>
          <p:cNvSpPr txBox="1">
            <a:spLocks noChangeArrowheads="1"/>
          </p:cNvSpPr>
          <p:nvPr/>
        </p:nvSpPr>
        <p:spPr bwMode="auto">
          <a:xfrm>
            <a:off x="3477490" y="2444288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chị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" name="Text Box 31"/>
          <p:cNvSpPr txBox="1">
            <a:spLocks noChangeArrowheads="1"/>
          </p:cNvSpPr>
          <p:nvPr/>
        </p:nvSpPr>
        <p:spPr bwMode="auto">
          <a:xfrm>
            <a:off x="3449780" y="3632124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" name="Text Box 32"/>
          <p:cNvSpPr txBox="1">
            <a:spLocks noChangeArrowheads="1"/>
          </p:cNvSpPr>
          <p:nvPr/>
        </p:nvSpPr>
        <p:spPr bwMode="auto">
          <a:xfrm>
            <a:off x="5645935" y="1944025"/>
            <a:ext cx="3200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con:Ru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! Ru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!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6" name="Text Box 33"/>
          <p:cNvSpPr txBox="1">
            <a:spLocks noChangeArrowheads="1"/>
          </p:cNvSpPr>
          <p:nvPr/>
        </p:nvSpPr>
        <p:spPr bwMode="auto">
          <a:xfrm>
            <a:off x="5709826" y="370435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689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  <p:bldP spid="183" grpId="0"/>
      <p:bldP spid="184" grpId="0"/>
      <p:bldP spid="185" grpId="0"/>
      <p:bldP spid="1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1" name="Google Shape;4851;p54"/>
          <p:cNvSpPr txBox="1">
            <a:spLocks noGrp="1"/>
          </p:cNvSpPr>
          <p:nvPr>
            <p:ph type="subTitle" idx="1"/>
          </p:nvPr>
        </p:nvSpPr>
        <p:spPr>
          <a:xfrm>
            <a:off x="1603913" y="1553540"/>
            <a:ext cx="6141025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hóa</a:t>
            </a:r>
            <a:r>
              <a:rPr lang="en-US" sz="3200" dirty="0" smtClean="0"/>
              <a:t> là </a:t>
            </a:r>
            <a:r>
              <a:rPr lang="en-US" sz="3200" dirty="0" err="1" smtClean="0"/>
              <a:t>dùng</a:t>
            </a:r>
            <a:r>
              <a:rPr lang="en-US" sz="3200" dirty="0" smtClean="0"/>
              <a:t> </a:t>
            </a:r>
            <a:r>
              <a:rPr lang="en-US" sz="3200" dirty="0" err="1" smtClean="0"/>
              <a:t>tư</a:t>
            </a:r>
            <a:r>
              <a:rPr lang="en-US" sz="3200" dirty="0" smtClean="0"/>
              <a:t>̀ </a:t>
            </a:r>
            <a:r>
              <a:rPr lang="en-US" sz="3200" dirty="0" err="1" smtClean="0"/>
              <a:t>gọi</a:t>
            </a:r>
            <a:r>
              <a:rPr lang="en-US" sz="3200" dirty="0" smtClean="0"/>
              <a:t> </a:t>
            </a:r>
            <a:r>
              <a:rPr lang="en-US" sz="3200" dirty="0" err="1" smtClean="0"/>
              <a:t>va</a:t>
            </a:r>
            <a:r>
              <a:rPr lang="en-US" sz="3200" dirty="0" smtClean="0"/>
              <a:t>̀ tả </a:t>
            </a:r>
            <a:r>
              <a:rPr lang="en-US" sz="3200" dirty="0" err="1" smtClean="0"/>
              <a:t>vật</a:t>
            </a:r>
            <a:r>
              <a:rPr lang="en-US" sz="3200" dirty="0" smtClean="0"/>
              <a:t> </a:t>
            </a:r>
            <a:r>
              <a:rPr lang="en-US" sz="3200" dirty="0" err="1" smtClean="0"/>
              <a:t>bằng</a:t>
            </a:r>
            <a:r>
              <a:rPr lang="en-US" sz="3200" dirty="0" smtClean="0"/>
              <a:t> </a:t>
            </a:r>
            <a:r>
              <a:rPr lang="en-US" sz="3200" dirty="0" err="1" smtClean="0"/>
              <a:t>những</a:t>
            </a:r>
            <a:r>
              <a:rPr lang="en-US" sz="3200" dirty="0" smtClean="0"/>
              <a:t> </a:t>
            </a:r>
            <a:r>
              <a:rPr lang="en-US" sz="3200" dirty="0" err="1" smtClean="0"/>
              <a:t>tư</a:t>
            </a:r>
            <a:r>
              <a:rPr lang="en-US" sz="3200" dirty="0" smtClean="0"/>
              <a:t>̀ </a:t>
            </a:r>
            <a:r>
              <a:rPr lang="en-US" sz="3200" dirty="0" err="1" smtClean="0"/>
              <a:t>dùng</a:t>
            </a:r>
            <a:r>
              <a:rPr lang="en-US" sz="3200" dirty="0" smtClean="0"/>
              <a:t> </a:t>
            </a:r>
            <a:r>
              <a:rPr lang="en-US" sz="3200" dirty="0" err="1" smtClean="0"/>
              <a:t>đê</a:t>
            </a:r>
            <a:r>
              <a:rPr lang="en-US" sz="3200" dirty="0" smtClean="0"/>
              <a:t>̉ </a:t>
            </a:r>
            <a:r>
              <a:rPr lang="en-US" sz="3200" dirty="0" err="1" smtClean="0"/>
              <a:t>gọi</a:t>
            </a:r>
            <a:r>
              <a:rPr lang="en-US" sz="3200" dirty="0" smtClean="0"/>
              <a:t> </a:t>
            </a:r>
            <a:r>
              <a:rPr lang="en-US" sz="3200" dirty="0" err="1" smtClean="0"/>
              <a:t>va</a:t>
            </a:r>
            <a:r>
              <a:rPr lang="en-US" sz="3200" dirty="0" smtClean="0"/>
              <a:t>̀ tả </a:t>
            </a:r>
            <a:r>
              <a:rPr lang="en-US" sz="3200" dirty="0" err="1" smtClean="0"/>
              <a:t>người</a:t>
            </a:r>
            <a:r>
              <a:rPr lang="en-US" sz="3200" dirty="0" smtClean="0"/>
              <a:t>.</a:t>
            </a:r>
            <a:endParaRPr lang="en-US" sz="2000" dirty="0" smtClean="0"/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289589" y="2882348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480633" y="457201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031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Activities Binder by Slidesgo">
  <a:themeElements>
    <a:clrScheme name="Simple Light">
      <a:dk1>
        <a:srgbClr val="622300"/>
      </a:dk1>
      <a:lt1>
        <a:srgbClr val="AF4F4F"/>
      </a:lt1>
      <a:dk2>
        <a:srgbClr val="E5771C"/>
      </a:dk2>
      <a:lt2>
        <a:srgbClr val="EB9B00"/>
      </a:lt2>
      <a:accent1>
        <a:srgbClr val="EC4940"/>
      </a:accent1>
      <a:accent2>
        <a:srgbClr val="9F200A"/>
      </a:accent2>
      <a:accent3>
        <a:srgbClr val="7F7C18"/>
      </a:accent3>
      <a:accent4>
        <a:srgbClr val="AAA61E"/>
      </a:accent4>
      <a:accent5>
        <a:srgbClr val="76B5AF"/>
      </a:accent5>
      <a:accent6>
        <a:srgbClr val="FFC83A"/>
      </a:accent6>
      <a:hlink>
        <a:srgbClr val="622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734</Words>
  <Application>Microsoft Office PowerPoint</Application>
  <PresentationFormat>On-screen Show (16:9)</PresentationFormat>
  <Paragraphs>168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Montserrat</vt:lpstr>
      <vt:lpstr>Grand Hotel</vt:lpstr>
      <vt:lpstr>Cambria</vt:lpstr>
      <vt:lpstr>Wingdings</vt:lpstr>
      <vt:lpstr>Times New Roman</vt:lpstr>
      <vt:lpstr>Open Sans</vt:lpstr>
      <vt:lpstr>VNI-Times</vt:lpstr>
      <vt:lpstr>Fall Activities Binder by Slidesgo</vt:lpstr>
      <vt:lpstr>Luyện từ và câu</vt:lpstr>
      <vt:lpstr>01</vt:lpstr>
      <vt:lpstr>LUYỆN TẬP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</dc:title>
  <dc:creator>ASUS</dc:creator>
  <cp:lastModifiedBy>Administrator</cp:lastModifiedBy>
  <cp:revision>30</cp:revision>
  <dcterms:modified xsi:type="dcterms:W3CDTF">2022-01-20T02:53:20Z</dcterms:modified>
</cp:coreProperties>
</file>