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3" r:id="rId3"/>
  </p:sldMasterIdLst>
  <p:notesMasterIdLst>
    <p:notesMasterId r:id="rId27"/>
  </p:notesMasterIdLst>
  <p:sldIdLst>
    <p:sldId id="325" r:id="rId4"/>
    <p:sldId id="316" r:id="rId5"/>
    <p:sldId id="272" r:id="rId6"/>
    <p:sldId id="273" r:id="rId7"/>
    <p:sldId id="274" r:id="rId8"/>
    <p:sldId id="275" r:id="rId9"/>
    <p:sldId id="260" r:id="rId10"/>
    <p:sldId id="277" r:id="rId11"/>
    <p:sldId id="278" r:id="rId12"/>
    <p:sldId id="279" r:id="rId13"/>
    <p:sldId id="280" r:id="rId14"/>
    <p:sldId id="318" r:id="rId15"/>
    <p:sldId id="299" r:id="rId16"/>
    <p:sldId id="319" r:id="rId17"/>
    <p:sldId id="314" r:id="rId18"/>
    <p:sldId id="320" r:id="rId19"/>
    <p:sldId id="321" r:id="rId20"/>
    <p:sldId id="298" r:id="rId21"/>
    <p:sldId id="294" r:id="rId22"/>
    <p:sldId id="322" r:id="rId23"/>
    <p:sldId id="323" r:id="rId24"/>
    <p:sldId id="302" r:id="rId25"/>
    <p:sldId id="324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850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A4130D-DE6A-49F6-B4D0-C0A944A2AC6F}" type="slidenum">
              <a:rPr lang="en-US" altLang="zh-CN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8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79873">
            <a:extLst>
              <a:ext uri="{FF2B5EF4-FFF2-40B4-BE49-F238E27FC236}">
                <a16:creationId xmlns="" xmlns:a16="http://schemas.microsoft.com/office/drawing/2014/main" id="{5E22287C-5C01-4892-ABED-10A91EFA8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79874">
            <a:extLst>
              <a:ext uri="{FF2B5EF4-FFF2-40B4-BE49-F238E27FC236}">
                <a16:creationId xmlns="" xmlns:a16="http://schemas.microsoft.com/office/drawing/2014/main" id="{67D3A4CE-3DAD-4E78-975D-D4D8631F50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灯片编号占位符 1">
            <a:extLst>
              <a:ext uri="{FF2B5EF4-FFF2-40B4-BE49-F238E27FC236}">
                <a16:creationId xmlns="" xmlns:a16="http://schemas.microsoft.com/office/drawing/2014/main" id="{2EBF5897-677B-4530-92A1-AF53CD7CA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7E5043-CE0D-45C3-A96E-260B9F9CC062}" type="slidenum">
              <a:rPr lang="en-US" altLang="zh-CN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52225">
            <a:extLst>
              <a:ext uri="{FF2B5EF4-FFF2-40B4-BE49-F238E27FC236}">
                <a16:creationId xmlns="" xmlns:a16="http://schemas.microsoft.com/office/drawing/2014/main" id="{CAB78D22-74A3-4482-B7D2-3ACF02916A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文本占位符 52226">
            <a:extLst>
              <a:ext uri="{FF2B5EF4-FFF2-40B4-BE49-F238E27FC236}">
                <a16:creationId xmlns="" xmlns:a16="http://schemas.microsoft.com/office/drawing/2014/main" id="{3DF640BE-6815-4CDF-B481-E27861070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4340" name="灯片编号占位符 1">
            <a:extLst>
              <a:ext uri="{FF2B5EF4-FFF2-40B4-BE49-F238E27FC236}">
                <a16:creationId xmlns="" xmlns:a16="http://schemas.microsoft.com/office/drawing/2014/main" id="{B77BCF63-491A-465C-9247-47975B940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B4237-C9BB-4C87-956F-EB329B16164D}" type="slidenum">
              <a:rPr lang="en-US" altLang="zh-CN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9457">
            <a:extLst>
              <a:ext uri="{FF2B5EF4-FFF2-40B4-BE49-F238E27FC236}">
                <a16:creationId xmlns="" xmlns:a16="http://schemas.microsoft.com/office/drawing/2014/main" id="{BC0AD753-6B53-4356-838E-A233AB81FF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文本占位符 19458">
            <a:extLst>
              <a:ext uri="{FF2B5EF4-FFF2-40B4-BE49-F238E27FC236}">
                <a16:creationId xmlns="" xmlns:a16="http://schemas.microsoft.com/office/drawing/2014/main" id="{6CFF9256-8AFD-4DB0-B8AC-8F262AFB5B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6388" name="灯片编号占位符 1">
            <a:extLst>
              <a:ext uri="{FF2B5EF4-FFF2-40B4-BE49-F238E27FC236}">
                <a16:creationId xmlns="" xmlns:a16="http://schemas.microsoft.com/office/drawing/2014/main" id="{D6961120-3A6E-422F-8EFE-C3C308ABD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771BAF-2A78-427C-AEA1-12B6E277DF3A}" type="slidenum">
              <a:rPr lang="en-US" altLang="zh-CN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86017">
            <a:extLst>
              <a:ext uri="{FF2B5EF4-FFF2-40B4-BE49-F238E27FC236}">
                <a16:creationId xmlns="" xmlns:a16="http://schemas.microsoft.com/office/drawing/2014/main" id="{8363C604-2D20-4679-BB27-F31FE58EDB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文本占位符 86018">
            <a:extLst>
              <a:ext uri="{FF2B5EF4-FFF2-40B4-BE49-F238E27FC236}">
                <a16:creationId xmlns="" xmlns:a16="http://schemas.microsoft.com/office/drawing/2014/main" id="{AD4E5F4A-53CE-4DF2-9128-2565387C5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8436" name="灯片编号占位符 1">
            <a:extLst>
              <a:ext uri="{FF2B5EF4-FFF2-40B4-BE49-F238E27FC236}">
                <a16:creationId xmlns="" xmlns:a16="http://schemas.microsoft.com/office/drawing/2014/main" id="{A2C61B98-CD91-4967-9915-ACCDC69C9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FEC3A1-1FDB-4D8B-95D8-B2D8382F1B68}" type="slidenum">
              <a:rPr lang="en-US" altLang="zh-CN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7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945CDD2-99CF-454E-B8F7-371B1FAD7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64D667-4233-4CDD-A9AE-EE74FA547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3B9656A-61B8-4663-8466-0124D15BD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B86BF-7B1A-4ED8-9C90-FAF5B8A42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1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77EB5D8-A324-43F6-9A4E-56D4520FB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6A0FA6A-B1A0-47A0-ACC3-9FF4279A3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22F8E5E-FCD7-47B5-86BA-70711E7F1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CE0BD-6806-4D69-BE25-DAC46570F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8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E4AB30C-1AA8-474F-966C-9E26A9D61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B3F399E-4A71-498E-BBDB-ED57249B4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864BF7D-DC25-4978-8215-26EDC66D4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F8C3-AFE6-449B-8965-5326EAF56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15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C17ADF-D0C0-438E-B44B-883B8B00F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28A4F0-5C20-47B7-A078-9B1349461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7DC1EC-E2D3-4A37-8865-235ED3EFA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E36A5-DF11-4668-A04F-5961518CA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03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4F317E3-89CF-4C92-A643-97FECD730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F7A9769-E503-4E66-A256-614A49C9A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150F515-17B6-40E2-A423-16D66F0BF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33971-F686-4746-BBE9-59DA43B1E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0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D9D0503-F6BC-4AAF-9E15-5BC37D3C6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DACF98E-7E4E-475B-AA54-D4AC23272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7AD167F-492D-4ACE-B580-E5D242647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8C65E-DD95-495F-97AB-898031DC4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8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F78AE91-2FB4-4F5F-A738-14E1CFAF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A60CE57-DEB9-4DEE-AD65-E7ADBB87B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7486CF6-F7E3-4139-884A-E7C991F15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5E1F8-53B5-4490-B83F-F4C0EA33C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8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7958B9-5DD0-4FF7-8F71-8CBD9443F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8B744A-FCF2-45F3-8045-DFDD09884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CE5B08-B68A-4811-B828-E817340D8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B1661-1104-417A-B8CC-F7FEEB05D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80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DBB672-BFF4-43C4-A2DE-40E5CD004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B0CB5A-7551-4609-91FA-F09A56E30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D70F2A-62F6-44FF-90C3-2B82621CF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76EC2-0B5E-4C37-B886-2A27F285F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1C1F17-6A27-48AD-9AFD-C2E1890F6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70A52A3-07B8-4991-8CA9-850E96C72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74A7D9-DA4B-4963-B736-3EC9D0E46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60CEF-478A-4118-A492-D33C64851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14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496846C-8489-42A2-8DCD-C70B5579A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C7CC2F8-6CBF-4A1A-B9DE-5D7508EFA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F65C08-847C-4148-8654-643940A72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E5562-DE96-45D9-A8DB-A96E7AF56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17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24C718B-AFFA-49EE-8FD0-51AF4BAC5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5AB86C6-50EF-4EEA-BDED-F0A2369A8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1B66633-81A6-4CA9-ADDD-537BD5A3A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A6A26-A77F-426A-8FA0-F0A02431E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41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24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55727" tIns="27863" rIns="55727" bIns="27863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 algn="ctr">
              <a:buNone/>
              <a:defRPr sz="2000"/>
            </a:lvl1pPr>
            <a:lvl2pPr marL="383507" indent="0" algn="ctr">
              <a:buNone/>
              <a:defRPr sz="1700"/>
            </a:lvl2pPr>
            <a:lvl3pPr marL="767014" indent="0" algn="ctr">
              <a:buNone/>
              <a:defRPr sz="1500"/>
            </a:lvl3pPr>
            <a:lvl4pPr marL="1150523" indent="0" algn="ctr">
              <a:buNone/>
              <a:defRPr sz="1300"/>
            </a:lvl4pPr>
            <a:lvl5pPr marL="1533644" indent="0" algn="ctr">
              <a:buNone/>
              <a:defRPr sz="1300"/>
            </a:lvl5pPr>
            <a:lvl6pPr marL="1917151" indent="0" algn="ctr">
              <a:buNone/>
              <a:defRPr sz="1300"/>
            </a:lvl6pPr>
            <a:lvl7pPr marL="2300658" indent="0" algn="ctr">
              <a:buNone/>
              <a:defRPr sz="1300"/>
            </a:lvl7pPr>
            <a:lvl8pPr marL="2684165" indent="0" algn="ctr">
              <a:buNone/>
              <a:defRPr sz="1300"/>
            </a:lvl8pPr>
            <a:lvl9pPr marL="3067673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7389054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30"/>
            <a:ext cx="5980067" cy="3275847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097885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9" y="1709798"/>
            <a:ext cx="10515799" cy="2852833"/>
          </a:xfrm>
          <a:prstGeom prst="rect">
            <a:avLst/>
          </a:prstGeom>
        </p:spPr>
        <p:txBody>
          <a:bodyPr lIns="55727" tIns="27863" rIns="55727" bIns="27863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9" y="4589620"/>
            <a:ext cx="10515799" cy="1500237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6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1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6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76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1286400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1" y="1825686"/>
            <a:ext cx="5181697" cy="4351484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7472343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365139"/>
            <a:ext cx="10515799" cy="1325607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1" y="1778497"/>
            <a:ext cx="4873665" cy="823940"/>
          </a:xfrm>
          <a:prstGeom prst="rect">
            <a:avLst/>
          </a:prstGeom>
        </p:spPr>
        <p:txBody>
          <a:bodyPr lIns="55727" tIns="27863" rIns="55727" bIns="27863" anchor="ctr" anchorCtr="0"/>
          <a:lstStyle>
            <a:lvl1pPr marL="0" indent="0">
              <a:buNone/>
              <a:defRPr sz="2300"/>
            </a:lvl1pPr>
            <a:lvl2pPr marL="383507" indent="0">
              <a:buNone/>
              <a:defRPr sz="2000"/>
            </a:lvl2pPr>
            <a:lvl3pPr marL="767014" indent="0">
              <a:buNone/>
              <a:defRPr sz="1700"/>
            </a:lvl3pPr>
            <a:lvl4pPr marL="1150523" indent="0">
              <a:buNone/>
              <a:defRPr sz="1500"/>
            </a:lvl4pPr>
            <a:lvl5pPr marL="1533644" indent="0">
              <a:buNone/>
              <a:defRPr sz="1500"/>
            </a:lvl5pPr>
            <a:lvl6pPr marL="1917151" indent="0">
              <a:buNone/>
              <a:defRPr sz="1500"/>
            </a:lvl6pPr>
            <a:lvl7pPr marL="2300658" indent="0">
              <a:buNone/>
              <a:defRPr sz="1500"/>
            </a:lvl7pPr>
            <a:lvl8pPr marL="2684165" indent="0">
              <a:buNone/>
              <a:defRPr sz="1500"/>
            </a:lvl8pPr>
            <a:lvl9pPr marL="3067673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1" y="2665468"/>
            <a:ext cx="4873665" cy="3524402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9" y="1778497"/>
            <a:ext cx="4897668" cy="823940"/>
          </a:xfrm>
          <a:prstGeom prst="rect">
            <a:avLst/>
          </a:prstGeom>
        </p:spPr>
        <p:txBody>
          <a:bodyPr lIns="55727" tIns="27863" rIns="55727" bIns="27863" anchor="ctr" anchorCtr="0"/>
          <a:lstStyle>
            <a:lvl1pPr marL="0" indent="0">
              <a:buNone/>
              <a:defRPr sz="2300"/>
            </a:lvl1pPr>
            <a:lvl2pPr marL="383507" indent="0">
              <a:buNone/>
              <a:defRPr sz="2000"/>
            </a:lvl2pPr>
            <a:lvl3pPr marL="767014" indent="0">
              <a:buNone/>
              <a:defRPr sz="1700"/>
            </a:lvl3pPr>
            <a:lvl4pPr marL="1150523" indent="0">
              <a:buNone/>
              <a:defRPr sz="1500"/>
            </a:lvl4pPr>
            <a:lvl5pPr marL="1533644" indent="0">
              <a:buNone/>
              <a:defRPr sz="1500"/>
            </a:lvl5pPr>
            <a:lvl6pPr marL="1917151" indent="0">
              <a:buNone/>
              <a:defRPr sz="1500"/>
            </a:lvl6pPr>
            <a:lvl7pPr marL="2300658" indent="0">
              <a:buNone/>
              <a:defRPr sz="1500"/>
            </a:lvl7pPr>
            <a:lvl8pPr marL="2684165" indent="0">
              <a:buNone/>
              <a:defRPr sz="1500"/>
            </a:lvl8pPr>
            <a:lvl9pPr marL="3067673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9" y="2665468"/>
            <a:ext cx="4897668" cy="3524402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4154056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29458915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924071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lIns="55727" tIns="27863" rIns="55727" bIns="27863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55727" tIns="27863" rIns="55727" bIns="27863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1300"/>
            </a:lvl1pPr>
            <a:lvl2pPr marL="383507" indent="0">
              <a:buNone/>
              <a:defRPr sz="1200"/>
            </a:lvl2pPr>
            <a:lvl3pPr marL="767014" indent="0">
              <a:buNone/>
              <a:defRPr sz="1000"/>
            </a:lvl3pPr>
            <a:lvl4pPr marL="1150523" indent="0">
              <a:buNone/>
              <a:defRPr sz="800"/>
            </a:lvl4pPr>
            <a:lvl5pPr marL="1533644" indent="0">
              <a:buNone/>
              <a:defRPr sz="800"/>
            </a:lvl5pPr>
            <a:lvl6pPr marL="1917151" indent="0">
              <a:buNone/>
              <a:defRPr sz="800"/>
            </a:lvl6pPr>
            <a:lvl7pPr marL="2300658" indent="0">
              <a:buNone/>
              <a:defRPr sz="800"/>
            </a:lvl7pPr>
            <a:lvl8pPr marL="2684165" indent="0">
              <a:buNone/>
              <a:defRPr sz="800"/>
            </a:lvl8pPr>
            <a:lvl9pPr marL="3067673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3501601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7"/>
            <a:ext cx="4165428" cy="1600253"/>
          </a:xfrm>
          <a:prstGeom prst="rect">
            <a:avLst/>
          </a:prstGeom>
        </p:spPr>
        <p:txBody>
          <a:bodyPr lIns="55727" tIns="27863" rIns="55727" bIns="27863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2700"/>
            </a:lvl1pPr>
            <a:lvl2pPr marL="383507" indent="0">
              <a:buNone/>
              <a:defRPr sz="2300"/>
            </a:lvl2pPr>
            <a:lvl3pPr marL="767014" indent="0">
              <a:buNone/>
              <a:defRPr sz="2000"/>
            </a:lvl3pPr>
            <a:lvl4pPr marL="1150523" indent="0">
              <a:buNone/>
              <a:defRPr sz="1700"/>
            </a:lvl4pPr>
            <a:lvl5pPr marL="1533644" indent="0">
              <a:buNone/>
              <a:defRPr sz="1700"/>
            </a:lvl5pPr>
            <a:lvl6pPr marL="1917151" indent="0">
              <a:buNone/>
              <a:defRPr sz="1700"/>
            </a:lvl6pPr>
            <a:lvl7pPr marL="2300658" indent="0">
              <a:buNone/>
              <a:defRPr sz="1700"/>
            </a:lvl7pPr>
            <a:lvl8pPr marL="2684165" indent="0">
              <a:buNone/>
              <a:defRPr sz="1700"/>
            </a:lvl8pPr>
            <a:lvl9pPr marL="3067673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69"/>
            <a:ext cx="4165428" cy="3811716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1700"/>
            </a:lvl1pPr>
            <a:lvl2pPr marL="383507" indent="0">
              <a:buNone/>
              <a:defRPr sz="1500"/>
            </a:lvl2pPr>
            <a:lvl3pPr marL="767014" indent="0">
              <a:buNone/>
              <a:defRPr sz="1300"/>
            </a:lvl3pPr>
            <a:lvl4pPr marL="1150523" indent="0">
              <a:buNone/>
              <a:defRPr sz="1200"/>
            </a:lvl4pPr>
            <a:lvl5pPr marL="1533644" indent="0">
              <a:buNone/>
              <a:defRPr sz="1200"/>
            </a:lvl5pPr>
            <a:lvl6pPr marL="1917151" indent="0">
              <a:buNone/>
              <a:defRPr sz="1200"/>
            </a:lvl6pPr>
            <a:lvl7pPr marL="2300658" indent="0">
              <a:buNone/>
              <a:defRPr sz="1200"/>
            </a:lvl7pPr>
            <a:lvl8pPr marL="2684165" indent="0">
              <a:buNone/>
              <a:defRPr sz="1200"/>
            </a:lvl8pPr>
            <a:lvl9pPr marL="306767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9848434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30"/>
            <a:ext cx="5980067" cy="3275847"/>
          </a:xfrm>
          <a:prstGeom prst="rect">
            <a:avLst/>
          </a:prstGeom>
        </p:spPr>
        <p:txBody>
          <a:bodyPr vert="eaVert"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08321687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21632362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1" y="1825689"/>
            <a:ext cx="5181697" cy="2098745"/>
          </a:xfr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1" y="4076840"/>
            <a:ext cx="5181697" cy="2100333"/>
          </a:xfr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2737035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2021/9/6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8927E88-7DC3-40A5-B921-3B37DEAAE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0A77F67-01C3-40BB-9A4E-77C98A7F1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C6A9AFC-99DB-4231-A5BD-0942DEBC29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68307E96-3A2E-4055-8ABC-5056EE687F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7B394855-76A2-428D-BE42-D94FA70561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627906A-E82E-47FE-B587-D52716948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0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1589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Click="0" advTm="3000"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1413" lvl="2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5813" lvl="4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532483" lvl="5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115" lvl="6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749" lvl="7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382" lvl="8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33" lvl="1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266" lvl="2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899" lvl="3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532" lvl="4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165" lvl="5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798" lvl="6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432" lvl="7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9065" lvl="8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#-1,-1,NEXT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075" descr="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812800"/>
            <a:ext cx="10883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092" descr="PPT素材-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2574925"/>
            <a:ext cx="4650316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46400" y="76200"/>
            <a:ext cx="6705600" cy="533400"/>
          </a:xfrm>
          <a:solidFill>
            <a:srgbClr val="FEBAF9"/>
          </a:solidFill>
        </p:spPr>
        <p:txBody>
          <a:bodyPr/>
          <a:lstStyle/>
          <a:p>
            <a:pPr defTabSz="914458" eaLnBrk="1" hangingPunct="1">
              <a:defRPr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Líp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häc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trùc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tuyÕn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3A8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.VnAristote" pitchFamily="34" charset="0"/>
              <a:ea typeface="+mj-ea"/>
            </a:endParaRP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2540000" y="1219200"/>
            <a:ext cx="731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9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2021</a:t>
            </a: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Cộng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latin typeface="HP001 4 hàng" pitchFamily="34" charset="0"/>
              </a:rPr>
              <a:t>trừ</a:t>
            </a: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495800"/>
            <a:ext cx="7213600" cy="2114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Chúng mình đã ghi sẵn thứ ngày tháng và tên bài chưa?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 chuẩn bị điểm danh và kiểm tra vở nhé!</a:t>
            </a:r>
          </a:p>
        </p:txBody>
      </p:sp>
      <p:pic>
        <p:nvPicPr>
          <p:cNvPr id="4103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"/>
            <a:ext cx="113665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3352800" y="3581400"/>
            <a:ext cx="3860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33CC"/>
                </a:solidFill>
                <a:latin typeface=".VnTifani Heavy" pitchFamily="34" charset="0"/>
              </a:rPr>
              <a:t>(SGK - Trang 23)</a:t>
            </a:r>
          </a:p>
        </p:txBody>
      </p:sp>
    </p:spTree>
    <p:extLst>
      <p:ext uri="{BB962C8B-B14F-4D97-AF65-F5344CB8AC3E}">
        <p14:creationId xmlns:p14="http://schemas.microsoft.com/office/powerpoint/2010/main" val="4021124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111" descr="PPT素材-11">
            <a:extLst>
              <a:ext uri="{FF2B5EF4-FFF2-40B4-BE49-F238E27FC236}">
                <a16:creationId xmlns="" xmlns:a16="http://schemas.microsoft.com/office/drawing/2014/main" id="{446D5731-0EA2-4D2C-AB16-5FF9947EF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1028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4101" descr="13">
            <a:extLst>
              <a:ext uri="{FF2B5EF4-FFF2-40B4-BE49-F238E27FC236}">
                <a16:creationId xmlns="" xmlns:a16="http://schemas.microsoft.com/office/drawing/2014/main" id="{23E317C6-DC4F-4419-8D12-D4FE254E0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-423863"/>
            <a:ext cx="10896600" cy="572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4108" descr="7">
            <a:extLst>
              <a:ext uri="{FF2B5EF4-FFF2-40B4-BE49-F238E27FC236}">
                <a16:creationId xmlns="" xmlns:a16="http://schemas.microsoft.com/office/drawing/2014/main" id="{E65014B4-7872-45C3-A7EC-1727FFE48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339"/>
            <a:ext cx="14843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图片 4109" descr="封面2">
            <a:extLst>
              <a:ext uri="{FF2B5EF4-FFF2-40B4-BE49-F238E27FC236}">
                <a16:creationId xmlns="" xmlns:a16="http://schemas.microsoft.com/office/drawing/2014/main" id="{CBCDEEB6-ACB3-48D0-8426-C0F0C25DA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4903789"/>
            <a:ext cx="26685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2AAFA7CC-94A3-43AF-A993-BB2F693C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1643064"/>
            <a:ext cx="3200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+ 562 = </a:t>
            </a:r>
          </a:p>
        </p:txBody>
      </p:sp>
      <p:sp>
        <p:nvSpPr>
          <p:cNvPr id="9" name="Text Box 33">
            <a:extLst>
              <a:ext uri="{FF2B5EF4-FFF2-40B4-BE49-F238E27FC236}">
                <a16:creationId xmlns="" xmlns:a16="http://schemas.microsoft.com/office/drawing/2014/main" id="{EC496E61-59EE-43B1-AB1A-719F217A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2362201"/>
            <a:ext cx="1371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10" name="Text Box 34">
            <a:extLst>
              <a:ext uri="{FF2B5EF4-FFF2-40B4-BE49-F238E27FC236}">
                <a16:creationId xmlns="" xmlns:a16="http://schemas.microsoft.com/office/drawing/2014/main" id="{95FFEC14-9516-4836-8F5E-E9BE3930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3000376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562</a:t>
            </a:r>
          </a:p>
        </p:txBody>
      </p:sp>
      <p:sp>
        <p:nvSpPr>
          <p:cNvPr id="11" name="Line 35">
            <a:extLst>
              <a:ext uri="{FF2B5EF4-FFF2-40B4-BE49-F238E27FC236}">
                <a16:creationId xmlns="" xmlns:a16="http://schemas.microsoft.com/office/drawing/2014/main" id="{1AEE7FE9-49D8-4216-A030-96224E9A9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10000"/>
            <a:ext cx="1143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6">
            <a:extLst>
              <a:ext uri="{FF2B5EF4-FFF2-40B4-BE49-F238E27FC236}">
                <a16:creationId xmlns="" xmlns:a16="http://schemas.microsoft.com/office/drawing/2014/main" id="{2038908F-EC00-42D4-B475-F615CE13B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703513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="" xmlns:a16="http://schemas.microsoft.com/office/drawing/2014/main" id="{97CB7594-CD76-49F2-9847-D0707326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65551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="" xmlns:a16="http://schemas.microsoft.com/office/drawing/2014/main" id="{3352F3BF-ADFE-4248-9C66-F924ACC5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3768726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 Box 39">
            <a:extLst>
              <a:ext uri="{FF2B5EF4-FFF2-40B4-BE49-F238E27FC236}">
                <a16:creationId xmlns="" xmlns:a16="http://schemas.microsoft.com/office/drawing/2014/main" id="{A7EC8BB5-B81F-4531-8F88-48C0CB21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8460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 Box 40">
            <a:extLst>
              <a:ext uri="{FF2B5EF4-FFF2-40B4-BE49-F238E27FC236}">
                <a16:creationId xmlns="" xmlns:a16="http://schemas.microsoft.com/office/drawing/2014/main" id="{2067FA35-762E-440B-90F1-2D1C5671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6" y="1643064"/>
            <a:ext cx="6953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="" xmlns:a16="http://schemas.microsoft.com/office/drawing/2014/main" id="{A7CFBF1E-E5FA-4765-AB7B-CFD0A3EA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1649414"/>
            <a:ext cx="160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796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A889A208-2D6A-47A2-A7E2-F6BD81119749}"/>
              </a:ext>
            </a:extLst>
          </p:cNvPr>
          <p:cNvCxnSpPr/>
          <p:nvPr/>
        </p:nvCxnSpPr>
        <p:spPr>
          <a:xfrm flipH="1">
            <a:off x="3170239" y="2439988"/>
            <a:ext cx="5921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4">
            <a:extLst>
              <a:ext uri="{FF2B5EF4-FFF2-40B4-BE49-F238E27FC236}">
                <a16:creationId xmlns="" xmlns:a16="http://schemas.microsoft.com/office/drawing/2014/main" id="{FACE7D73-A0EE-4F97-88E7-4264DBCE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1614489"/>
            <a:ext cx="3200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593 - 352 = </a:t>
            </a:r>
          </a:p>
        </p:txBody>
      </p:sp>
      <p:sp>
        <p:nvSpPr>
          <p:cNvPr id="31" name="Text Box 33">
            <a:extLst>
              <a:ext uri="{FF2B5EF4-FFF2-40B4-BE49-F238E27FC236}">
                <a16:creationId xmlns="" xmlns:a16="http://schemas.microsoft.com/office/drawing/2014/main" id="{E6EBDE2C-AD7B-44A3-940E-BA5AFCB51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2332038"/>
            <a:ext cx="137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593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="" xmlns:a16="http://schemas.microsoft.com/office/drawing/2014/main" id="{1915E00C-C812-4AFB-BD39-26EE6231F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2970213"/>
            <a:ext cx="1219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</a:t>
            </a:r>
          </a:p>
        </p:txBody>
      </p:sp>
      <p:sp>
        <p:nvSpPr>
          <p:cNvPr id="33" name="Line 35">
            <a:extLst>
              <a:ext uri="{FF2B5EF4-FFF2-40B4-BE49-F238E27FC236}">
                <a16:creationId xmlns="" xmlns:a16="http://schemas.microsoft.com/office/drawing/2014/main" id="{CFEA0A81-C08F-43BC-A8F2-9EEA48A0E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038" y="3779838"/>
            <a:ext cx="1143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6">
            <a:extLst>
              <a:ext uri="{FF2B5EF4-FFF2-40B4-BE49-F238E27FC236}">
                <a16:creationId xmlns="" xmlns:a16="http://schemas.microsoft.com/office/drawing/2014/main" id="{E012D373-637E-4ABC-8ACA-C3C2C387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2605088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37">
            <a:extLst>
              <a:ext uri="{FF2B5EF4-FFF2-40B4-BE49-F238E27FC236}">
                <a16:creationId xmlns="" xmlns:a16="http://schemas.microsoft.com/office/drawing/2014/main" id="{F8DC14CE-65B3-43F6-A310-43222069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3736976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="" xmlns:a16="http://schemas.microsoft.com/office/drawing/2014/main" id="{CB9E08B4-E1FD-4375-A557-6A6F29A47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748088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39">
            <a:extLst>
              <a:ext uri="{FF2B5EF4-FFF2-40B4-BE49-F238E27FC236}">
                <a16:creationId xmlns="" xmlns:a16="http://schemas.microsoft.com/office/drawing/2014/main" id="{AF63EFB2-8CF8-49A8-8E18-B91F858A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38" y="3756026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="" xmlns:a16="http://schemas.microsoft.com/office/drawing/2014/main" id="{7EF1C5AB-4E07-49F0-9E9C-1118B23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4" y="1614489"/>
            <a:ext cx="695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E15B0611-F751-42BB-8519-AF34957F7B5A}"/>
              </a:ext>
            </a:extLst>
          </p:cNvPr>
          <p:cNvCxnSpPr/>
          <p:nvPr/>
        </p:nvCxnSpPr>
        <p:spPr>
          <a:xfrm flipH="1">
            <a:off x="7280275" y="2411413"/>
            <a:ext cx="5921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9FCF99B-C382-4831-A2D0-FDF39EF71E06}"/>
              </a:ext>
            </a:extLst>
          </p:cNvPr>
          <p:cNvCxnSpPr/>
          <p:nvPr/>
        </p:nvCxnSpPr>
        <p:spPr>
          <a:xfrm>
            <a:off x="6019800" y="1643063"/>
            <a:ext cx="0" cy="296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0">
            <a:extLst>
              <a:ext uri="{FF2B5EF4-FFF2-40B4-BE49-F238E27FC236}">
                <a16:creationId xmlns="" xmlns:a16="http://schemas.microsoft.com/office/drawing/2014/main" id="{CAFF62A6-D8A0-4890-A9BE-DCE50A94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888" y="1579564"/>
            <a:ext cx="160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6" grpId="1"/>
      <p:bldP spid="17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8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>
            <a:extLst>
              <a:ext uri="{FF2B5EF4-FFF2-40B4-BE49-F238E27FC236}">
                <a16:creationId xmlns="" xmlns:a16="http://schemas.microsoft.com/office/drawing/2014/main" id="{A0381FF8-6305-4C99-AD85-397EB35C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07442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35C74D8-B2A6-4953-8FE1-F46F5F2E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1195389"/>
            <a:ext cx="4900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1.Quy tắc cộng, trừ số có ba chữ số (không nhớ)</a:t>
            </a:r>
          </a:p>
        </p:txBody>
      </p:sp>
      <p:sp>
        <p:nvSpPr>
          <p:cNvPr id="4" name="矩形 1">
            <a:extLst>
              <a:ext uri="{FF2B5EF4-FFF2-40B4-BE49-F238E27FC236}">
                <a16:creationId xmlns="" xmlns:a16="http://schemas.microsoft.com/office/drawing/2014/main" id="{D20B39A9-AFA3-4747-AEF8-0C102BF4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6" y="2144713"/>
            <a:ext cx="490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Bước 1: Đặt tính theo cột dọc</a:t>
            </a:r>
          </a:p>
        </p:txBody>
      </p:sp>
      <p:sp>
        <p:nvSpPr>
          <p:cNvPr id="5" name="矩形 1">
            <a:extLst>
              <a:ext uri="{FF2B5EF4-FFF2-40B4-BE49-F238E27FC236}">
                <a16:creationId xmlns="" xmlns:a16="http://schemas.microsoft.com/office/drawing/2014/main" id="{60A9E377-BBDC-4921-AC43-9665F888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6" y="2544764"/>
            <a:ext cx="490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 số hạng này dưới số hạng kia sao cho các chữ số ở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 hàng thẳng cột với nhau.</a:t>
            </a:r>
          </a:p>
        </p:txBody>
      </p:sp>
      <p:sp>
        <p:nvSpPr>
          <p:cNvPr id="6" name="矩形 1">
            <a:extLst>
              <a:ext uri="{FF2B5EF4-FFF2-40B4-BE49-F238E27FC236}">
                <a16:creationId xmlns="" xmlns:a16="http://schemas.microsoft.com/office/drawing/2014/main" id="{BC36D6FF-6BF3-4248-97B2-7EAE21A27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6" y="3232150"/>
            <a:ext cx="490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Bước 2: Tính</a:t>
            </a:r>
          </a:p>
        </p:txBody>
      </p:sp>
      <p:sp>
        <p:nvSpPr>
          <p:cNvPr id="7" name="矩形 1">
            <a:extLst>
              <a:ext uri="{FF2B5EF4-FFF2-40B4-BE49-F238E27FC236}">
                <a16:creationId xmlns="" xmlns:a16="http://schemas.microsoft.com/office/drawing/2014/main" id="{63EF01FC-C1CF-45C6-9951-907DE680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6" y="3632200"/>
            <a:ext cx="4900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hiện cộng từ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phải sang trái, </a:t>
            </a:r>
            <a:r>
              <a:rPr lang="en-US" altLang="zh-CN" sz="2000" b="1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bắt đầu từ hàng đơn vị, đến hàng chục và sang hàng trăm (hay tính từ phải sang trái).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5C26F6E-EE84-4B85-87A4-651986759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5" name="任意多边形 1">
            <a:extLst>
              <a:ext uri="{FF2B5EF4-FFF2-40B4-BE49-F238E27FC236}">
                <a16:creationId xmlns="" xmlns:a16="http://schemas.microsoft.com/office/drawing/2014/main" id="{AB540510-C4E9-4874-ACBF-84C8C5B207F4}"/>
              </a:ext>
            </a:extLst>
          </p:cNvPr>
          <p:cNvSpPr/>
          <p:nvPr/>
        </p:nvSpPr>
        <p:spPr>
          <a:xfrm>
            <a:off x="253229" y="1260288"/>
            <a:ext cx="8638583" cy="4975225"/>
          </a:xfrm>
          <a:custGeom>
            <a:avLst/>
            <a:gdLst>
              <a:gd name="connsiteX0" fmla="*/ 0 w 4395808"/>
              <a:gd name="connsiteY0" fmla="*/ 0 h 5241304"/>
              <a:gd name="connsiteX1" fmla="*/ 4395808 w 4395808"/>
              <a:gd name="connsiteY1" fmla="*/ 0 h 5241304"/>
              <a:gd name="connsiteX2" fmla="*/ 4395808 w 4395808"/>
              <a:gd name="connsiteY2" fmla="*/ 1414542 h 5241304"/>
              <a:gd name="connsiteX3" fmla="*/ 4056440 w 4395808"/>
              <a:gd name="connsiteY3" fmla="*/ 1728638 h 5241304"/>
              <a:gd name="connsiteX4" fmla="*/ 4395808 w 4395808"/>
              <a:gd name="connsiteY4" fmla="*/ 2042734 h 5241304"/>
              <a:gd name="connsiteX5" fmla="*/ 4395808 w 4395808"/>
              <a:gd name="connsiteY5" fmla="*/ 5241304 h 5241304"/>
              <a:gd name="connsiteX6" fmla="*/ 0 w 4395808"/>
              <a:gd name="connsiteY6" fmla="*/ 5241304 h 5241304"/>
              <a:gd name="connsiteX7" fmla="*/ 0 w 4395808"/>
              <a:gd name="connsiteY7" fmla="*/ 0 h 5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808" h="5241304">
                <a:moveTo>
                  <a:pt x="0" y="0"/>
                </a:moveTo>
                <a:lnTo>
                  <a:pt x="4395808" y="0"/>
                </a:lnTo>
                <a:lnTo>
                  <a:pt x="4395808" y="1414542"/>
                </a:lnTo>
                <a:lnTo>
                  <a:pt x="4056440" y="1728638"/>
                </a:lnTo>
                <a:lnTo>
                  <a:pt x="4395808" y="2042734"/>
                </a:lnTo>
                <a:lnTo>
                  <a:pt x="4395808" y="5241304"/>
                </a:lnTo>
                <a:lnTo>
                  <a:pt x="0" y="5241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F0C7169B-A801-4DB7-B13C-C0308E045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1812" y="3810000"/>
            <a:ext cx="3300188" cy="324500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462BB0A-7B5D-4180-8018-6A06E5097B4A}"/>
              </a:ext>
            </a:extLst>
          </p:cNvPr>
          <p:cNvSpPr txBox="1"/>
          <p:nvPr/>
        </p:nvSpPr>
        <p:spPr>
          <a:xfrm>
            <a:off x="1282700" y="167307"/>
            <a:ext cx="400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TÍNH NHẨM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D96A7D64-6BB4-49B5-83C1-F3220188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6175"/>
            <a:ext cx="487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+ 300 =</a:t>
            </a:r>
          </a:p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700  - 300 =</a:t>
            </a:r>
          </a:p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700  - 400 =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93089C40-D1B0-4506-B6D1-D13DB998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160" y="3810000"/>
            <a:ext cx="5943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 + 20  + 4 =</a:t>
            </a:r>
          </a:p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300 + 60 + 7 =</a:t>
            </a:r>
          </a:p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800 + 10 + 5 =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="" xmlns:a16="http://schemas.microsoft.com/office/drawing/2014/main" id="{8F48B81B-4D80-49B2-B482-BFFAB1A1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960" y="1178426"/>
            <a:ext cx="487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 + 40 =</a:t>
            </a:r>
          </a:p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540  - 40 =</a:t>
            </a:r>
          </a:p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540  - 500 =</a:t>
            </a:r>
          </a:p>
        </p:txBody>
      </p:sp>
    </p:spTree>
    <p:extLst>
      <p:ext uri="{BB962C8B-B14F-4D97-AF65-F5344CB8AC3E}">
        <p14:creationId xmlns:p14="http://schemas.microsoft.com/office/powerpoint/2010/main" val="2259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253229" y="1260288"/>
            <a:ext cx="8638583" cy="4975225"/>
          </a:xfrm>
          <a:custGeom>
            <a:avLst/>
            <a:gdLst>
              <a:gd name="connsiteX0" fmla="*/ 0 w 4395808"/>
              <a:gd name="connsiteY0" fmla="*/ 0 h 5241304"/>
              <a:gd name="connsiteX1" fmla="*/ 4395808 w 4395808"/>
              <a:gd name="connsiteY1" fmla="*/ 0 h 5241304"/>
              <a:gd name="connsiteX2" fmla="*/ 4395808 w 4395808"/>
              <a:gd name="connsiteY2" fmla="*/ 1414542 h 5241304"/>
              <a:gd name="connsiteX3" fmla="*/ 4056440 w 4395808"/>
              <a:gd name="connsiteY3" fmla="*/ 1728638 h 5241304"/>
              <a:gd name="connsiteX4" fmla="*/ 4395808 w 4395808"/>
              <a:gd name="connsiteY4" fmla="*/ 2042734 h 5241304"/>
              <a:gd name="connsiteX5" fmla="*/ 4395808 w 4395808"/>
              <a:gd name="connsiteY5" fmla="*/ 5241304 h 5241304"/>
              <a:gd name="connsiteX6" fmla="*/ 0 w 4395808"/>
              <a:gd name="connsiteY6" fmla="*/ 5241304 h 5241304"/>
              <a:gd name="connsiteX7" fmla="*/ 0 w 4395808"/>
              <a:gd name="connsiteY7" fmla="*/ 0 h 5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808" h="5241304">
                <a:moveTo>
                  <a:pt x="0" y="0"/>
                </a:moveTo>
                <a:lnTo>
                  <a:pt x="4395808" y="0"/>
                </a:lnTo>
                <a:lnTo>
                  <a:pt x="4395808" y="1414542"/>
                </a:lnTo>
                <a:lnTo>
                  <a:pt x="4056440" y="1728638"/>
                </a:lnTo>
                <a:lnTo>
                  <a:pt x="4395808" y="2042734"/>
                </a:lnTo>
                <a:lnTo>
                  <a:pt x="4395808" y="5241304"/>
                </a:lnTo>
                <a:lnTo>
                  <a:pt x="0" y="5241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1812" y="3810000"/>
            <a:ext cx="3300188" cy="324500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AED4F573-D9DC-4F79-842D-CD2DB4D0A213}"/>
              </a:ext>
            </a:extLst>
          </p:cNvPr>
          <p:cNvSpPr txBox="1"/>
          <p:nvPr/>
        </p:nvSpPr>
        <p:spPr>
          <a:xfrm>
            <a:off x="1282700" y="167307"/>
            <a:ext cx="400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TÍNH NHẨM 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5B0EE219-ED3C-4377-8387-414AB9A4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6175"/>
            <a:ext cx="487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+ 300 =</a:t>
            </a:r>
          </a:p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700  - 300 =</a:t>
            </a:r>
          </a:p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700  - 400 =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7C813CE6-3856-4B5F-9FBF-3AFAEB98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763963"/>
            <a:ext cx="5943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 + 20  + 4 =</a:t>
            </a:r>
          </a:p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300 + 60 + 7 =</a:t>
            </a:r>
          </a:p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800 + 10 + 5 =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="" xmlns:a16="http://schemas.microsoft.com/office/drawing/2014/main" id="{C9FB9A8F-73A9-4D1C-AC89-1EA8CBBE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587" y="107425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BBDF170C-6EC8-460B-BE42-C150A5B0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695" y="178777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="" xmlns:a16="http://schemas.microsoft.com/office/drawing/2014/main" id="{BF2D4AD9-409A-439C-AFFC-F830545E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972" y="2461848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87AC8D66-46B7-4EEE-9F77-928BB66F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234" y="372049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DBC5F8DA-62FB-4883-A3CB-54D5F89E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434" y="4429737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="" xmlns:a16="http://schemas.microsoft.com/office/drawing/2014/main" id="{95357259-4240-4FD0-ACA6-27098015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434" y="5115538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815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="" xmlns:a16="http://schemas.microsoft.com/office/drawing/2014/main" id="{80711D5D-33C2-4D81-B895-8D67169F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487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 + 40 =</a:t>
            </a:r>
          </a:p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540  - 40 =</a:t>
            </a:r>
          </a:p>
          <a:p>
            <a:pPr eaLnBrk="1" hangingPunct="1"/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540  - 500 =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="" xmlns:a16="http://schemas.microsoft.com/office/drawing/2014/main" id="{5E556C83-FCCD-448A-91E1-36031A5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587" y="1072662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="" xmlns:a16="http://schemas.microsoft.com/office/drawing/2014/main" id="{45E0173C-B801-42CC-9592-D582B830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695" y="178777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="" xmlns:a16="http://schemas.microsoft.com/office/drawing/2014/main" id="{048115DA-B5DD-431D-B4D0-3E0A2878E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972" y="2461848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50E0E0C-705A-4E86-89D2-2D6F4E74BE9B}"/>
              </a:ext>
            </a:extLst>
          </p:cNvPr>
          <p:cNvGrpSpPr/>
          <p:nvPr/>
        </p:nvGrpSpPr>
        <p:grpSpPr>
          <a:xfrm>
            <a:off x="618490" y="2252345"/>
            <a:ext cx="11013440" cy="1722120"/>
            <a:chOff x="3230" y="2217"/>
            <a:chExt cx="17344" cy="2712"/>
          </a:xfrm>
        </p:grpSpPr>
        <p:sp>
          <p:nvSpPr>
            <p:cNvPr id="6" name="Oval 15">
              <a:extLst>
                <a:ext uri="{FF2B5EF4-FFF2-40B4-BE49-F238E27FC236}">
                  <a16:creationId xmlns="" xmlns:a16="http://schemas.microsoft.com/office/drawing/2014/main" id="{32DF6510-5CB6-4AE8-B41A-19B836DF7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="" xmlns:a16="http://schemas.microsoft.com/office/drawing/2014/main" id="{64291F2A-D147-4C94-93FF-CE303EF1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655"/>
              <a:ext cx="2317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="" xmlns:a16="http://schemas.microsoft.com/office/drawing/2014/main" id="{EFB847BE-E7D1-4A0D-895C-18D19AD53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9" name="Oval 15">
              <a:extLst>
                <a:ext uri="{FF2B5EF4-FFF2-40B4-BE49-F238E27FC236}">
                  <a16:creationId xmlns="" xmlns:a16="http://schemas.microsoft.com/office/drawing/2014/main" id="{9234F4E0-8BB7-4A4F-9237-FE9F2F9D1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6" y="2626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="" xmlns:a16="http://schemas.microsoft.com/office/drawing/2014/main" id="{C08151CB-721D-458D-9D39-0084C0DE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Oval 15">
              <a:extLst>
                <a:ext uri="{FF2B5EF4-FFF2-40B4-BE49-F238E27FC236}">
                  <a16:creationId xmlns="" xmlns:a16="http://schemas.microsoft.com/office/drawing/2014/main" id="{3075741A-16A4-413B-A4A6-AF7874E55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4" y="2655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="" xmlns:a16="http://schemas.microsoft.com/office/drawing/2014/main" id="{3F3D6B29-3BA3-42F2-A269-E65652C7B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9" y="2488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="" xmlns:a16="http://schemas.microsoft.com/office/drawing/2014/main" id="{F7EE2F61-EBF6-4E6D-97B7-200F10B4F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5" y="2660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F178E4B3-3BAA-447E-AECE-48D019731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A1F575FF-660E-4908-92E9-2E701E6D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655"/>
              <a:ext cx="2317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="" xmlns:a16="http://schemas.microsoft.com/office/drawing/2014/main" id="{624EFB1A-5D59-4C26-A469-F10E1D97B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2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="" xmlns:a16="http://schemas.microsoft.com/office/drawing/2014/main" id="{269941FF-7234-4438-A021-3F7FC0847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" y="2626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Oval 15">
              <a:extLst>
                <a:ext uri="{FF2B5EF4-FFF2-40B4-BE49-F238E27FC236}">
                  <a16:creationId xmlns="" xmlns:a16="http://schemas.microsoft.com/office/drawing/2014/main" id="{2A0FC13E-8A6D-4B7D-87C0-53C073A91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8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="" xmlns:a16="http://schemas.microsoft.com/office/drawing/2014/main" id="{4BF73514-97FF-4EC6-962E-B00D5F5E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4" y="2655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="" xmlns:a16="http://schemas.microsoft.com/office/drawing/2014/main" id="{0E0CFC32-A9AF-41DE-BE34-CD19D61C1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6" y="2222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="" xmlns:a16="http://schemas.microsoft.com/office/drawing/2014/main" id="{F0C7EAC8-B1B9-4355-88CD-AAD7056C2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4" y="2426"/>
              <a:ext cx="3296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3" name="Oval 15">
              <a:extLst>
                <a:ext uri="{FF2B5EF4-FFF2-40B4-BE49-F238E27FC236}">
                  <a16:creationId xmlns="" xmlns:a16="http://schemas.microsoft.com/office/drawing/2014/main" id="{3889926B-EB13-49A7-9464-4CAE7654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217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Oval 15">
              <a:extLst>
                <a:ext uri="{FF2B5EF4-FFF2-40B4-BE49-F238E27FC236}">
                  <a16:creationId xmlns="" xmlns:a16="http://schemas.microsoft.com/office/drawing/2014/main" id="{E64D73F4-3429-4207-A02C-57C48DE19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421"/>
              <a:ext cx="3255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Oval 15">
              <a:extLst>
                <a:ext uri="{FF2B5EF4-FFF2-40B4-BE49-F238E27FC236}">
                  <a16:creationId xmlns="" xmlns:a16="http://schemas.microsoft.com/office/drawing/2014/main" id="{E7AD57BC-FE91-4C43-956E-DF4738417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" y="2217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="" xmlns:a16="http://schemas.microsoft.com/office/drawing/2014/main" id="{AB6AE187-C7CA-434F-8192-95F7F2CE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" y="2392"/>
              <a:ext cx="3296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="" xmlns:a16="http://schemas.microsoft.com/office/drawing/2014/main" id="{059B910C-9D79-463D-922F-12BF6BA27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1" y="2217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="" xmlns:a16="http://schemas.microsoft.com/office/drawing/2014/main" id="{06D6D72E-5DAD-4321-B06A-17E007D02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6" y="2421"/>
              <a:ext cx="3413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7CB586D4-6C15-4760-AE2F-C926B55A3E6A}"/>
              </a:ext>
            </a:extLst>
          </p:cNvPr>
          <p:cNvSpPr txBox="1"/>
          <p:nvPr/>
        </p:nvSpPr>
        <p:spPr>
          <a:xfrm>
            <a:off x="1282700" y="167307"/>
            <a:ext cx="61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ĐẶT TÍNH RỒI TÍNH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A9A472D1-F440-4B79-9E85-3689A7E2C5A8}"/>
              </a:ext>
            </a:extLst>
          </p:cNvPr>
          <p:cNvSpPr txBox="1"/>
          <p:nvPr/>
        </p:nvSpPr>
        <p:spPr>
          <a:xfrm>
            <a:off x="598987" y="2762376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352 + 461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ECE1A2A9-4FFF-4596-B9BB-72B7BDF979EF}"/>
              </a:ext>
            </a:extLst>
          </p:cNvPr>
          <p:cNvSpPr txBox="1"/>
          <p:nvPr/>
        </p:nvSpPr>
        <p:spPr>
          <a:xfrm>
            <a:off x="3539446" y="2787901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418 + 201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5A8785D4-A243-468C-800D-3185A6B670AD}"/>
              </a:ext>
            </a:extLst>
          </p:cNvPr>
          <p:cNvSpPr txBox="1"/>
          <p:nvPr/>
        </p:nvSpPr>
        <p:spPr>
          <a:xfrm>
            <a:off x="6528617" y="2816909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732 - 511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449681BF-3E85-4394-9FCD-7C98F3A91605}"/>
              </a:ext>
            </a:extLst>
          </p:cNvPr>
          <p:cNvSpPr txBox="1"/>
          <p:nvPr/>
        </p:nvSpPr>
        <p:spPr>
          <a:xfrm>
            <a:off x="9679079" y="2829658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395 - 44</a:t>
            </a:r>
          </a:p>
        </p:txBody>
      </p:sp>
    </p:spTree>
    <p:extLst>
      <p:ext uri="{BB962C8B-B14F-4D97-AF65-F5344CB8AC3E}">
        <p14:creationId xmlns:p14="http://schemas.microsoft.com/office/powerpoint/2010/main" val="27878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18490" y="956945"/>
            <a:ext cx="11013440" cy="4778375"/>
            <a:chOff x="3230" y="2217"/>
            <a:chExt cx="17344" cy="7525"/>
          </a:xfrm>
        </p:grpSpPr>
        <p:sp>
          <p:nvSpPr>
            <p:cNvPr id="3" name="Rectangle 69"/>
            <p:cNvSpPr/>
            <p:nvPr/>
          </p:nvSpPr>
          <p:spPr>
            <a:xfrm rot="16200000">
              <a:off x="2024" y="5042"/>
              <a:ext cx="5942" cy="344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Rectangle 76"/>
            <p:cNvSpPr/>
            <p:nvPr/>
          </p:nvSpPr>
          <p:spPr>
            <a:xfrm rot="16200000">
              <a:off x="6608" y="5042"/>
              <a:ext cx="5942" cy="344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9" name="Rectangle 79"/>
            <p:cNvSpPr/>
            <p:nvPr/>
          </p:nvSpPr>
          <p:spPr>
            <a:xfrm rot="16200000">
              <a:off x="11214" y="5042"/>
              <a:ext cx="5942" cy="344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767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851" y="2655"/>
              <a:ext cx="2317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8372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8516" y="2626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2978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13134" y="2655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6" name="Rectangle 79">
              <a:extLst>
                <a:ext uri="{FF2B5EF4-FFF2-40B4-BE49-F238E27FC236}">
                  <a16:creationId xmlns="" xmlns:a16="http://schemas.microsoft.com/office/drawing/2014/main" id="{D8BF9B47-B6D7-4395-8864-DB29D2A00D32}"/>
                </a:ext>
              </a:extLst>
            </p:cNvPr>
            <p:cNvSpPr/>
            <p:nvPr/>
          </p:nvSpPr>
          <p:spPr>
            <a:xfrm rot="16200000">
              <a:off x="15855" y="5047"/>
              <a:ext cx="5942" cy="344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="" xmlns:a16="http://schemas.microsoft.com/office/drawing/2014/main" id="{20D7CEE9-DE91-47E3-BC2E-66957111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9" y="2488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="" xmlns:a16="http://schemas.microsoft.com/office/drawing/2014/main" id="{BC0D5278-C77C-4E6E-ACD6-54A119705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5" y="2660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="" xmlns:a16="http://schemas.microsoft.com/office/drawing/2014/main" id="{F3FA42FF-21F1-48C3-ACBE-1071D40F4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Oval 15">
              <a:extLst>
                <a:ext uri="{FF2B5EF4-FFF2-40B4-BE49-F238E27FC236}">
                  <a16:creationId xmlns="" xmlns:a16="http://schemas.microsoft.com/office/drawing/2014/main" id="{0C53C8AB-58CE-466A-9B05-66C6A43EB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655"/>
              <a:ext cx="2317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Oval 15">
              <a:extLst>
                <a:ext uri="{FF2B5EF4-FFF2-40B4-BE49-F238E27FC236}">
                  <a16:creationId xmlns="" xmlns:a16="http://schemas.microsoft.com/office/drawing/2014/main" id="{F97D11DA-4AB8-4103-9CDE-AD5BB4498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2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Oval 15">
              <a:extLst>
                <a:ext uri="{FF2B5EF4-FFF2-40B4-BE49-F238E27FC236}">
                  <a16:creationId xmlns="" xmlns:a16="http://schemas.microsoft.com/office/drawing/2014/main" id="{F408FCC5-74CD-457A-8D82-A7C101E7D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" y="2626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Oval 15">
              <a:extLst>
                <a:ext uri="{FF2B5EF4-FFF2-40B4-BE49-F238E27FC236}">
                  <a16:creationId xmlns="" xmlns:a16="http://schemas.microsoft.com/office/drawing/2014/main" id="{7D3C30A8-FD78-481D-AEDF-442FC129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8" y="2483"/>
              <a:ext cx="2454" cy="24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Oval 15">
              <a:extLst>
                <a:ext uri="{FF2B5EF4-FFF2-40B4-BE49-F238E27FC236}">
                  <a16:creationId xmlns="" xmlns:a16="http://schemas.microsoft.com/office/drawing/2014/main" id="{2EFE23CC-DE46-40B9-8AA1-9F7C115F8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4" y="2655"/>
              <a:ext cx="2166" cy="21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Oval 15">
              <a:extLst>
                <a:ext uri="{FF2B5EF4-FFF2-40B4-BE49-F238E27FC236}">
                  <a16:creationId xmlns="" xmlns:a16="http://schemas.microsoft.com/office/drawing/2014/main" id="{AAB321C9-7A2E-431D-9980-C72DB7258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6" y="2222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Oval 15">
              <a:extLst>
                <a:ext uri="{FF2B5EF4-FFF2-40B4-BE49-F238E27FC236}">
                  <a16:creationId xmlns="" xmlns:a16="http://schemas.microsoft.com/office/drawing/2014/main" id="{E06A3E10-0F57-4FA0-A732-4A297F189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4" y="2426"/>
              <a:ext cx="3296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Oval 15">
              <a:extLst>
                <a:ext uri="{FF2B5EF4-FFF2-40B4-BE49-F238E27FC236}">
                  <a16:creationId xmlns="" xmlns:a16="http://schemas.microsoft.com/office/drawing/2014/main" id="{635EA2C0-56C1-41B2-A0B1-A3E3A397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217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7" name="Oval 15">
              <a:extLst>
                <a:ext uri="{FF2B5EF4-FFF2-40B4-BE49-F238E27FC236}">
                  <a16:creationId xmlns="" xmlns:a16="http://schemas.microsoft.com/office/drawing/2014/main" id="{4B6E767F-9E37-4388-9D01-6C7060FEF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421"/>
              <a:ext cx="3255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8" name="Oval 15">
              <a:extLst>
                <a:ext uri="{FF2B5EF4-FFF2-40B4-BE49-F238E27FC236}">
                  <a16:creationId xmlns="" xmlns:a16="http://schemas.microsoft.com/office/drawing/2014/main" id="{8D25C204-8371-412A-AB2F-2184E804C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" y="2217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9" name="Oval 15">
              <a:extLst>
                <a:ext uri="{FF2B5EF4-FFF2-40B4-BE49-F238E27FC236}">
                  <a16:creationId xmlns="" xmlns:a16="http://schemas.microsoft.com/office/drawing/2014/main" id="{6317474F-E081-482E-87D4-CD96A6CB8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" y="2392"/>
              <a:ext cx="3296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0" name="Oval 15">
              <a:extLst>
                <a:ext uri="{FF2B5EF4-FFF2-40B4-BE49-F238E27FC236}">
                  <a16:creationId xmlns="" xmlns:a16="http://schemas.microsoft.com/office/drawing/2014/main" id="{FD77998E-81FD-44BE-BB36-588B8A0DF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1" y="2217"/>
              <a:ext cx="3448" cy="270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629359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51" name="Oval 15">
              <a:extLst>
                <a:ext uri="{FF2B5EF4-FFF2-40B4-BE49-F238E27FC236}">
                  <a16:creationId xmlns="" xmlns:a16="http://schemas.microsoft.com/office/drawing/2014/main" id="{26DC51E0-200D-4E70-9581-AD905B842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6" y="2421"/>
              <a:ext cx="3413" cy="23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ko-KR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1D5CD187-F2E3-44FC-BD4A-E2F700D76F50}"/>
              </a:ext>
            </a:extLst>
          </p:cNvPr>
          <p:cNvSpPr txBox="1"/>
          <p:nvPr/>
        </p:nvSpPr>
        <p:spPr>
          <a:xfrm>
            <a:off x="1282700" y="167307"/>
            <a:ext cx="61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ĐẶT TÍNH RỒI TÍNH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8562172-1201-4686-878A-8F7BAECCAFF7}"/>
              </a:ext>
            </a:extLst>
          </p:cNvPr>
          <p:cNvSpPr txBox="1"/>
          <p:nvPr/>
        </p:nvSpPr>
        <p:spPr>
          <a:xfrm>
            <a:off x="598987" y="1466976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352 + 461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="" xmlns:a16="http://schemas.microsoft.com/office/drawing/2014/main" id="{085A8CE0-2CF5-4204-8074-12174B91BCC3}"/>
              </a:ext>
            </a:extLst>
          </p:cNvPr>
          <p:cNvSpPr txBox="1"/>
          <p:nvPr/>
        </p:nvSpPr>
        <p:spPr>
          <a:xfrm>
            <a:off x="3539446" y="1492501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418 + 201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="" xmlns:a16="http://schemas.microsoft.com/office/drawing/2014/main" id="{A9B9DF10-97AC-4BCF-8AF8-688E6AAAFF6E}"/>
              </a:ext>
            </a:extLst>
          </p:cNvPr>
          <p:cNvSpPr txBox="1"/>
          <p:nvPr/>
        </p:nvSpPr>
        <p:spPr>
          <a:xfrm>
            <a:off x="6528617" y="1521509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732 - 511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="" xmlns:a16="http://schemas.microsoft.com/office/drawing/2014/main" id="{1B835722-3AE4-4795-80EC-46406D9655F0}"/>
              </a:ext>
            </a:extLst>
          </p:cNvPr>
          <p:cNvSpPr txBox="1"/>
          <p:nvPr/>
        </p:nvSpPr>
        <p:spPr>
          <a:xfrm>
            <a:off x="9679079" y="1534258"/>
            <a:ext cx="233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395 - 44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="" xmlns:a16="http://schemas.microsoft.com/office/drawing/2014/main" id="{DF0484D3-56BB-4B8B-88CC-92D17E91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17" y="2835426"/>
            <a:ext cx="1371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="" xmlns:a16="http://schemas.microsoft.com/office/drawing/2014/main" id="{5411F360-0A38-4686-ACAC-8184381A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4" y="3581815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</a:t>
            </a:r>
          </a:p>
        </p:txBody>
      </p:sp>
      <p:sp>
        <p:nvSpPr>
          <p:cNvPr id="57" name="Line 18">
            <a:extLst>
              <a:ext uri="{FF2B5EF4-FFF2-40B4-BE49-F238E27FC236}">
                <a16:creationId xmlns="" xmlns:a16="http://schemas.microsoft.com/office/drawing/2014/main" id="{2BAA42A3-1627-4112-96DE-22ED80C89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825" y="4329749"/>
            <a:ext cx="1143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19">
            <a:extLst>
              <a:ext uri="{FF2B5EF4-FFF2-40B4-BE49-F238E27FC236}">
                <a16:creationId xmlns="" xmlns:a16="http://schemas.microsoft.com/office/drawing/2014/main" id="{4A126E0B-4A57-49D5-A486-C2EF26FB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37" y="3249441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9" name="Text Box 21">
            <a:extLst>
              <a:ext uri="{FF2B5EF4-FFF2-40B4-BE49-F238E27FC236}">
                <a16:creationId xmlns="" xmlns:a16="http://schemas.microsoft.com/office/drawing/2014/main" id="{3E05586D-6123-4B57-834E-B04A89FB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157" y="4312639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="" xmlns:a16="http://schemas.microsoft.com/office/drawing/2014/main" id="{47D0058D-1A56-4B01-A4F0-29228F89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234" y="4319319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Text Box 23">
            <a:extLst>
              <a:ext uri="{FF2B5EF4-FFF2-40B4-BE49-F238E27FC236}">
                <a16:creationId xmlns="" xmlns:a16="http://schemas.microsoft.com/office/drawing/2014/main" id="{719F2CF4-147E-466D-9970-9E039389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82" y="4319318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2" name="Text Box 25">
            <a:extLst>
              <a:ext uri="{FF2B5EF4-FFF2-40B4-BE49-F238E27FC236}">
                <a16:creationId xmlns="" xmlns:a16="http://schemas.microsoft.com/office/drawing/2014/main" id="{442AE947-8381-4E63-A9EA-A09C5F383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477" y="2725103"/>
            <a:ext cx="1371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732</a:t>
            </a:r>
          </a:p>
        </p:txBody>
      </p:sp>
      <p:sp>
        <p:nvSpPr>
          <p:cNvPr id="63" name="Text Box 26">
            <a:extLst>
              <a:ext uri="{FF2B5EF4-FFF2-40B4-BE49-F238E27FC236}">
                <a16:creationId xmlns="" xmlns:a16="http://schemas.microsoft.com/office/drawing/2014/main" id="{754D0B60-23CC-49A7-ADB5-99737BAE7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842" y="3474403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</a:t>
            </a:r>
          </a:p>
        </p:txBody>
      </p:sp>
      <p:sp>
        <p:nvSpPr>
          <p:cNvPr id="64" name="Line 27">
            <a:extLst>
              <a:ext uri="{FF2B5EF4-FFF2-40B4-BE49-F238E27FC236}">
                <a16:creationId xmlns="" xmlns:a16="http://schemas.microsoft.com/office/drawing/2014/main" id="{A5B1A28E-5145-4042-913A-50E8FB32F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7626" y="4270693"/>
            <a:ext cx="1143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Text Box 28">
            <a:extLst>
              <a:ext uri="{FF2B5EF4-FFF2-40B4-BE49-F238E27FC236}">
                <a16:creationId xmlns="" xmlns:a16="http://schemas.microsoft.com/office/drawing/2014/main" id="{D4C2875F-07C8-4A8A-9363-882F6FAC0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477" y="3124201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="" xmlns:a16="http://schemas.microsoft.com/office/drawing/2014/main" id="{A256259E-648F-4B6A-8453-FA07A883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29768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 Box 30">
            <a:extLst>
              <a:ext uri="{FF2B5EF4-FFF2-40B4-BE49-F238E27FC236}">
                <a16:creationId xmlns="" xmlns:a16="http://schemas.microsoft.com/office/drawing/2014/main" id="{859556F0-B0E4-4B97-BFE3-69AE86AB0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065" y="429514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31">
            <a:extLst>
              <a:ext uri="{FF2B5EF4-FFF2-40B4-BE49-F238E27FC236}">
                <a16:creationId xmlns="" xmlns:a16="http://schemas.microsoft.com/office/drawing/2014/main" id="{5F0ABBAB-F147-4D8B-A143-DB1599C5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565" y="429768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Text Box 33">
            <a:extLst>
              <a:ext uri="{FF2B5EF4-FFF2-40B4-BE49-F238E27FC236}">
                <a16:creationId xmlns="" xmlns:a16="http://schemas.microsoft.com/office/drawing/2014/main" id="{59AAF4B1-1552-4DE8-A7A6-01071D8D9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2730406"/>
            <a:ext cx="1371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418</a:t>
            </a:r>
          </a:p>
        </p:txBody>
      </p:sp>
      <p:sp>
        <p:nvSpPr>
          <p:cNvPr id="70" name="Text Box 34">
            <a:extLst>
              <a:ext uri="{FF2B5EF4-FFF2-40B4-BE49-F238E27FC236}">
                <a16:creationId xmlns="" xmlns:a16="http://schemas.microsoft.com/office/drawing/2014/main" id="{A9B06A43-D236-495C-9058-756AEF33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658" y="3464606"/>
            <a:ext cx="1139825" cy="82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</a:p>
        </p:txBody>
      </p:sp>
      <p:sp>
        <p:nvSpPr>
          <p:cNvPr id="71" name="Line 35">
            <a:extLst>
              <a:ext uri="{FF2B5EF4-FFF2-40B4-BE49-F238E27FC236}">
                <a16:creationId xmlns="" xmlns:a16="http://schemas.microsoft.com/office/drawing/2014/main" id="{F4A7A050-F00F-4A87-8438-D7B46DC1E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5" y="4270693"/>
            <a:ext cx="1143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36">
            <a:extLst>
              <a:ext uri="{FF2B5EF4-FFF2-40B4-BE49-F238E27FC236}">
                <a16:creationId xmlns="" xmlns:a16="http://schemas.microsoft.com/office/drawing/2014/main" id="{94FA8317-F278-4916-8255-F85013672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143" y="3176668"/>
            <a:ext cx="427434" cy="8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3" name="Text Box 37">
            <a:extLst>
              <a:ext uri="{FF2B5EF4-FFF2-40B4-BE49-F238E27FC236}">
                <a16:creationId xmlns="" xmlns:a16="http://schemas.microsoft.com/office/drawing/2014/main" id="{ED8032A6-A81F-4FB2-ABB9-FA972660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584" y="4295141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 Box 38">
            <a:extLst>
              <a:ext uri="{FF2B5EF4-FFF2-40B4-BE49-F238E27FC236}">
                <a16:creationId xmlns="" xmlns:a16="http://schemas.microsoft.com/office/drawing/2014/main" id="{B691A70B-25A2-40F2-9C28-388640534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4" y="4295141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 Box 39">
            <a:extLst>
              <a:ext uri="{FF2B5EF4-FFF2-40B4-BE49-F238E27FC236}">
                <a16:creationId xmlns="" xmlns:a16="http://schemas.microsoft.com/office/drawing/2014/main" id="{94871F43-7C73-4E31-BEA6-F8C6A4EE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3" y="4301173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="" xmlns:a16="http://schemas.microsoft.com/office/drawing/2014/main" id="{8612304A-706B-4BAE-A979-467D7DFB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0925" y="2835427"/>
            <a:ext cx="1371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="" xmlns:a16="http://schemas.microsoft.com/office/drawing/2014/main" id="{7DE066DC-BB5E-4F44-833B-63A4592BC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575" y="3551556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78" name="Line 43">
            <a:extLst>
              <a:ext uri="{FF2B5EF4-FFF2-40B4-BE49-F238E27FC236}">
                <a16:creationId xmlns="" xmlns:a16="http://schemas.microsoft.com/office/drawing/2014/main" id="{9D6DC540-1E21-4CE8-8D12-D91011A26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4725" y="4270693"/>
            <a:ext cx="1143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44">
            <a:extLst>
              <a:ext uri="{FF2B5EF4-FFF2-40B4-BE49-F238E27FC236}">
                <a16:creationId xmlns="" xmlns:a16="http://schemas.microsoft.com/office/drawing/2014/main" id="{96D0961C-4B1A-47DB-834E-DD96D89D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165" y="3169859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="" xmlns:a16="http://schemas.microsoft.com/office/drawing/2014/main" id="{D70D1D17-B823-4D71-9A54-EA26AB1F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18" y="4309014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="" xmlns:a16="http://schemas.microsoft.com/office/drawing/2014/main" id="{D49D4797-5CBD-483A-B040-E0C2C835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768" y="432562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47">
            <a:extLst>
              <a:ext uri="{FF2B5EF4-FFF2-40B4-BE49-F238E27FC236}">
                <a16:creationId xmlns="" xmlns:a16="http://schemas.microsoft.com/office/drawing/2014/main" id="{A68692B6-7A36-4549-961C-60F68EFF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636" y="432562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297D98C1-AFEF-4038-BD42-A1F8667F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grpSp>
        <p:nvGrpSpPr>
          <p:cNvPr id="22" name="Group 20">
            <a:extLst>
              <a:ext uri="{FF2B5EF4-FFF2-40B4-BE49-F238E27FC236}">
                <a16:creationId xmlns="" xmlns:a16="http://schemas.microsoft.com/office/drawing/2014/main" id="{9D92E4D1-FD09-4B37-9BDC-FF20893D62C1}"/>
              </a:ext>
            </a:extLst>
          </p:cNvPr>
          <p:cNvGrpSpPr/>
          <p:nvPr/>
        </p:nvGrpSpPr>
        <p:grpSpPr>
          <a:xfrm>
            <a:off x="1005840" y="3858138"/>
            <a:ext cx="2701621" cy="2999862"/>
            <a:chOff x="-2591081" y="3751264"/>
            <a:chExt cx="2917825" cy="3354388"/>
          </a:xfrm>
        </p:grpSpPr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711C13CE-7528-4974-AD13-8FC9ADDC8C67}"/>
                </a:ext>
              </a:extLst>
            </p:cNvPr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FFD9CA11-FDF9-44BB-B49C-022713FE30E2}"/>
                </a:ext>
              </a:extLst>
            </p:cNvPr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C74488BE-9877-421F-ADFC-8E82EAA5E862}"/>
                </a:ext>
              </a:extLst>
            </p:cNvPr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81F0F065-680D-45EB-971D-49EB647CFE8F}"/>
                </a:ext>
              </a:extLst>
            </p:cNvPr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B96F649C-0331-49C9-B7A1-D0580F75EC97}"/>
                </a:ext>
              </a:extLst>
            </p:cNvPr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81A6CF43-C20A-424C-9D91-867417C2F317}"/>
                </a:ext>
              </a:extLst>
            </p:cNvPr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3C851E62-6006-4FDB-9CAF-DD3311254901}"/>
                </a:ext>
              </a:extLst>
            </p:cNvPr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21A5ABD7-CF06-4B27-B95A-BDE07D736CE5}"/>
                </a:ext>
              </a:extLst>
            </p:cNvPr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66225A52-8F96-4637-A9D9-C625C58B9281}"/>
                </a:ext>
              </a:extLst>
            </p:cNvPr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653AD8DA-8823-4264-8AE9-03675C7E1EA4}"/>
                </a:ext>
              </a:extLst>
            </p:cNvPr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36778A78-30CD-422B-B0F8-0B442A8BDDFD}"/>
                </a:ext>
              </a:extLst>
            </p:cNvPr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763ABB53-4DBE-4FDA-B7B0-CE0B69DF1463}"/>
                </a:ext>
              </a:extLst>
            </p:cNvPr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E0A1200E-EDCA-4148-A48A-280D0E482075}"/>
                </a:ext>
              </a:extLst>
            </p:cNvPr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70D104A8-A9CD-4A28-B5CD-30FBA4F9FD14}"/>
                </a:ext>
              </a:extLst>
            </p:cNvPr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7DCE68F4-1093-4C94-9B8D-2FDE1D483010}"/>
                </a:ext>
              </a:extLst>
            </p:cNvPr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215CCEF0-A6D8-45D6-9FF3-D0FFCA6B8A48}"/>
                </a:ext>
              </a:extLst>
            </p:cNvPr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1B067685-37F9-4954-A8BE-3D714F133453}"/>
                </a:ext>
              </a:extLst>
            </p:cNvPr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C5002ED2-D867-462D-BFAC-72EAF426D8D6}"/>
                </a:ext>
              </a:extLst>
            </p:cNvPr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="" xmlns:a16="http://schemas.microsoft.com/office/drawing/2014/main" id="{8D5EDB3C-A043-4704-BEF2-C942348B4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A1C58019-0340-46D7-99F1-FDFB59195D4F}"/>
                </a:ext>
              </a:extLst>
            </p:cNvPr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="" xmlns:a16="http://schemas.microsoft.com/office/drawing/2014/main" id="{1A321C98-0182-4E35-A507-0E6786122F8E}"/>
                </a:ext>
              </a:extLst>
            </p:cNvPr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="" xmlns:a16="http://schemas.microsoft.com/office/drawing/2014/main" id="{875CE130-2717-46C3-87CA-FC0DB0F3A736}"/>
                </a:ext>
              </a:extLst>
            </p:cNvPr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="" xmlns:a16="http://schemas.microsoft.com/office/drawing/2014/main" id="{8DAF3A3D-7046-4551-8F1F-2E02BF0D746D}"/>
                </a:ext>
              </a:extLst>
            </p:cNvPr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="" xmlns:a16="http://schemas.microsoft.com/office/drawing/2014/main" id="{CB5B2B8F-A8B7-4C59-AC55-78AF19876DE5}"/>
                </a:ext>
              </a:extLst>
            </p:cNvPr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="" xmlns:a16="http://schemas.microsoft.com/office/drawing/2014/main" id="{769CF169-52ED-4F07-B7FE-B9FC2A366484}"/>
                </a:ext>
              </a:extLst>
            </p:cNvPr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="" xmlns:a16="http://schemas.microsoft.com/office/drawing/2014/main" id="{7117D52D-D433-466C-A653-A0DD7B1318D3}"/>
                </a:ext>
              </a:extLst>
            </p:cNvPr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="" xmlns:a16="http://schemas.microsoft.com/office/drawing/2014/main" id="{94D4A76E-09CA-49FE-8CB5-72245FD86427}"/>
                </a:ext>
              </a:extLst>
            </p:cNvPr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</p:grpSp>
      <p:sp>
        <p:nvSpPr>
          <p:cNvPr id="50" name="Freeform 6">
            <a:extLst>
              <a:ext uri="{FF2B5EF4-FFF2-40B4-BE49-F238E27FC236}">
                <a16:creationId xmlns="" xmlns:a16="http://schemas.microsoft.com/office/drawing/2014/main" id="{5EA98058-45CB-4DA6-9CFB-8900D5A882D1}"/>
              </a:ext>
            </a:extLst>
          </p:cNvPr>
          <p:cNvSpPr/>
          <p:nvPr/>
        </p:nvSpPr>
        <p:spPr bwMode="auto">
          <a:xfrm rot="328382">
            <a:off x="1472028" y="-131410"/>
            <a:ext cx="8146148" cy="518947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rgbClr val="62935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 dirty="0">
              <a:latin typeface="inpin heiti" charset="-122"/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="" xmlns:a16="http://schemas.microsoft.com/office/drawing/2014/main" id="{FBEB4F09-F8BA-4A1F-8AB0-5E677806A3BA}"/>
              </a:ext>
            </a:extLst>
          </p:cNvPr>
          <p:cNvSpPr txBox="1"/>
          <p:nvPr/>
        </p:nvSpPr>
        <p:spPr>
          <a:xfrm>
            <a:off x="2246528" y="1153008"/>
            <a:ext cx="6939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LỚP MỘT CÓ 245 HỌC SINH, KHỐI LỚP HAI CÓ ÍT HƠN KHỐI LỚP MỘT 32 HỌC SINH. HỎI KHỐI LỚP HAI CÓ BAO NHIÊU HỌC SINH?</a:t>
            </a:r>
          </a:p>
        </p:txBody>
      </p:sp>
    </p:spTree>
    <p:extLst>
      <p:ext uri="{BB962C8B-B14F-4D97-AF65-F5344CB8AC3E}">
        <p14:creationId xmlns:p14="http://schemas.microsoft.com/office/powerpoint/2010/main" val="29883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B4BD7B9-29DF-442A-AFDA-FA86CC29F5CF}"/>
              </a:ext>
            </a:extLst>
          </p:cNvPr>
          <p:cNvGrpSpPr/>
          <p:nvPr/>
        </p:nvGrpSpPr>
        <p:grpSpPr>
          <a:xfrm>
            <a:off x="8603422" y="4778074"/>
            <a:ext cx="2247458" cy="2079926"/>
            <a:chOff x="11173066" y="3333751"/>
            <a:chExt cx="2768600" cy="3059113"/>
          </a:xfrm>
        </p:grpSpPr>
        <p:sp>
          <p:nvSpPr>
            <p:cNvPr id="3" name="Freeform 5">
              <a:extLst>
                <a:ext uri="{FF2B5EF4-FFF2-40B4-BE49-F238E27FC236}">
                  <a16:creationId xmlns="" xmlns:a16="http://schemas.microsoft.com/office/drawing/2014/main" id="{A7EFC17D-FF42-4209-974B-CE48707AB723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1707F5F5-317E-441E-AE46-2064CDD66A1D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1C49A96A-0551-4CD6-BF2F-749B51DFE7C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08D5871-4F74-4328-B78C-4BBEAB837FAB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5F477826-E271-4C78-9C50-168A96EE0CAA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3B357442-0457-4CDE-ACC7-C0130B645074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57D8EBD6-D83A-446B-9D39-812478AB509B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8C221A99-6E27-4306-ADBD-3D572364912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="" xmlns:a16="http://schemas.microsoft.com/office/drawing/2014/main" id="{C8D822AE-5280-48E3-86FF-E33211D7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="" xmlns:a16="http://schemas.microsoft.com/office/drawing/2014/main" id="{ECD9D2BB-CB41-4E18-8EEB-88A1CBC0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7524639F-F87E-4793-8DB4-41D376CC45ED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23089811-65A2-48F8-BD9E-8EA0A11D4320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B94AD43C-ADA1-4836-8553-0B62BC5C1D66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BB91E0AB-A1AC-498E-8591-555A1E06B4C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24E666CD-6421-490E-9B25-8E68AE519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="" xmlns:a16="http://schemas.microsoft.com/office/drawing/2014/main" id="{61C48061-50BB-4DD9-B70A-CC8DE06754D1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D787FB2E-AB55-46FB-B3C9-7C91AF25211E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inpin heiti" charset="-122"/>
              </a:endParaRPr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="" xmlns:a16="http://schemas.microsoft.com/office/drawing/2014/main" id="{7BB49FF8-A450-4459-80A9-89893D8596E5}"/>
              </a:ext>
            </a:extLst>
          </p:cNvPr>
          <p:cNvSpPr/>
          <p:nvPr/>
        </p:nvSpPr>
        <p:spPr bwMode="auto">
          <a:xfrm rot="21373050" flipH="1">
            <a:off x="644372" y="-122411"/>
            <a:ext cx="10826606" cy="6767068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 dirty="0">
              <a:latin typeface="inpin heiti" charset="-122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="" xmlns:a16="http://schemas.microsoft.com/office/drawing/2014/main" id="{99920F5E-AF60-4BCF-B01C-61CCED01B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12" y="1306830"/>
            <a:ext cx="320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="" xmlns:a16="http://schemas.microsoft.com/office/drawing/2014/main" id="{80B22F23-3088-487B-B784-5A83F194A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12" y="2373630"/>
            <a:ext cx="449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="" xmlns:a16="http://schemas.microsoft.com/office/drawing/2014/main" id="{2F924B51-D846-4D74-9DA4-46714206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12" y="3059430"/>
            <a:ext cx="449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:</a:t>
            </a:r>
          </a:p>
        </p:txBody>
      </p:sp>
      <p:sp>
        <p:nvSpPr>
          <p:cNvPr id="24" name="Line 9">
            <a:extLst>
              <a:ext uri="{FF2B5EF4-FFF2-40B4-BE49-F238E27FC236}">
                <a16:creationId xmlns="" xmlns:a16="http://schemas.microsoft.com/office/drawing/2014/main" id="{B7173F7C-388F-4622-837A-65F95A2AC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12" y="344043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>
            <a:extLst>
              <a:ext uri="{FF2B5EF4-FFF2-40B4-BE49-F238E27FC236}">
                <a16:creationId xmlns="" xmlns:a16="http://schemas.microsoft.com/office/drawing/2014/main" id="{7E4C7203-75C4-425A-BD29-968A32DA0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12" y="344043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>
            <a:extLst>
              <a:ext uri="{FF2B5EF4-FFF2-40B4-BE49-F238E27FC236}">
                <a16:creationId xmlns="" xmlns:a16="http://schemas.microsoft.com/office/drawing/2014/main" id="{11F06CFA-C069-4B71-8C59-EBC2E873C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12" y="3592830"/>
            <a:ext cx="3048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2">
            <a:extLst>
              <a:ext uri="{FF2B5EF4-FFF2-40B4-BE49-F238E27FC236}">
                <a16:creationId xmlns="" xmlns:a16="http://schemas.microsoft.com/office/drawing/2014/main" id="{D59F5D77-2C1C-44E9-A70E-1E67F1262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12" y="275463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>
            <a:extLst>
              <a:ext uri="{FF2B5EF4-FFF2-40B4-BE49-F238E27FC236}">
                <a16:creationId xmlns="" xmlns:a16="http://schemas.microsoft.com/office/drawing/2014/main" id="{B945DD56-0255-4534-B5BE-4582EA325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0912" y="275463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4">
            <a:extLst>
              <a:ext uri="{FF2B5EF4-FFF2-40B4-BE49-F238E27FC236}">
                <a16:creationId xmlns="" xmlns:a16="http://schemas.microsoft.com/office/drawing/2014/main" id="{C0B7CA89-1E2A-44C0-B022-D2261DADB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12" y="2907030"/>
            <a:ext cx="419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5">
            <a:extLst>
              <a:ext uri="{FF2B5EF4-FFF2-40B4-BE49-F238E27FC236}">
                <a16:creationId xmlns="" xmlns:a16="http://schemas.microsoft.com/office/drawing/2014/main" id="{C078205B-C250-4B99-91FE-B7AEC069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12" y="222123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học sinh</a:t>
            </a:r>
          </a:p>
        </p:txBody>
      </p:sp>
      <p:sp>
        <p:nvSpPr>
          <p:cNvPr id="31" name="Line 16">
            <a:extLst>
              <a:ext uri="{FF2B5EF4-FFF2-40B4-BE49-F238E27FC236}">
                <a16:creationId xmlns="" xmlns:a16="http://schemas.microsoft.com/office/drawing/2014/main" id="{3BD47E55-A15F-4771-BC78-D9B6A3470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12" y="2830830"/>
            <a:ext cx="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rc 17">
            <a:extLst>
              <a:ext uri="{FF2B5EF4-FFF2-40B4-BE49-F238E27FC236}">
                <a16:creationId xmlns="" xmlns:a16="http://schemas.microsoft.com/office/drawing/2014/main" id="{A68F1C73-60FA-45FB-B526-5367CEAC21E1}"/>
              </a:ext>
            </a:extLst>
          </p:cNvPr>
          <p:cNvSpPr>
            <a:spLocks/>
          </p:cNvSpPr>
          <p:nvPr/>
        </p:nvSpPr>
        <p:spPr bwMode="auto">
          <a:xfrm rot="8575050">
            <a:off x="8180312" y="2602230"/>
            <a:ext cx="914400" cy="685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8">
            <a:extLst>
              <a:ext uri="{FF2B5EF4-FFF2-40B4-BE49-F238E27FC236}">
                <a16:creationId xmlns="" xmlns:a16="http://schemas.microsoft.com/office/drawing/2014/main" id="{AE945760-B6F7-4FB0-93A3-67E999E2F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575" y="301974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rc 19">
            <a:extLst>
              <a:ext uri="{FF2B5EF4-FFF2-40B4-BE49-F238E27FC236}">
                <a16:creationId xmlns="" xmlns:a16="http://schemas.microsoft.com/office/drawing/2014/main" id="{7DFEA421-FC98-42E3-86C4-E45668DF9FD5}"/>
              </a:ext>
            </a:extLst>
          </p:cNvPr>
          <p:cNvSpPr>
            <a:spLocks/>
          </p:cNvSpPr>
          <p:nvPr/>
        </p:nvSpPr>
        <p:spPr bwMode="auto">
          <a:xfrm rot="1661176" flipV="1">
            <a:off x="5248386" y="2743560"/>
            <a:ext cx="2635148" cy="1561121"/>
          </a:xfrm>
          <a:custGeom>
            <a:avLst/>
            <a:gdLst>
              <a:gd name="T0" fmla="*/ 0 w 21332"/>
              <a:gd name="T1" fmla="*/ 0 h 21600"/>
              <a:gd name="T2" fmla="*/ 2147483646 w 21332"/>
              <a:gd name="T3" fmla="*/ 2147483646 h 21600"/>
              <a:gd name="T4" fmla="*/ 0 w 2133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2" h="21600" fill="none" extrusionOk="0">
                <a:moveTo>
                  <a:pt x="-1" y="0"/>
                </a:moveTo>
                <a:cubicBezTo>
                  <a:pt x="10621" y="0"/>
                  <a:pt x="19666" y="7721"/>
                  <a:pt x="21332" y="18210"/>
                </a:cubicBezTo>
              </a:path>
              <a:path w="21332" h="21600" stroke="0" extrusionOk="0">
                <a:moveTo>
                  <a:pt x="-1" y="0"/>
                </a:moveTo>
                <a:cubicBezTo>
                  <a:pt x="10621" y="0"/>
                  <a:pt x="19666" y="7721"/>
                  <a:pt x="21332" y="1821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0">
            <a:extLst>
              <a:ext uri="{FF2B5EF4-FFF2-40B4-BE49-F238E27FC236}">
                <a16:creationId xmlns="" xmlns:a16="http://schemas.microsoft.com/office/drawing/2014/main" id="{0D64C43F-0DE5-4D31-868D-5C2754E38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12" y="397383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30" grpId="0"/>
      <p:bldP spid="33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172423" y="781580"/>
            <a:ext cx="3961158" cy="511589"/>
            <a:chOff x="4055433" y="4731081"/>
            <a:chExt cx="3961158" cy="511589"/>
          </a:xfrm>
        </p:grpSpPr>
        <p:sp>
          <p:nvSpPr>
            <p:cNvPr id="13" name="圆角矩形 23"/>
            <p:cNvSpPr/>
            <p:nvPr/>
          </p:nvSpPr>
          <p:spPr>
            <a:xfrm>
              <a:off x="4055433" y="473108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GIẢI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7654"/>
            <a:ext cx="12070080" cy="6415226"/>
          </a:xfrm>
          <a:prstGeom prst="rect">
            <a:avLst/>
          </a:prstGeom>
        </p:spPr>
      </p:pic>
      <p:sp>
        <p:nvSpPr>
          <p:cNvPr id="11" name="Text Box 24">
            <a:extLst>
              <a:ext uri="{FF2B5EF4-FFF2-40B4-BE49-F238E27FC236}">
                <a16:creationId xmlns="" xmlns:a16="http://schemas.microsoft.com/office/drawing/2014/main" id="{2E037C84-DB2D-4F68-828C-5BA095AB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942" y="2595959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="" xmlns:a16="http://schemas.microsoft.com/office/drawing/2014/main" id="{22998D34-29A8-4605-9F5B-E7DFE4FA4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680" y="3357959"/>
            <a:ext cx="830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600" b="1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altLang="en-US" sz="4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– 32 = 213 (học sinh)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="" xmlns:a16="http://schemas.microsoft.com/office/drawing/2014/main" id="{423D5E48-92B1-414C-9CB6-3A757B1D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680" y="4119959"/>
            <a:ext cx="6324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600" b="1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altLang="en-US" sz="4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213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777240" y="22222"/>
            <a:ext cx="1123188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8852CD89-B4F4-4C57-A78C-62248DDF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311308"/>
            <a:ext cx="9921241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200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600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</a:t>
            </a:r>
            <a:r>
              <a:rPr lang="en-US" alt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91162" y="3191193"/>
            <a:ext cx="58731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inpin heiti" charset="-122"/>
                <a:sym typeface="+mn-ea"/>
              </a:rPr>
              <a:t>TOÁN3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inpin heiti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C737E39D-7ED9-44C3-845C-D58F6C9F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35" y="2495233"/>
            <a:ext cx="3276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157475A9-F6E0-48DF-8D4C-0107937E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35" y="3714433"/>
            <a:ext cx="4495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bì 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7BDDAFF8-28CB-406B-89F9-0917F27B5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35" y="4400233"/>
            <a:ext cx="4495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 thư :</a:t>
            </a:r>
          </a:p>
        </p:txBody>
      </p:sp>
      <p:sp>
        <p:nvSpPr>
          <p:cNvPr id="5" name="Line 7">
            <a:extLst>
              <a:ext uri="{FF2B5EF4-FFF2-40B4-BE49-F238E27FC236}">
                <a16:creationId xmlns="" xmlns:a16="http://schemas.microsoft.com/office/drawing/2014/main" id="{112EBF0D-8338-46B8-96EF-70BD4AF7A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635" y="4781233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>
            <a:extLst>
              <a:ext uri="{FF2B5EF4-FFF2-40B4-BE49-F238E27FC236}">
                <a16:creationId xmlns="" xmlns:a16="http://schemas.microsoft.com/office/drawing/2014/main" id="{50884CB0-BDE5-4D34-AA07-274492E5D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1235" y="4705033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="" xmlns:a16="http://schemas.microsoft.com/office/drawing/2014/main" id="{C14C76A1-CCAC-4C1A-8A59-A638C6880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635" y="4857433"/>
            <a:ext cx="533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="" xmlns:a16="http://schemas.microsoft.com/office/drawing/2014/main" id="{2AE8EF78-C117-400C-8763-9BF9CA5C2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635" y="4095433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2">
            <a:extLst>
              <a:ext uri="{FF2B5EF4-FFF2-40B4-BE49-F238E27FC236}">
                <a16:creationId xmlns="" xmlns:a16="http://schemas.microsoft.com/office/drawing/2014/main" id="{EEC3293B-8ADB-4A5C-AB2C-3BCB33939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635" y="4247833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3">
            <a:extLst>
              <a:ext uri="{FF2B5EF4-FFF2-40B4-BE49-F238E27FC236}">
                <a16:creationId xmlns="" xmlns:a16="http://schemas.microsoft.com/office/drawing/2014/main" id="{C51E76B1-FC6A-44AC-8D94-8E3027A8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35" y="3409633"/>
            <a:ext cx="2209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đồng</a:t>
            </a:r>
          </a:p>
        </p:txBody>
      </p:sp>
      <p:sp>
        <p:nvSpPr>
          <p:cNvPr id="11" name="Line 14">
            <a:extLst>
              <a:ext uri="{FF2B5EF4-FFF2-40B4-BE49-F238E27FC236}">
                <a16:creationId xmlns="" xmlns:a16="http://schemas.microsoft.com/office/drawing/2014/main" id="{4F1821FF-0CB3-465E-9159-1E70A3FDA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1235" y="4171633"/>
            <a:ext cx="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F9B17043-A985-45A5-A076-CFFEF921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835" y="3790633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đồng</a:t>
            </a:r>
          </a:p>
        </p:txBody>
      </p:sp>
      <p:sp>
        <p:nvSpPr>
          <p:cNvPr id="13" name="Arc 17">
            <a:extLst>
              <a:ext uri="{FF2B5EF4-FFF2-40B4-BE49-F238E27FC236}">
                <a16:creationId xmlns="" xmlns:a16="http://schemas.microsoft.com/office/drawing/2014/main" id="{AFB49262-7EAD-4C71-9D92-9BDA9CC387FB}"/>
              </a:ext>
            </a:extLst>
          </p:cNvPr>
          <p:cNvSpPr>
            <a:spLocks/>
          </p:cNvSpPr>
          <p:nvPr/>
        </p:nvSpPr>
        <p:spPr bwMode="auto">
          <a:xfrm rot="21538603" flipV="1">
            <a:off x="4394835" y="4400233"/>
            <a:ext cx="5222875" cy="990600"/>
          </a:xfrm>
          <a:custGeom>
            <a:avLst/>
            <a:gdLst>
              <a:gd name="T0" fmla="*/ 0 w 38125"/>
              <a:gd name="T1" fmla="*/ 2147483646 h 21600"/>
              <a:gd name="T2" fmla="*/ 2147483646 w 38125"/>
              <a:gd name="T3" fmla="*/ 2147483646 h 21600"/>
              <a:gd name="T4" fmla="*/ 2147483646 w 3812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25" h="21600" fill="none" extrusionOk="0">
                <a:moveTo>
                  <a:pt x="0" y="11981"/>
                </a:moveTo>
                <a:cubicBezTo>
                  <a:pt x="3650" y="4640"/>
                  <a:pt x="11142" y="0"/>
                  <a:pt x="19340" y="0"/>
                </a:cubicBezTo>
                <a:cubicBezTo>
                  <a:pt x="27113" y="0"/>
                  <a:pt x="34287" y="4177"/>
                  <a:pt x="38125" y="10937"/>
                </a:cubicBezTo>
              </a:path>
              <a:path w="38125" h="21600" stroke="0" extrusionOk="0">
                <a:moveTo>
                  <a:pt x="0" y="11981"/>
                </a:moveTo>
                <a:cubicBezTo>
                  <a:pt x="3650" y="4640"/>
                  <a:pt x="11142" y="0"/>
                  <a:pt x="19340" y="0"/>
                </a:cubicBezTo>
                <a:cubicBezTo>
                  <a:pt x="27113" y="0"/>
                  <a:pt x="34287" y="4177"/>
                  <a:pt x="38125" y="10937"/>
                </a:cubicBezTo>
                <a:lnTo>
                  <a:pt x="19340" y="21600"/>
                </a:lnTo>
                <a:lnTo>
                  <a:pt x="0" y="11981"/>
                </a:lnTo>
                <a:close/>
              </a:path>
            </a:pathLst>
          </a:cu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8">
            <a:extLst>
              <a:ext uri="{FF2B5EF4-FFF2-40B4-BE49-F238E27FC236}">
                <a16:creationId xmlns="" xmlns:a16="http://schemas.microsoft.com/office/drawing/2014/main" id="{D317F055-0FDC-4AC2-BAF2-C977FC7CB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635" y="5390833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25">
            <a:extLst>
              <a:ext uri="{FF2B5EF4-FFF2-40B4-BE49-F238E27FC236}">
                <a16:creationId xmlns="" xmlns:a16="http://schemas.microsoft.com/office/drawing/2014/main" id="{6228F5E8-3BA1-41BB-AA48-F6462D2C9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635" y="4705033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rc 26">
            <a:extLst>
              <a:ext uri="{FF2B5EF4-FFF2-40B4-BE49-F238E27FC236}">
                <a16:creationId xmlns="" xmlns:a16="http://schemas.microsoft.com/office/drawing/2014/main" id="{B44240A4-8BC0-4D64-8A46-C6F3D5588727}"/>
              </a:ext>
            </a:extLst>
          </p:cNvPr>
          <p:cNvSpPr>
            <a:spLocks/>
          </p:cNvSpPr>
          <p:nvPr/>
        </p:nvSpPr>
        <p:spPr bwMode="auto">
          <a:xfrm rot="11158974" flipV="1">
            <a:off x="6042660" y="4476433"/>
            <a:ext cx="3513138" cy="1219200"/>
          </a:xfrm>
          <a:custGeom>
            <a:avLst/>
            <a:gdLst>
              <a:gd name="T0" fmla="*/ 0 w 23152"/>
              <a:gd name="T1" fmla="*/ 2147483646 h 21600"/>
              <a:gd name="T2" fmla="*/ 2147483646 w 23152"/>
              <a:gd name="T3" fmla="*/ 2147483646 h 21600"/>
              <a:gd name="T4" fmla="*/ 2147483646 w 2315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52" h="21600" fill="none" extrusionOk="0">
                <a:moveTo>
                  <a:pt x="0" y="1329"/>
                </a:moveTo>
                <a:cubicBezTo>
                  <a:pt x="2388" y="449"/>
                  <a:pt x="4914" y="0"/>
                  <a:pt x="7460" y="0"/>
                </a:cubicBezTo>
                <a:cubicBezTo>
                  <a:pt x="13397" y="0"/>
                  <a:pt x="19072" y="2443"/>
                  <a:pt x="23152" y="6756"/>
                </a:cubicBezTo>
              </a:path>
              <a:path w="23152" h="21600" stroke="0" extrusionOk="0">
                <a:moveTo>
                  <a:pt x="0" y="1329"/>
                </a:moveTo>
                <a:cubicBezTo>
                  <a:pt x="2388" y="449"/>
                  <a:pt x="4914" y="0"/>
                  <a:pt x="7460" y="0"/>
                </a:cubicBezTo>
                <a:cubicBezTo>
                  <a:pt x="13397" y="0"/>
                  <a:pt x="19072" y="2443"/>
                  <a:pt x="23152" y="6756"/>
                </a:cubicBezTo>
                <a:lnTo>
                  <a:pt x="7460" y="21600"/>
                </a:lnTo>
                <a:lnTo>
                  <a:pt x="0" y="1329"/>
                </a:lnTo>
                <a:close/>
              </a:path>
            </a:pathLst>
          </a:cu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图片 91">
            <a:extLst>
              <a:ext uri="{FF2B5EF4-FFF2-40B4-BE49-F238E27FC236}">
                <a16:creationId xmlns="" xmlns:a16="http://schemas.microsoft.com/office/drawing/2014/main" id="{9643686E-DC48-4CB3-AC51-B16CF095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320" y="320069"/>
            <a:ext cx="4612630" cy="3089564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19" name="图片 7" descr="572005ec0a0c4">
            <a:extLst>
              <a:ext uri="{FF2B5EF4-FFF2-40B4-BE49-F238E27FC236}">
                <a16:creationId xmlns="" xmlns:a16="http://schemas.microsoft.com/office/drawing/2014/main" id="{95AA01BD-1C4A-4916-B015-E6121206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572005ec0a0c4">
            <a:extLst>
              <a:ext uri="{FF2B5EF4-FFF2-40B4-BE49-F238E27FC236}">
                <a16:creationId xmlns="" xmlns:a16="http://schemas.microsoft.com/office/drawing/2014/main" id="{35A98748-4E8F-4811-B124-C97C231C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3" name="图片 15" descr="a05684f714522ad77246dba9447411ba">
            <a:extLst>
              <a:ext uri="{FF2B5EF4-FFF2-40B4-BE49-F238E27FC236}">
                <a16:creationId xmlns="" xmlns:a16="http://schemas.microsoft.com/office/drawing/2014/main" id="{4229A224-4886-4B2F-9F75-3826EBEDD0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grpSp>
        <p:nvGrpSpPr>
          <p:cNvPr id="4" name="组合 11">
            <a:extLst>
              <a:ext uri="{FF2B5EF4-FFF2-40B4-BE49-F238E27FC236}">
                <a16:creationId xmlns="" xmlns:a16="http://schemas.microsoft.com/office/drawing/2014/main" id="{D4ED3880-DC54-48BF-BC7D-1F0BCFE53E26}"/>
              </a:ext>
            </a:extLst>
          </p:cNvPr>
          <p:cNvGrpSpPr/>
          <p:nvPr/>
        </p:nvGrpSpPr>
        <p:grpSpPr>
          <a:xfrm>
            <a:off x="4172423" y="781580"/>
            <a:ext cx="3961158" cy="511589"/>
            <a:chOff x="4055433" y="4731081"/>
            <a:chExt cx="3961158" cy="511589"/>
          </a:xfrm>
        </p:grpSpPr>
        <p:sp>
          <p:nvSpPr>
            <p:cNvPr id="5" name="圆角矩形 23">
              <a:extLst>
                <a:ext uri="{FF2B5EF4-FFF2-40B4-BE49-F238E27FC236}">
                  <a16:creationId xmlns="" xmlns:a16="http://schemas.microsoft.com/office/drawing/2014/main" id="{9622EB8D-5729-401A-8AAA-34341C21B545}"/>
                </a:ext>
              </a:extLst>
            </p:cNvPr>
            <p:cNvSpPr/>
            <p:nvPr/>
          </p:nvSpPr>
          <p:spPr>
            <a:xfrm>
              <a:off x="4055433" y="473108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GIẢI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6" name="椭圆 13">
              <a:extLst>
                <a:ext uri="{FF2B5EF4-FFF2-40B4-BE49-F238E27FC236}">
                  <a16:creationId xmlns="" xmlns:a16="http://schemas.microsoft.com/office/drawing/2014/main" id="{5F33558A-501B-4D6F-A8CA-0A9C5F269D8A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" name="椭圆 14">
              <a:extLst>
                <a:ext uri="{FF2B5EF4-FFF2-40B4-BE49-F238E27FC236}">
                  <a16:creationId xmlns="" xmlns:a16="http://schemas.microsoft.com/office/drawing/2014/main" id="{D943C93F-DF63-4193-914A-CB925248DF0D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30" descr="图片包含 物体&#10;&#10;已生成高可信度的说明">
            <a:extLst>
              <a:ext uri="{FF2B5EF4-FFF2-40B4-BE49-F238E27FC236}">
                <a16:creationId xmlns="" xmlns:a16="http://schemas.microsoft.com/office/drawing/2014/main" id="{A30DA7A8-752C-4FCA-9F51-C9028BA3D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7654"/>
            <a:ext cx="12070080" cy="5714186"/>
          </a:xfrm>
          <a:prstGeom prst="rect">
            <a:avLst/>
          </a:prstGeom>
        </p:spPr>
      </p:pic>
      <p:sp>
        <p:nvSpPr>
          <p:cNvPr id="12" name="Text Box 22">
            <a:extLst>
              <a:ext uri="{FF2B5EF4-FFF2-40B4-BE49-F238E27FC236}">
                <a16:creationId xmlns="" xmlns:a16="http://schemas.microsoft.com/office/drawing/2014/main" id="{AF2BAE3E-1212-4A32-AE63-7E7C9727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333704"/>
            <a:ext cx="830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="" xmlns:a16="http://schemas.microsoft.com/office/drawing/2014/main" id="{55D6F05D-323A-4D7F-8535-F502E018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902" y="3158171"/>
            <a:ext cx="6934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+ 600 = 800 (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="" xmlns:a16="http://schemas.microsoft.com/office/drawing/2014/main" id="{88CBD511-6E2B-46E2-8316-9DD70D688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680" y="3933188"/>
            <a:ext cx="6934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800 </a:t>
            </a:r>
            <a:r>
              <a:rPr lang="en-US" alt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33900307529&amp;di=22d7ca5d19af817e1b6fb0f70facff61&amp;imgtype=0&amp;src=http%3A%2F%2Fimgsrc.baidu.com%2Fimgad%2Fpic%2Fitem%2F7e3e6709c93d70cfffab6f25f3dcd100baa12b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819" y="2032383"/>
            <a:ext cx="2578099" cy="38187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55F60BA4-AB65-4525-A46F-3682CFAB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66972"/>
            <a:ext cx="1981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="" xmlns:a16="http://schemas.microsoft.com/office/drawing/2014/main" id="{CBB282E0-A919-4E2E-BAA3-E9BA448C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7" y="120107"/>
            <a:ext cx="9525001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315; 40; 355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+; - ; =.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4000" b="1" dirty="0">
              <a:solidFill>
                <a:srgbClr val="0070C0"/>
              </a:solidFill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="" xmlns:a16="http://schemas.microsoft.com/office/drawing/2014/main" id="{AABC7942-402B-43E5-8393-ADB60C20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1575183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DA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+ 40 = 355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="" xmlns:a16="http://schemas.microsoft.com/office/drawing/2014/main" id="{8B183499-9A5F-40CC-B69F-23BA30231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718183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DA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+ 315 = 355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="" xmlns:a16="http://schemas.microsoft.com/office/drawing/2014/main" id="{51C457FB-6C69-44B1-9F43-D8D62660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3784983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355 - 40 = 315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="" xmlns:a16="http://schemas.microsoft.com/office/drawing/2014/main" id="{8B4F6219-3FAD-4858-BABF-665DF3F0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" y="4927983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355 - 315 = 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>
            <a:extLst>
              <a:ext uri="{FF2B5EF4-FFF2-40B4-BE49-F238E27FC236}">
                <a16:creationId xmlns="" xmlns:a16="http://schemas.microsoft.com/office/drawing/2014/main" id="{90EEC944-B0B2-4B9A-81CB-DAB0E4BD2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AD6E53B7-CA66-4038-A035-0681DA98F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B08A60AC-86B1-42B4-8E8E-B401032446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="" xmlns:a16="http://schemas.microsoft.com/office/drawing/2014/main" id="{9A1691AF-28E1-478E-8E45-CC73BA167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2A488A39-9B4F-417D-82F1-40CEC272E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="" xmlns:a16="http://schemas.microsoft.com/office/drawing/2014/main" id="{AD371E04-8D51-4723-9EAE-2294232F8881}"/>
              </a:ext>
            </a:extLst>
          </p:cNvPr>
          <p:cNvSpPr txBox="1"/>
          <p:nvPr/>
        </p:nvSpPr>
        <p:spPr>
          <a:xfrm>
            <a:off x="5491162" y="3191193"/>
            <a:ext cx="58731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inpin heiti" charset="-122"/>
                <a:sym typeface="+mn-ea"/>
              </a:rPr>
              <a:t>CHÀO TẠM BIỆT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8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Bach tuyet\54774f4bc8287c7337fadd5fbb419da6.jpg">
            <a:extLst>
              <a:ext uri="{FF2B5EF4-FFF2-40B4-BE49-F238E27FC236}">
                <a16:creationId xmlns="" xmlns:a16="http://schemas.microsoft.com/office/drawing/2014/main" id="{C2ABB581-4B44-4B46-B343-C956D78D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ADMIN\Desktop\Bach tuyet\Snow_white_transparent.png">
            <a:extLst>
              <a:ext uri="{FF2B5EF4-FFF2-40B4-BE49-F238E27FC236}">
                <a16:creationId xmlns="" xmlns:a16="http://schemas.microsoft.com/office/drawing/2014/main" id="{699F35C4-81C2-4FB4-AE33-916CDA55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898776"/>
            <a:ext cx="93186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ADMIN\Desktop\Bach tuyet\43ebd44d263606f876d42fd2f199ea61 (4).jpg">
            <a:extLst>
              <a:ext uri="{FF2B5EF4-FFF2-40B4-BE49-F238E27FC236}">
                <a16:creationId xmlns="" xmlns:a16="http://schemas.microsoft.com/office/drawing/2014/main" id="{849DFD09-5C3E-407B-8C3E-794EEF3F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9467850" y="4354514"/>
            <a:ext cx="1411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DMIN\Desktop\Bach tuyet\43ebd44d263606f876d42fd2f199ea61 (7).jpg">
            <a:extLst>
              <a:ext uri="{FF2B5EF4-FFF2-40B4-BE49-F238E27FC236}">
                <a16:creationId xmlns="" xmlns:a16="http://schemas.microsoft.com/office/drawing/2014/main" id="{40213BE5-F65D-45F8-8089-487C69C0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4357689"/>
            <a:ext cx="14351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C:\Users\ADMIN\Desktop\Bach tuyet\RjAwOTQ4MTUyNEI3QjJCRTc2RjA6ZDA1ZjJmYTY2MjBkNDYzY2ZlZDNiOTA1Y2YxYTk1NzA6Ojo6OjA=.png">
            <a:extLst>
              <a:ext uri="{FF2B5EF4-FFF2-40B4-BE49-F238E27FC236}">
                <a16:creationId xmlns="" xmlns:a16="http://schemas.microsoft.com/office/drawing/2014/main" id="{E05D6A92-8A54-4B43-A157-CFC0784F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1530350" y="4449763"/>
            <a:ext cx="15938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C:\Users\ADMIN\Desktop\Bach tuyet\43ebd44d263606f876d42fd2f199ea61 (2).jpg">
            <a:extLst>
              <a:ext uri="{FF2B5EF4-FFF2-40B4-BE49-F238E27FC236}">
                <a16:creationId xmlns="" xmlns:a16="http://schemas.microsoft.com/office/drawing/2014/main" id="{A4DF09BE-E161-4B36-95CE-CB57BE060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326314" y="4575176"/>
            <a:ext cx="13747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C:\Users\ADMIN\Desktop\Bach tuyet\43ebd44d263606f876d42fd2f199ea61 (3).jpg">
            <a:extLst>
              <a:ext uri="{FF2B5EF4-FFF2-40B4-BE49-F238E27FC236}">
                <a16:creationId xmlns="" xmlns:a16="http://schemas.microsoft.com/office/drawing/2014/main" id="{05571AF8-A2FC-4893-9EA6-D3A48019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781550"/>
            <a:ext cx="16589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C:\Users\ADMIN\Desktop\Bach tuyet\43ebd44d263606f876d42fd2f199ea61 (5).jpg">
            <a:extLst>
              <a:ext uri="{FF2B5EF4-FFF2-40B4-BE49-F238E27FC236}">
                <a16:creationId xmlns="" xmlns:a16="http://schemas.microsoft.com/office/drawing/2014/main" id="{489DA9E0-1A93-43B0-BEBB-6897F39C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2579688" y="4291013"/>
            <a:ext cx="124301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C:\Users\ADMIN\Desktop\Bach tuyet\43ebd44d263606f876d42fd2f199ea61 (8).jpg">
            <a:extLst>
              <a:ext uri="{FF2B5EF4-FFF2-40B4-BE49-F238E27FC236}">
                <a16:creationId xmlns="" xmlns:a16="http://schemas.microsoft.com/office/drawing/2014/main" id="{976CC587-722C-4DD2-B64F-8C712B23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29088"/>
            <a:ext cx="15827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C:\Users\ADMIN\Desktop\Bach tuyet\511929473-photo-clip-tree.png">
            <a:extLst>
              <a:ext uri="{FF2B5EF4-FFF2-40B4-BE49-F238E27FC236}">
                <a16:creationId xmlns="" xmlns:a16="http://schemas.microsoft.com/office/drawing/2014/main" id="{56C18DE6-3ECD-4B66-A975-AB8FF07E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-1100138"/>
            <a:ext cx="6527800" cy="77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C:\Users\ADMIN\Desktop\Bach tuyet\511929473-photo-clip-tree.png">
            <a:extLst>
              <a:ext uri="{FF2B5EF4-FFF2-40B4-BE49-F238E27FC236}">
                <a16:creationId xmlns="" xmlns:a16="http://schemas.microsoft.com/office/drawing/2014/main" id="{28A176CF-605F-4D7A-B762-9B59152F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-969963"/>
            <a:ext cx="4559301" cy="77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E0FC3FC0-C54F-43E1-A42B-4A30A561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-508000"/>
            <a:ext cx="68913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6C0389E-5DD3-46E7-9B74-54EDD40E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1295401"/>
            <a:ext cx="5637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CHƠI TRỐN TÌM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13"/>
            <a:extLst>
              <a:ext uri="{FF2B5EF4-FFF2-40B4-BE49-F238E27FC236}">
                <a16:creationId xmlns="" xmlns:a16="http://schemas.microsoft.com/office/drawing/2014/main" id="{F8827018-2AD7-4923-9C5C-4E54238B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5283200"/>
            <a:ext cx="1069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Bach tuyet\ a.jpg">
            <a:extLst>
              <a:ext uri="{FF2B5EF4-FFF2-40B4-BE49-F238E27FC236}">
                <a16:creationId xmlns="" xmlns:a16="http://schemas.microsoft.com/office/drawing/2014/main" id="{68D71011-659E-4AEC-AFCE-3055901A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4"/>
            <a:ext cx="91440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Bach tuyet\Bambi.png">
            <a:extLst>
              <a:ext uri="{FF2B5EF4-FFF2-40B4-BE49-F238E27FC236}">
                <a16:creationId xmlns="" xmlns:a16="http://schemas.microsoft.com/office/drawing/2014/main" id="{E565D815-6D42-4C43-9092-2ADA6D97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358063" y="3856038"/>
            <a:ext cx="990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DMIN\Desktop\Bach tuyet\esquilo001.gif">
            <a:extLst>
              <a:ext uri="{FF2B5EF4-FFF2-40B4-BE49-F238E27FC236}">
                <a16:creationId xmlns="" xmlns:a16="http://schemas.microsoft.com/office/drawing/2014/main" id="{391B10D4-0246-4BDF-A901-2BF6C682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338763" y="4502151"/>
            <a:ext cx="9906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ADMIN\Desktop\Bach tuyet\767e08fbae2de8679fbba6d8cecba19e.png">
            <a:extLst>
              <a:ext uri="{FF2B5EF4-FFF2-40B4-BE49-F238E27FC236}">
                <a16:creationId xmlns="" xmlns:a16="http://schemas.microsoft.com/office/drawing/2014/main" id="{F8E7EED7-5F15-4847-AB6A-3CCBC446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376613" y="4603750"/>
            <a:ext cx="8191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ADMIN\Desktop\Bach tuyet\Doc23.png">
            <a:extLst>
              <a:ext uri="{FF2B5EF4-FFF2-40B4-BE49-F238E27FC236}">
                <a16:creationId xmlns="" xmlns:a16="http://schemas.microsoft.com/office/drawing/2014/main" id="{0FD328FD-9685-4919-B51A-2DECF7BE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9039225" y="3878264"/>
            <a:ext cx="115728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C:\Users\ADMIN\Desktop\Bach tuyet\arbre-majestueux-42629281.jpg">
            <a:extLst>
              <a:ext uri="{FF2B5EF4-FFF2-40B4-BE49-F238E27FC236}">
                <a16:creationId xmlns="" xmlns:a16="http://schemas.microsoft.com/office/drawing/2014/main" id="{3E92854B-B994-4EE4-92D4-824F19DE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652464"/>
            <a:ext cx="5257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 descr="C:\Users\ADMIN\Desktop\Bach tuyet\arbre-majestueux-42629281.jpg">
            <a:extLst>
              <a:ext uri="{FF2B5EF4-FFF2-40B4-BE49-F238E27FC236}">
                <a16:creationId xmlns="" xmlns:a16="http://schemas.microsoft.com/office/drawing/2014/main" id="{CE4433B8-4A61-4CB0-AB8C-8261B855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7664"/>
            <a:ext cx="52578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C:\Users\ADMIN\Desktop\Bach tuyet\511929473-photo-clip-tree.png">
            <a:extLst>
              <a:ext uri="{FF2B5EF4-FFF2-40B4-BE49-F238E27FC236}">
                <a16:creationId xmlns="" xmlns:a16="http://schemas.microsoft.com/office/drawing/2014/main" id="{70348D31-300E-4BF3-9077-E5E34A97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0338"/>
            <a:ext cx="541020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C:\Users\ADMIN\Desktop\Bach tuyet\511929473-photo-clip-tree.png">
            <a:extLst>
              <a:ext uri="{FF2B5EF4-FFF2-40B4-BE49-F238E27FC236}">
                <a16:creationId xmlns="" xmlns:a16="http://schemas.microsoft.com/office/drawing/2014/main" id="{6423EFE4-3196-476B-9D44-B730A396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55613"/>
            <a:ext cx="541020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C:\Users\ADMIN\Desktop\Bach tuyet\Snow_white_transparent.png">
            <a:extLst>
              <a:ext uri="{FF2B5EF4-FFF2-40B4-BE49-F238E27FC236}">
                <a16:creationId xmlns="" xmlns:a16="http://schemas.microsoft.com/office/drawing/2014/main" id="{CD68C211-3879-47CB-B54A-A2F3A860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3430588"/>
            <a:ext cx="13684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A3C18369-E980-4263-8DF1-7DB8B4AB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-609600"/>
            <a:ext cx="59420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7FA02F1-8D91-4ED0-920B-4E6DAFEAD371}"/>
              </a:ext>
            </a:extLst>
          </p:cNvPr>
          <p:cNvSpPr/>
          <p:nvPr/>
        </p:nvSpPr>
        <p:spPr>
          <a:xfrm>
            <a:off x="1828800" y="24685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00FF"/>
                </a:solidFill>
                <a:latin typeface="Calibri" panose="020F0502020204030204"/>
              </a:rPr>
              <a:t>A.700</a:t>
            </a:r>
            <a:endParaRPr lang="en-US" sz="36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552D9BD5-7CC4-42B5-888B-783E15ACFF92}"/>
              </a:ext>
            </a:extLst>
          </p:cNvPr>
          <p:cNvSpPr/>
          <p:nvPr/>
        </p:nvSpPr>
        <p:spPr>
          <a:xfrm>
            <a:off x="4114800" y="24939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B.76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31DE1B19-8641-4510-BB4E-1AB538D4BA29}"/>
              </a:ext>
            </a:extLst>
          </p:cNvPr>
          <p:cNvSpPr/>
          <p:nvPr/>
        </p:nvSpPr>
        <p:spPr>
          <a:xfrm>
            <a:off x="6467475" y="24939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C.760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C09938E9-4B4A-422A-8246-0F299E0BDD6A}"/>
              </a:ext>
            </a:extLst>
          </p:cNvPr>
          <p:cNvSpPr/>
          <p:nvPr/>
        </p:nvSpPr>
        <p:spPr>
          <a:xfrm>
            <a:off x="8534400" y="24685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FF"/>
                </a:solidFill>
                <a:latin typeface="Calibri" panose="020F0502020204030204"/>
              </a:rPr>
              <a:t>D</a:t>
            </a:r>
            <a:r>
              <a:rPr lang="en-US" sz="3600">
                <a:solidFill>
                  <a:srgbClr val="0000FF"/>
                </a:solidFill>
                <a:latin typeface="Calibri" panose="020F0502020204030204"/>
              </a:rPr>
              <a:t>. 706</a:t>
            </a:r>
            <a:endParaRPr lang="en-US" sz="36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8F7DF9-6AE8-4E59-BB63-64D1ACE2A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9" y="1377951"/>
            <a:ext cx="429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trăm linh sáu</a:t>
            </a:r>
          </a:p>
        </p:txBody>
      </p:sp>
      <p:sp>
        <p:nvSpPr>
          <p:cNvPr id="6" name="Explosion 1 5">
            <a:extLst>
              <a:ext uri="{FF2B5EF4-FFF2-40B4-BE49-F238E27FC236}">
                <a16:creationId xmlns="" xmlns:a16="http://schemas.microsoft.com/office/drawing/2014/main" id="{037E59B5-14C4-4123-B5D6-D3CC0F1A5E76}"/>
              </a:ext>
            </a:extLst>
          </p:cNvPr>
          <p:cNvSpPr/>
          <p:nvPr/>
        </p:nvSpPr>
        <p:spPr>
          <a:xfrm>
            <a:off x="5334001" y="4124326"/>
            <a:ext cx="3013075" cy="204787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6163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BC491BC-CE3E-4336-B4EC-D58C7289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914400"/>
            <a:ext cx="12128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Bach tuyet\54774f4bc8287c7337fadd5fbb419da6.jpg">
            <a:extLst>
              <a:ext uri="{FF2B5EF4-FFF2-40B4-BE49-F238E27FC236}">
                <a16:creationId xmlns="" xmlns:a16="http://schemas.microsoft.com/office/drawing/2014/main" id="{6AF8567D-E26D-41E6-91FF-0CC154BD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ADMIN\Desktop\Bach tuyet\Bambi.png">
            <a:extLst>
              <a:ext uri="{FF2B5EF4-FFF2-40B4-BE49-F238E27FC236}">
                <a16:creationId xmlns="" xmlns:a16="http://schemas.microsoft.com/office/drawing/2014/main" id="{1D066C45-FF83-48A8-9E5C-9AC6B6F7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4400550" y="3905250"/>
            <a:ext cx="990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C:\Users\ADMIN\Desktop\Bach tuyet\esquilo001.gif">
            <a:extLst>
              <a:ext uri="{FF2B5EF4-FFF2-40B4-BE49-F238E27FC236}">
                <a16:creationId xmlns="" xmlns:a16="http://schemas.microsoft.com/office/drawing/2014/main" id="{F1396EA5-94A6-4F33-8772-DB18876A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9301163" y="4168776"/>
            <a:ext cx="9906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:\Users\ADMIN\Desktop\Bach tuyet\767e08fbae2de8679fbba6d8cecba19e.png">
            <a:extLst>
              <a:ext uri="{FF2B5EF4-FFF2-40B4-BE49-F238E27FC236}">
                <a16:creationId xmlns="" xmlns:a16="http://schemas.microsoft.com/office/drawing/2014/main" id="{7C0112D3-2C06-435E-A4E6-7F827C25A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902575" y="4146550"/>
            <a:ext cx="819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\Desktop\Bach tuyet\43ebd44d263606f876d42fd2f199ea61 (7).jpg">
            <a:extLst>
              <a:ext uri="{FF2B5EF4-FFF2-40B4-BE49-F238E27FC236}">
                <a16:creationId xmlns="" xmlns:a16="http://schemas.microsoft.com/office/drawing/2014/main" id="{BAD02B15-BFF3-4335-BA02-63A2AD89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929314" y="3721100"/>
            <a:ext cx="134143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Users\ADMIN\Desktop\Bach tuyet\arbre-majestueux-42629281.jpg">
            <a:extLst>
              <a:ext uri="{FF2B5EF4-FFF2-40B4-BE49-F238E27FC236}">
                <a16:creationId xmlns="" xmlns:a16="http://schemas.microsoft.com/office/drawing/2014/main" id="{DB33E782-6E47-470E-8243-E3B1C524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25"/>
            <a:ext cx="52578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C:\Users\ADMIN\Desktop\Bach tuyet\511929473-photo-clip-tree.png">
            <a:extLst>
              <a:ext uri="{FF2B5EF4-FFF2-40B4-BE49-F238E27FC236}">
                <a16:creationId xmlns="" xmlns:a16="http://schemas.microsoft.com/office/drawing/2014/main" id="{D4602E43-1491-4438-875E-65FBEE59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-60325"/>
            <a:ext cx="54102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 descr="C:\Users\ADMIN\Desktop\Bach tuyet\511929473-photo-clip-tree.png">
            <a:extLst>
              <a:ext uri="{FF2B5EF4-FFF2-40B4-BE49-F238E27FC236}">
                <a16:creationId xmlns="" xmlns:a16="http://schemas.microsoft.com/office/drawing/2014/main" id="{FF9DF219-00A6-4CF4-862F-997817C5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938"/>
            <a:ext cx="541020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 descr="C:\Users\ADMIN\Desktop\Bach tuyet\arbre-majestueux-42629281.jpg">
            <a:extLst>
              <a:ext uri="{FF2B5EF4-FFF2-40B4-BE49-F238E27FC236}">
                <a16:creationId xmlns="" xmlns:a16="http://schemas.microsoft.com/office/drawing/2014/main" id="{30E2033B-F2F3-4225-AF65-B2D4732A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2578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43294EF6-8BE2-4FA6-92FE-D4E6E372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-609600"/>
            <a:ext cx="59420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D58200A-1628-49AE-AC2C-206D5DF1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1323976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trăm linh một</a:t>
            </a:r>
          </a:p>
        </p:txBody>
      </p:sp>
      <p:pic>
        <p:nvPicPr>
          <p:cNvPr id="7181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8E584F2-3082-4FAB-A75C-B647D73BA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270000"/>
            <a:ext cx="12128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Explosion 1 47">
            <a:extLst>
              <a:ext uri="{FF2B5EF4-FFF2-40B4-BE49-F238E27FC236}">
                <a16:creationId xmlns="" xmlns:a16="http://schemas.microsoft.com/office/drawing/2014/main" id="{D021205C-1DDE-4470-A42F-AFDA4BFE07A8}"/>
              </a:ext>
            </a:extLst>
          </p:cNvPr>
          <p:cNvSpPr/>
          <p:nvPr/>
        </p:nvSpPr>
        <p:spPr>
          <a:xfrm>
            <a:off x="5462589" y="4186239"/>
            <a:ext cx="3011487" cy="204787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5BB1F5-1229-4234-9F42-A11E42F55B6E}"/>
              </a:ext>
            </a:extLst>
          </p:cNvPr>
          <p:cNvSpPr/>
          <p:nvPr/>
        </p:nvSpPr>
        <p:spPr>
          <a:xfrm>
            <a:off x="2019300" y="240982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00FF"/>
                </a:solidFill>
                <a:latin typeface="Calibri" panose="020F0502020204030204"/>
              </a:rPr>
              <a:t>A.500</a:t>
            </a:r>
            <a:endParaRPr lang="en-US" sz="36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176C57DB-B972-44D7-80C7-FFA0036A1E4A}"/>
              </a:ext>
            </a:extLst>
          </p:cNvPr>
          <p:cNvSpPr/>
          <p:nvPr/>
        </p:nvSpPr>
        <p:spPr>
          <a:xfrm>
            <a:off x="4305300" y="243522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B.501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EE39E029-97A7-47B7-9BDE-28FD5BB9214F}"/>
              </a:ext>
            </a:extLst>
          </p:cNvPr>
          <p:cNvSpPr/>
          <p:nvPr/>
        </p:nvSpPr>
        <p:spPr>
          <a:xfrm>
            <a:off x="6657975" y="243522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C.510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AE2E76D6-4F2A-4F9F-88A3-9F18FA3B3CE9}"/>
              </a:ext>
            </a:extLst>
          </p:cNvPr>
          <p:cNvSpPr/>
          <p:nvPr/>
        </p:nvSpPr>
        <p:spPr>
          <a:xfrm>
            <a:off x="8724900" y="2409825"/>
            <a:ext cx="1828800" cy="7826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D.105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pic>
        <p:nvPicPr>
          <p:cNvPr id="7187" name="Picture 4" descr="C:\Users\ADMIN\Desktop\Bach tuyet\Blanca_Nieves.8.png">
            <a:extLst>
              <a:ext uri="{FF2B5EF4-FFF2-40B4-BE49-F238E27FC236}">
                <a16:creationId xmlns="" xmlns:a16="http://schemas.microsoft.com/office/drawing/2014/main" id="{CB2593F1-0DDF-4A85-875B-2D275D97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7" y="3448050"/>
            <a:ext cx="17160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11" descr="C:\Users\ADMIN\Desktop\Tai nguyen thiet ke tro choi\Bảng gỗ\Picture1 (2).png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62D3F4B-629D-4348-BC90-57061D1E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36664"/>
            <a:ext cx="1235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Bach tuyet\b.jpg">
            <a:extLst>
              <a:ext uri="{FF2B5EF4-FFF2-40B4-BE49-F238E27FC236}">
                <a16:creationId xmlns="" xmlns:a16="http://schemas.microsoft.com/office/drawing/2014/main" id="{06A36506-9624-41BD-84FE-43D5EE7E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C:\Users\ADMIN\Desktop\Bach tuyet\Bambi.png">
            <a:extLst>
              <a:ext uri="{FF2B5EF4-FFF2-40B4-BE49-F238E27FC236}">
                <a16:creationId xmlns="" xmlns:a16="http://schemas.microsoft.com/office/drawing/2014/main" id="{3A682192-1727-4E92-AF2D-E3C0F609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8820150" y="3838575"/>
            <a:ext cx="990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C:\Users\ADMIN\Desktop\Bach tuyet\esquilo001.gif">
            <a:extLst>
              <a:ext uri="{FF2B5EF4-FFF2-40B4-BE49-F238E27FC236}">
                <a16:creationId xmlns="" xmlns:a16="http://schemas.microsoft.com/office/drawing/2014/main" id="{2842BC34-1985-4A44-ADAE-19D38AF3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029450" y="4384676"/>
            <a:ext cx="9906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C:\Users\ADMIN\Desktop\Bach tuyet\767e08fbae2de8679fbba6d8cecba19e.png">
            <a:extLst>
              <a:ext uri="{FF2B5EF4-FFF2-40B4-BE49-F238E27FC236}">
                <a16:creationId xmlns="" xmlns:a16="http://schemas.microsoft.com/office/drawing/2014/main" id="{EBAAF53D-8196-458E-84F7-707362EE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100638" y="4365625"/>
            <a:ext cx="819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Bach tuyet\43ebd44d263606f876d42fd2f199ea61 (2).jpg">
            <a:extLst>
              <a:ext uri="{FF2B5EF4-FFF2-40B4-BE49-F238E27FC236}">
                <a16:creationId xmlns="" xmlns:a16="http://schemas.microsoft.com/office/drawing/2014/main" id="{A340E9EA-6122-4928-92BC-B86FB588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3187700" y="3748089"/>
            <a:ext cx="15573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ADMIN\Desktop\Bach tuyet\arbre-majestueux-42629281.jpg">
            <a:extLst>
              <a:ext uri="{FF2B5EF4-FFF2-40B4-BE49-F238E27FC236}">
                <a16:creationId xmlns="" xmlns:a16="http://schemas.microsoft.com/office/drawing/2014/main" id="{6F7CAD1B-F029-475F-BDA7-F4CD9821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93725"/>
            <a:ext cx="52578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C:\Users\ADMIN\Desktop\Bach tuyet\511929473-photo-clip-tree.png">
            <a:extLst>
              <a:ext uri="{FF2B5EF4-FFF2-40B4-BE49-F238E27FC236}">
                <a16:creationId xmlns="" xmlns:a16="http://schemas.microsoft.com/office/drawing/2014/main" id="{BF1A407D-1B3B-4DC3-8D59-9849C0B0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55588"/>
            <a:ext cx="541020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Users\ADMIN\Desktop\Bach tuyet\511929473-photo-clip-tree.png">
            <a:extLst>
              <a:ext uri="{FF2B5EF4-FFF2-40B4-BE49-F238E27FC236}">
                <a16:creationId xmlns="" xmlns:a16="http://schemas.microsoft.com/office/drawing/2014/main" id="{28DBE27F-7259-4AAF-A830-E923AEB92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65126"/>
            <a:ext cx="54102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" descr="C:\Users\ADMIN\Desktop\Bach tuyet\arbre-majestueux-42629281.jpg">
            <a:extLst>
              <a:ext uri="{FF2B5EF4-FFF2-40B4-BE49-F238E27FC236}">
                <a16:creationId xmlns="" xmlns:a16="http://schemas.microsoft.com/office/drawing/2014/main" id="{B91A1FBE-2F6C-40A5-8384-F46C6C0D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5939"/>
            <a:ext cx="52578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E6E3D6F6-8E9E-48FE-B94E-B0D61146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9" y="-446088"/>
            <a:ext cx="5940425" cy="30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A630F97-0459-49B2-807A-09A51B81F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9" y="1436689"/>
            <a:ext cx="490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trăm mười tám</a:t>
            </a:r>
          </a:p>
        </p:txBody>
      </p:sp>
      <p:pic>
        <p:nvPicPr>
          <p:cNvPr id="8205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F4589E6-1767-4C43-BB00-132BA673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143000"/>
            <a:ext cx="12128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xplosion 1 32">
            <a:extLst>
              <a:ext uri="{FF2B5EF4-FFF2-40B4-BE49-F238E27FC236}">
                <a16:creationId xmlns="" xmlns:a16="http://schemas.microsoft.com/office/drawing/2014/main" id="{71187A93-596F-4247-832C-7F80452F926E}"/>
              </a:ext>
            </a:extLst>
          </p:cNvPr>
          <p:cNvSpPr/>
          <p:nvPr/>
        </p:nvSpPr>
        <p:spPr>
          <a:xfrm>
            <a:off x="4452939" y="4281489"/>
            <a:ext cx="3013075" cy="204787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FF1B890-623E-460A-B4A1-89C36DBFC662}"/>
              </a:ext>
            </a:extLst>
          </p:cNvPr>
          <p:cNvSpPr/>
          <p:nvPr/>
        </p:nvSpPr>
        <p:spPr>
          <a:xfrm>
            <a:off x="1885950" y="26463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00FF"/>
                </a:solidFill>
                <a:latin typeface="Calibri" panose="020F0502020204030204"/>
              </a:rPr>
              <a:t>A.218</a:t>
            </a:r>
            <a:endParaRPr lang="en-US" sz="36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9DA3E91B-C3B0-4E03-B627-E1060D25AC13}"/>
              </a:ext>
            </a:extLst>
          </p:cNvPr>
          <p:cNvSpPr/>
          <p:nvPr/>
        </p:nvSpPr>
        <p:spPr>
          <a:xfrm>
            <a:off x="4171950" y="26717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B.281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BBF7A726-9DDB-4D44-8F39-3120A99E5AE6}"/>
              </a:ext>
            </a:extLst>
          </p:cNvPr>
          <p:cNvSpPr/>
          <p:nvPr/>
        </p:nvSpPr>
        <p:spPr>
          <a:xfrm>
            <a:off x="6524625" y="26717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C.2108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2BA9C151-63B4-4C1B-A9EB-BE8BC8EB4124}"/>
              </a:ext>
            </a:extLst>
          </p:cNvPr>
          <p:cNvSpPr/>
          <p:nvPr/>
        </p:nvSpPr>
        <p:spPr>
          <a:xfrm>
            <a:off x="8591550" y="2646364"/>
            <a:ext cx="1828800" cy="7826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1">
                <a:solidFill>
                  <a:srgbClr val="0000FF"/>
                </a:solidFill>
                <a:latin typeface="Calibri" panose="020F0502020204030204"/>
              </a:rPr>
              <a:t>D.210</a:t>
            </a:r>
            <a:endParaRPr lang="en-US" sz="4001" dirty="0">
              <a:solidFill>
                <a:srgbClr val="0000FF"/>
              </a:solidFill>
              <a:latin typeface="Calibri" panose="020F0502020204030204"/>
            </a:endParaRPr>
          </a:p>
        </p:txBody>
      </p:sp>
      <p:pic>
        <p:nvPicPr>
          <p:cNvPr id="8211" name="Picture 11" descr="C:\Users\ADMIN\Desktop\Tai nguyen thiet ke tro choi\Bảng gỗ\Picture1 (2).png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C6C1C361-DF10-4B69-9155-37FAC2CF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1084264"/>
            <a:ext cx="1235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" descr="C:\Users\ADMIN\Desktop\Bach tuyet\43ebd44d263606f876d42fd2f199ea61 (6).jpg">
            <a:extLst>
              <a:ext uri="{FF2B5EF4-FFF2-40B4-BE49-F238E27FC236}">
                <a16:creationId xmlns="" xmlns:a16="http://schemas.microsoft.com/office/drawing/2014/main" id="{D233F008-750C-4DEA-B100-AB133EBC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287713"/>
            <a:ext cx="2305051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1036321" y="330197"/>
            <a:ext cx="9896722" cy="4272283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3857029-D777-4FDC-AA94-F361CD1A84AE}"/>
              </a:ext>
            </a:extLst>
          </p:cNvPr>
          <p:cNvSpPr txBox="1"/>
          <p:nvPr/>
        </p:nvSpPr>
        <p:spPr>
          <a:xfrm>
            <a:off x="1375409" y="1160114"/>
            <a:ext cx="9094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CỘNG, TRỪ CÁC SỐ CÓ BA CHỮ SỐ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KHÔNG NHỚ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1696" descr="21">
            <a:extLst>
              <a:ext uri="{FF2B5EF4-FFF2-40B4-BE49-F238E27FC236}">
                <a16:creationId xmlns="" xmlns:a16="http://schemas.microsoft.com/office/drawing/2014/main" id="{02782F29-DF1C-4AA0-B150-7DE40838A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3988"/>
            <a:ext cx="9142413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图片 71683" descr="PPT素材-06">
            <a:extLst>
              <a:ext uri="{FF2B5EF4-FFF2-40B4-BE49-F238E27FC236}">
                <a16:creationId xmlns="" xmlns:a16="http://schemas.microsoft.com/office/drawing/2014/main" id="{EF8C9D35-C73B-41CA-AA56-54363EC8B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143376"/>
            <a:ext cx="388143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图片 71686" descr="11">
            <a:extLst>
              <a:ext uri="{FF2B5EF4-FFF2-40B4-BE49-F238E27FC236}">
                <a16:creationId xmlns="" xmlns:a16="http://schemas.microsoft.com/office/drawing/2014/main" id="{C49B266D-9302-4A63-AC9B-C7F4B03E2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3792538"/>
            <a:ext cx="64135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图片 71687" descr="8">
            <a:extLst>
              <a:ext uri="{FF2B5EF4-FFF2-40B4-BE49-F238E27FC236}">
                <a16:creationId xmlns="" xmlns:a16="http://schemas.microsoft.com/office/drawing/2014/main" id="{AB92CC05-6241-4FAA-97D8-36A69CBA4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6489"/>
            <a:ext cx="63182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图片 71688" descr="9">
            <a:extLst>
              <a:ext uri="{FF2B5EF4-FFF2-40B4-BE49-F238E27FC236}">
                <a16:creationId xmlns="" xmlns:a16="http://schemas.microsoft.com/office/drawing/2014/main" id="{E3243C7B-62B7-4892-85E2-F493FFD2A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4" y="2324101"/>
            <a:ext cx="6696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文本框 71690">
            <a:extLst>
              <a:ext uri="{FF2B5EF4-FFF2-40B4-BE49-F238E27FC236}">
                <a16:creationId xmlns="" xmlns:a16="http://schemas.microsoft.com/office/drawing/2014/main" id="{968A7BAD-EBBA-430A-B373-F7CC5B3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1306513"/>
            <a:ext cx="4633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6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MỤC TIÊU</a:t>
            </a:r>
            <a:endParaRPr lang="zh-CN" altLang="en-US" sz="360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>
            <a:extLst>
              <a:ext uri="{FF2B5EF4-FFF2-40B4-BE49-F238E27FC236}">
                <a16:creationId xmlns="" xmlns:a16="http://schemas.microsoft.com/office/drawing/2014/main" id="{C468BC5D-B31E-409C-9A0D-D428B1E3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6" y="2455864"/>
            <a:ext cx="6143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1. Thực hiện phép tính cộng, trừ các số có ba chữ số ( không nhớ)</a:t>
            </a:r>
            <a:endParaRPr lang="zh-CN" altLang="en-US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>
            <a:extLst>
              <a:ext uri="{FF2B5EF4-FFF2-40B4-BE49-F238E27FC236}">
                <a16:creationId xmlns="" xmlns:a16="http://schemas.microsoft.com/office/drawing/2014/main" id="{97D0C3A1-6291-4329-AEBF-371FC6FD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4" y="3971926"/>
            <a:ext cx="5540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2. Giải bài toán có lời văn về nhiều hơn, ít hơn</a:t>
            </a:r>
            <a:endParaRPr lang="zh-CN" altLang="en-US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>
            <a:extLst>
              <a:ext uri="{FF2B5EF4-FFF2-40B4-BE49-F238E27FC236}">
                <a16:creationId xmlns="" xmlns:a16="http://schemas.microsoft.com/office/drawing/2014/main" id="{12A81E23-3822-463C-909F-46ED2FC01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1389064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>
            <a:extLst>
              <a:ext uri="{FF2B5EF4-FFF2-40B4-BE49-F238E27FC236}">
                <a16:creationId xmlns="" xmlns:a16="http://schemas.microsoft.com/office/drawing/2014/main" id="{CDEF1C03-7805-40ED-8FC5-7D0533774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7739"/>
            <a:ext cx="4419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37893" descr="1-28">
            <a:extLst>
              <a:ext uri="{FF2B5EF4-FFF2-40B4-BE49-F238E27FC236}">
                <a16:creationId xmlns="" xmlns:a16="http://schemas.microsoft.com/office/drawing/2014/main" id="{BF3956CC-0013-45C9-983F-3568F6E71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810000"/>
            <a:ext cx="28241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图片 37894" descr="1-29">
            <a:extLst>
              <a:ext uri="{FF2B5EF4-FFF2-40B4-BE49-F238E27FC236}">
                <a16:creationId xmlns="" xmlns:a16="http://schemas.microsoft.com/office/drawing/2014/main" id="{936B5A95-4B7D-41FA-A9A7-51F1359EB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064"/>
            <a:ext cx="63246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图片 37895" descr="1-27">
            <a:extLst>
              <a:ext uri="{FF2B5EF4-FFF2-40B4-BE49-F238E27FC236}">
                <a16:creationId xmlns="" xmlns:a16="http://schemas.microsoft.com/office/drawing/2014/main" id="{24104A3D-30F9-45E5-AEE2-040C3669E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830263"/>
            <a:ext cx="22431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4AD59B2-9395-42D2-8E75-76835C24AC9A}"/>
              </a:ext>
            </a:extLst>
          </p:cNvPr>
          <p:cNvSpPr/>
          <p:nvPr/>
        </p:nvSpPr>
        <p:spPr>
          <a:xfrm>
            <a:off x="5148263" y="3209926"/>
            <a:ext cx="4191000" cy="24098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5687"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1.Quy tắc cộng, trừ các số có ba chữ số ( không nhớ)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1526" dirty="0"/>
          </a:p>
          <a:p>
            <a:pPr>
              <a:defRPr/>
            </a:pPr>
            <a:endParaRPr lang="zh-CN" altLang="en-US" sz="1526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653</Words>
  <Application>Microsoft Office PowerPoint</Application>
  <PresentationFormat>Custom</PresentationFormat>
  <Paragraphs>162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主题</vt:lpstr>
      <vt:lpstr>Default Design</vt:lpstr>
      <vt:lpstr>2_默认设计模板</vt:lpstr>
      <vt:lpstr>Líp häc trùc tuyÕn 3A8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Administrator</cp:lastModifiedBy>
  <cp:revision>37</cp:revision>
  <dcterms:created xsi:type="dcterms:W3CDTF">2017-03-13T01:41:00Z</dcterms:created>
  <dcterms:modified xsi:type="dcterms:W3CDTF">2021-09-06T00:12:24Z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