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5" r:id="rId1"/>
  </p:sldMasterIdLst>
  <p:notesMasterIdLst>
    <p:notesMasterId r:id="rId13"/>
  </p:notesMasterIdLst>
  <p:sldIdLst>
    <p:sldId id="256" r:id="rId2"/>
    <p:sldId id="283" r:id="rId3"/>
    <p:sldId id="257" r:id="rId4"/>
    <p:sldId id="296" r:id="rId5"/>
    <p:sldId id="297" r:id="rId6"/>
    <p:sldId id="298" r:id="rId7"/>
    <p:sldId id="300" r:id="rId8"/>
    <p:sldId id="301" r:id="rId9"/>
    <p:sldId id="302" r:id="rId10"/>
    <p:sldId id="303" r:id="rId11"/>
    <p:sldId id="295" r:id="rId12"/>
  </p:sldIdLst>
  <p:sldSz cx="9144000" cy="5143500" type="screen16x9"/>
  <p:notesSz cx="6858000" cy="9144000"/>
  <p:embeddedFontLst>
    <p:embeddedFont>
      <p:font typeface="DengXian" panose="02010600030101010101" pitchFamily="2" charset="-122"/>
      <p:regular r:id="rId14"/>
      <p:bold r:id="rId15"/>
    </p:embeddedFont>
    <p:embeddedFont>
      <p:font typeface="Calibri" panose="020F0502020204030204" pitchFamily="34" charset="0"/>
      <p:regular r:id="rId16"/>
      <p:bold r:id="rId17"/>
      <p:italic r:id="rId18"/>
      <p:boldItalic r:id="rId19"/>
    </p:embeddedFont>
    <p:embeddedFont>
      <p:font typeface="Calibri Light" panose="020F0302020204030204" pitchFamily="34" charset="0"/>
      <p:regular r:id="rId20"/>
      <p:italic r:id="rId21"/>
    </p:embeddedFont>
    <p:embeddedFont>
      <p:font typeface="Cambria" panose="02040503050406030204" pitchFamily="18" charset="0"/>
      <p:regular r:id="rId22"/>
      <p:bold r:id="rId23"/>
      <p:italic r:id="rId24"/>
      <p:boldItalic r:id="rId25"/>
    </p:embeddedFont>
    <p:embeddedFont>
      <p:font typeface="Impact" panose="020B0806030902050204" pitchFamily="34" charset="0"/>
      <p:regular r:id="rId26"/>
    </p:embeddedFont>
  </p:embeddedFontLst>
  <p:custDataLst>
    <p:tags r:id="rId27"/>
  </p:custDataLst>
  <p:defaultTextStyle>
    <a:defPPr>
      <a:defRPr lang="zh-CN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宋体" pitchFamily="2" charset="-122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宋体" pitchFamily="2" charset="-122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宋体" pitchFamily="2" charset="-122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宋体" pitchFamily="2" charset="-122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宋体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宋体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宋体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宋体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宋体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ABFA8"/>
    <a:srgbClr val="FFFFFF"/>
    <a:srgbClr val="EC6063"/>
    <a:srgbClr val="FCCB00"/>
    <a:srgbClr val="6BD2D5"/>
    <a:srgbClr val="E2B700"/>
    <a:srgbClr val="DBF2AE"/>
    <a:srgbClr val="FBA41F"/>
    <a:srgbClr val="52CBC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4" d="100"/>
          <a:sy n="84" d="100"/>
        </p:scale>
        <p:origin x="60" y="12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26" Type="http://schemas.openxmlformats.org/officeDocument/2006/relationships/font" Target="fonts/font13.fntdata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openxmlformats.org/officeDocument/2006/relationships/font" Target="fonts/font12.fntdata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1.fntdata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tags" Target="tags/tag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721606-3343-4960-BDF6-A7E00A200F34}" type="datetimeFigureOut">
              <a:rPr lang="zh-CN" altLang="en-US" smtClean="0"/>
              <a:t>2021/8/21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F96142-1E7F-467E-99B1-28403FD7494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49373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F96142-1E7F-467E-99B1-28403FD7494D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48036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F96142-1E7F-467E-99B1-28403FD7494D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424129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F96142-1E7F-467E-99B1-28403FD7494D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76179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F96142-1E7F-467E-99B1-28403FD7494D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45768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C764DE79-268F-4C1A-8933-263129D2AF90}" type="datetimeFigureOut">
              <a:rPr lang="en-US" dirty="0"/>
              <a:t>21/8/2021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4907984"/>
      </p:ext>
    </p:extLst>
  </p:cSld>
  <p:clrMapOvr>
    <a:masterClrMapping/>
  </p:clrMapOvr>
  <p:transition spd="slow" advClick="0" advTm="0">
    <p:randomBar dir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C764DE79-268F-4C1A-8933-263129D2AF90}" type="datetimeFigureOut">
              <a:rPr lang="en-US" dirty="0"/>
              <a:t>21/8/2021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4216516"/>
      </p:ext>
    </p:extLst>
  </p:cSld>
  <p:clrMapOvr>
    <a:masterClrMapping/>
  </p:clrMapOvr>
  <p:transition spd="slow" advClick="0" advTm="0">
    <p:randomBar dir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C764DE79-268F-4C1A-8933-263129D2AF90}" type="datetimeFigureOut">
              <a:rPr lang="en-US" dirty="0"/>
              <a:t>21/8/2021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4713897"/>
      </p:ext>
    </p:extLst>
  </p:cSld>
  <p:clrMapOvr>
    <a:masterClrMapping/>
  </p:clrMapOvr>
  <p:transition spd="slow" advClick="0" advTm="0">
    <p:randomBar dir="vert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09109920"/>
      </p:ext>
    </p:extLst>
  </p:cSld>
  <p:clrMapOvr>
    <a:masterClrMapping/>
  </p:clrMapOvr>
  <p:transition spd="slow" advClick="0" advTm="0">
    <p:randomBar dir="vert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89" y="184548"/>
            <a:ext cx="1112837" cy="507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61912"/>
            <a:ext cx="1008063" cy="669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1091" y="-19878"/>
            <a:ext cx="2523768" cy="980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787541"/>
      </p:ext>
    </p:extLst>
  </p:cSld>
  <p:clrMapOvr>
    <a:masterClrMapping/>
  </p:clrMapOvr>
  <p:transition spd="slow" advClick="0" advTm="0">
    <p:randomBar dir="vert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>
              <a:alpha val="4196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89" y="184548"/>
            <a:ext cx="1112837" cy="507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61912"/>
            <a:ext cx="1008063" cy="669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40128510"/>
      </p:ext>
    </p:extLst>
  </p:cSld>
  <p:clrMapOvr>
    <a:masterClrMapping/>
  </p:clrMapOvr>
  <p:transition spd="slow" advClick="0" advTm="0">
    <p:randomBar dir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C764DE79-268F-4C1A-8933-263129D2AF90}" type="datetimeFigureOut">
              <a:rPr lang="en-US" dirty="0"/>
              <a:t>21/8/2021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4088370"/>
      </p:ext>
    </p:extLst>
  </p:cSld>
  <p:clrMapOvr>
    <a:masterClrMapping/>
  </p:clrMapOvr>
  <p:transition spd="slow" advClick="0" advTm="0">
    <p:randomBar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C764DE79-268F-4C1A-8933-263129D2AF90}" type="datetimeFigureOut">
              <a:rPr lang="en-US" dirty="0"/>
              <a:t>21/8/2021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0861352"/>
      </p:ext>
    </p:extLst>
  </p:cSld>
  <p:clrMapOvr>
    <a:masterClrMapping/>
  </p:clrMapOvr>
  <p:transition spd="slow" advClick="0" advTm="0">
    <p:randomBar dir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C764DE79-268F-4C1A-8933-263129D2AF90}" type="datetimeFigureOut">
              <a:rPr lang="en-US" dirty="0"/>
              <a:t>21/8/2021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012625"/>
      </p:ext>
    </p:extLst>
  </p:cSld>
  <p:clrMapOvr>
    <a:masterClrMapping/>
  </p:clrMapOvr>
  <p:transition spd="slow" advClick="0" advTm="0">
    <p:randomBar dir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C764DE79-268F-4C1A-8933-263129D2AF90}" type="datetimeFigureOut">
              <a:rPr lang="en-US" dirty="0"/>
              <a:t>21/8/2021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7622871"/>
      </p:ext>
    </p:extLst>
  </p:cSld>
  <p:clrMapOvr>
    <a:masterClrMapping/>
  </p:clrMapOvr>
  <p:transition spd="slow" advClick="0" advTm="0">
    <p:randomBar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C764DE79-268F-4C1A-8933-263129D2AF90}" type="datetimeFigureOut">
              <a:rPr lang="en-US" dirty="0"/>
              <a:t>21/8/2021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407640"/>
      </p:ext>
    </p:extLst>
  </p:cSld>
  <p:clrMapOvr>
    <a:masterClrMapping/>
  </p:clrMapOvr>
  <p:transition spd="slow" advClick="0" advTm="0">
    <p:randomBar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C764DE79-268F-4C1A-8933-263129D2AF90}" type="datetimeFigureOut">
              <a:rPr lang="en-US" dirty="0"/>
              <a:t>21/8/2021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5965932"/>
      </p:ext>
    </p:extLst>
  </p:cSld>
  <p:clrMapOvr>
    <a:masterClrMapping/>
  </p:clrMapOvr>
  <p:transition spd="slow" advClick="0" advTm="0">
    <p:randomBar dir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C764DE79-268F-4C1A-8933-263129D2AF90}" type="datetimeFigureOut">
              <a:rPr lang="en-US" dirty="0"/>
              <a:t>21/8/2021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2526673"/>
      </p:ext>
    </p:extLst>
  </p:cSld>
  <p:clrMapOvr>
    <a:masterClrMapping/>
  </p:clrMapOvr>
  <p:transition spd="slow" advClick="0" advTm="0">
    <p:randomBar dir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C764DE79-268F-4C1A-8933-263129D2AF90}" type="datetimeFigureOut">
              <a:rPr lang="en-US" dirty="0"/>
              <a:t>21/8/2021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9429844"/>
      </p:ext>
    </p:extLst>
  </p:cSld>
  <p:clrMapOvr>
    <a:masterClrMapping/>
  </p:clrMapOvr>
  <p:transition spd="slow" advClick="0" advTm="0">
    <p:randomBar dir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4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" y="0"/>
            <a:ext cx="9141291" cy="514350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21520" y="2450449"/>
            <a:ext cx="1006716" cy="1106587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606" b="9742"/>
          <a:stretch>
            <a:fillRect/>
          </a:stretch>
        </p:blipFill>
        <p:spPr>
          <a:xfrm>
            <a:off x="8240769" y="4275150"/>
            <a:ext cx="940302" cy="889974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 userDrawn="1"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10" y="615465"/>
            <a:ext cx="1513104" cy="1663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62999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  <p:sldLayoutId id="2147483679" r:id="rId13"/>
    <p:sldLayoutId id="2147483661" r:id="rId14"/>
  </p:sldLayoutIdLst>
  <p:transition spd="slow" advClick="0" advTm="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26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5" Type="http://schemas.openxmlformats.org/officeDocument/2006/relationships/image" Target="../media/image12.pn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7.e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15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2.emf"/><Relationship Id="rId5" Type="http://schemas.openxmlformats.org/officeDocument/2006/relationships/image" Target="../media/image21.emf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84148">
            <a:off x="1056273" y="-144110"/>
            <a:ext cx="3715630" cy="1814733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0109" y="1020136"/>
            <a:ext cx="386348" cy="386348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5865" y="549496"/>
            <a:ext cx="351258" cy="351258"/>
          </a:xfrm>
          <a:prstGeom prst="rect">
            <a:avLst/>
          </a:prstGeom>
        </p:spPr>
      </p:pic>
      <p:pic>
        <p:nvPicPr>
          <p:cNvPr id="3" name="绿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-749871" y="1078772"/>
            <a:ext cx="457200" cy="457200"/>
          </a:xfrm>
          <a:prstGeom prst="rect">
            <a:avLst/>
          </a:prstGeom>
        </p:spPr>
      </p:pic>
      <p:pic>
        <p:nvPicPr>
          <p:cNvPr id="2051" name="图片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306" y="219142"/>
            <a:ext cx="1652588" cy="1088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Date Placeholder 3"/>
          <p:cNvSpPr txBox="1">
            <a:spLocks/>
          </p:cNvSpPr>
          <p:nvPr/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>
                    <a:tint val="75000"/>
                  </a:schemeClr>
                </a:solidFill>
                <a:latin typeface="Calibri" pitchFamily="34" charset="0"/>
                <a:ea typeface="宋体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9pPr>
          </a:lstStyle>
          <a:p>
            <a:fld id="{C764DE79-268F-4C1A-8933-263129D2AF90}" type="datetimeFigureOut">
              <a:rPr lang="en-US" smtClean="0"/>
              <a:pPr/>
              <a:t>21/8/2021</a:t>
            </a:fld>
            <a:endParaRPr lang="en-US" dirty="0"/>
          </a:p>
        </p:txBody>
      </p:sp>
      <p:sp>
        <p:nvSpPr>
          <p:cNvPr id="18" name="Slide Number Placeholder 5"/>
          <p:cNvSpPr txBox="1">
            <a:spLocks/>
          </p:cNvSpPr>
          <p:nvPr/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>
                    <a:tint val="75000"/>
                  </a:schemeClr>
                </a:solidFill>
                <a:latin typeface="Calibri" pitchFamily="34" charset="0"/>
                <a:ea typeface="宋体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9pPr>
          </a:lstStyle>
          <a:p>
            <a:fld id="{48F63A3B-78C7-47BE-AE5E-E10140E04643}" type="slidenum">
              <a:rPr lang="en-US" smtClean="0"/>
              <a:pPr/>
              <a:t>1</a:t>
            </a:fld>
            <a:endParaRPr lang="en-US" dirty="0"/>
          </a:p>
        </p:txBody>
      </p:sp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462" t="46557" r="3986" b="30567"/>
          <a:stretch/>
        </p:blipFill>
        <p:spPr>
          <a:xfrm>
            <a:off x="6808125" y="2385753"/>
            <a:ext cx="1970116" cy="1180408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80" t="21010" r="78645" b="52808"/>
          <a:stretch/>
        </p:blipFill>
        <p:spPr>
          <a:xfrm>
            <a:off x="1197033" y="1080655"/>
            <a:ext cx="756458" cy="1346662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75" t="62707" r="53729" b="4970"/>
          <a:stretch/>
        </p:blipFill>
        <p:spPr>
          <a:xfrm>
            <a:off x="2121256" y="3209135"/>
            <a:ext cx="1745674" cy="1662546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4752" y="2915624"/>
            <a:ext cx="2564613" cy="1445474"/>
          </a:xfrm>
          <a:prstGeom prst="rect">
            <a:avLst/>
          </a:prstGeom>
        </p:spPr>
      </p:pic>
      <p:sp>
        <p:nvSpPr>
          <p:cNvPr id="31" name="矩形 67">
            <a:extLst>
              <a:ext uri="{FF2B5EF4-FFF2-40B4-BE49-F238E27FC236}">
                <a16:creationId xmlns:a16="http://schemas.microsoft.com/office/drawing/2014/main" id="{F50F4E62-47FA-40F2-979D-54DF75D2D5D9}"/>
              </a:ext>
            </a:extLst>
          </p:cNvPr>
          <p:cNvSpPr/>
          <p:nvPr/>
        </p:nvSpPr>
        <p:spPr>
          <a:xfrm>
            <a:off x="2299880" y="1020136"/>
            <a:ext cx="3995986" cy="976738"/>
          </a:xfrm>
          <a:prstGeom prst="rect">
            <a:avLst/>
          </a:prstGeom>
          <a:solidFill>
            <a:srgbClr val="FFE8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32" name="文本框 52">
            <a:extLst>
              <a:ext uri="{FF2B5EF4-FFF2-40B4-BE49-F238E27FC236}">
                <a16:creationId xmlns:a16="http://schemas.microsoft.com/office/drawing/2014/main" id="{AEAF6BEC-6582-4EBD-BF70-878805248D68}"/>
              </a:ext>
            </a:extLst>
          </p:cNvPr>
          <p:cNvSpPr txBox="1"/>
          <p:nvPr/>
        </p:nvSpPr>
        <p:spPr>
          <a:xfrm>
            <a:off x="2113525" y="1008468"/>
            <a:ext cx="43444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 spc="3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UTM Cooper Black" panose="02040603050506020204" charset="0"/>
                <a:cs typeface="UTM Cooper Black" panose="02040603050506020204" charset="0"/>
                <a:sym typeface="+mn-lt"/>
              </a:rPr>
              <a:t>TOÁN 3</a:t>
            </a:r>
          </a:p>
        </p:txBody>
      </p:sp>
    </p:spTree>
  </p:cSld>
  <p:clrMapOvr>
    <a:masterClrMapping/>
  </p:clrMapOvr>
  <p:transition spd="slow" advClick="0" advTm="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500"/>
                            </p:stCondLst>
                            <p:childTnLst>
                              <p:par>
                                <p:cTn id="2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5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500"/>
                            </p:stCondLst>
                            <p:childTnLst>
                              <p:par>
                                <p:cTn id="3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 tmFilter="0,0; .5, 1; 1, 1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4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31" grpId="0" animBg="1"/>
      <p:bldP spid="3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6">
            <a:extLst>
              <a:ext uri="{FF2B5EF4-FFF2-40B4-BE49-F238E27FC236}">
                <a16:creationId xmlns:a16="http://schemas.microsoft.com/office/drawing/2014/main" id="{3E5EBA2B-4D37-4FEC-A18E-C6FBF1C1E6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7000" y="3352800"/>
            <a:ext cx="1371600" cy="1295400"/>
          </a:xfrm>
          <a:prstGeom prst="rtTriangle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8" name="AutoShape 7">
            <a:extLst>
              <a:ext uri="{FF2B5EF4-FFF2-40B4-BE49-F238E27FC236}">
                <a16:creationId xmlns:a16="http://schemas.microsoft.com/office/drawing/2014/main" id="{D2E3AEC4-7E99-48F2-96A3-F40A319FD1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43200" y="1600200"/>
            <a:ext cx="1371600" cy="1295400"/>
          </a:xfrm>
          <a:prstGeom prst="rtTriangle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9" name="AutoShape 8">
            <a:extLst>
              <a:ext uri="{FF2B5EF4-FFF2-40B4-BE49-F238E27FC236}">
                <a16:creationId xmlns:a16="http://schemas.microsoft.com/office/drawing/2014/main" id="{F12FE923-5D58-4F44-97C7-7C64674D5C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" y="3352800"/>
            <a:ext cx="1371600" cy="1295400"/>
          </a:xfrm>
          <a:prstGeom prst="rtTriangle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0" name="AutoShape 9">
            <a:extLst>
              <a:ext uri="{FF2B5EF4-FFF2-40B4-BE49-F238E27FC236}">
                <a16:creationId xmlns:a16="http://schemas.microsoft.com/office/drawing/2014/main" id="{93DEA5DE-73CB-4923-B178-3CCA0FE4C4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1600200"/>
            <a:ext cx="1371600" cy="1295400"/>
          </a:xfrm>
          <a:prstGeom prst="rtTriangle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1" name="AutoShape 10">
            <a:extLst>
              <a:ext uri="{FF2B5EF4-FFF2-40B4-BE49-F238E27FC236}">
                <a16:creationId xmlns:a16="http://schemas.microsoft.com/office/drawing/2014/main" id="{01886297-9EBF-495B-9493-49087D3CD35A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2628900" y="3467100"/>
            <a:ext cx="1371600" cy="1295400"/>
          </a:xfrm>
          <a:prstGeom prst="rtTriangle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2" name="AutoShape 11">
            <a:extLst>
              <a:ext uri="{FF2B5EF4-FFF2-40B4-BE49-F238E27FC236}">
                <a16:creationId xmlns:a16="http://schemas.microsoft.com/office/drawing/2014/main" id="{48EC6981-F6C3-4DA7-A4A3-55ED5482FE1A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800100" y="3390900"/>
            <a:ext cx="1371600" cy="1295400"/>
          </a:xfrm>
          <a:prstGeom prst="rtTriangle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3" name="Text Box 12">
            <a:extLst>
              <a:ext uri="{FF2B5EF4-FFF2-40B4-BE49-F238E27FC236}">
                <a16:creationId xmlns:a16="http://schemas.microsoft.com/office/drawing/2014/main" id="{78E15F42-5F28-4BA5-B3BB-1A3620790B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1570" y="571500"/>
            <a:ext cx="2133600" cy="82391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alt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4:</a:t>
            </a:r>
          </a:p>
        </p:txBody>
      </p:sp>
      <p:sp>
        <p:nvSpPr>
          <p:cNvPr id="14" name="Text Box 13">
            <a:extLst>
              <a:ext uri="{FF2B5EF4-FFF2-40B4-BE49-F238E27FC236}">
                <a16:creationId xmlns:a16="http://schemas.microsoft.com/office/drawing/2014/main" id="{FC213AAE-5B31-472B-87B9-30AB2F5CDC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14650" y="582930"/>
            <a:ext cx="4953000" cy="82391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800" b="1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Xếp</a:t>
            </a:r>
            <a:r>
              <a:rPr lang="en-US" altLang="en-US" sz="48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endParaRPr lang="en-US" altLang="en-US" sz="4800" b="1" dirty="0">
              <a:solidFill>
                <a:srgbClr val="0000FF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8936459"/>
      </p:ext>
    </p:extLst>
  </p:cSld>
  <p:clrMapOvr>
    <a:masterClrMapping/>
  </p:clrMapOvr>
  <p:transition spd="slow" advClick="0" advTm="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2.22222E-6 L 0.39167 0.05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83" y="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0.01111 L 0.40417 -0.02222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208" y="-1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556E-17 2.22222E-6 L 0.46667 0.05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333" y="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5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6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556E-17 1.11111E-6 L 0.45417 -0.01111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708" y="-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/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075248"/>
            <a:ext cx="6895684" cy="3999497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1592188" y="374085"/>
            <a:ext cx="5254229" cy="854080"/>
          </a:xfrm>
          <a:prstGeom prst="rect">
            <a:avLst/>
          </a:prstGeom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4800" spc="38" dirty="0">
                <a:ln w="11430"/>
                <a:solidFill>
                  <a:srgbClr val="FF0066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CHÀO TẠM BIỆT</a:t>
            </a:r>
            <a:endParaRPr lang="zh-CN" altLang="en-US" sz="4800" spc="38" dirty="0">
              <a:ln w="11430"/>
              <a:solidFill>
                <a:srgbClr val="FF0066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ambria" panose="02040503050406030204" pitchFamily="18" charset="0"/>
              <a:ea typeface="华康方圆体W7" pitchFamily="81" charset="-122"/>
            </a:endParaRPr>
          </a:p>
        </p:txBody>
      </p:sp>
      <p:pic>
        <p:nvPicPr>
          <p:cNvPr id="2051" name="图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306" y="219142"/>
            <a:ext cx="1652588" cy="1088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84148">
            <a:off x="1051224" y="1996172"/>
            <a:ext cx="3715630" cy="1814733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4088" y="3525533"/>
            <a:ext cx="386348" cy="386348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2979" y="3564077"/>
            <a:ext cx="351258" cy="351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1943403"/>
      </p:ext>
    </p:extLst>
  </p:cSld>
  <p:clrMapOvr>
    <a:masterClrMapping/>
  </p:clrMapOvr>
  <p:transition spd="slow" advClick="0" advTm="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2572609" y="336345"/>
            <a:ext cx="3514371" cy="85408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CN" sz="4800" spc="38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mbria" panose="02040503050406030204" pitchFamily="18" charset="0"/>
                <a:ea typeface="华康方圆体W7" pitchFamily="81" charset="-122"/>
              </a:rPr>
              <a:t>MỤC TIÊU</a:t>
            </a:r>
            <a:endParaRPr lang="zh-CN" altLang="en-US" sz="4800" spc="38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ambria" panose="02040503050406030204" pitchFamily="18" charset="0"/>
              <a:ea typeface="华康方圆体W7" pitchFamily="81" charset="-122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985760" y="1657351"/>
            <a:ext cx="991406" cy="506015"/>
            <a:chOff x="995374" y="2209801"/>
            <a:chExt cx="1114425" cy="674687"/>
          </a:xfrm>
        </p:grpSpPr>
        <p:pic>
          <p:nvPicPr>
            <p:cNvPr id="6" name="图片 2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5374" y="2209801"/>
              <a:ext cx="1114425" cy="6746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文本框 29"/>
            <p:cNvSpPr txBox="1">
              <a:spLocks noChangeArrowheads="1"/>
            </p:cNvSpPr>
            <p:nvPr/>
          </p:nvSpPr>
          <p:spPr bwMode="auto">
            <a:xfrm>
              <a:off x="1506094" y="2316162"/>
              <a:ext cx="503239" cy="4924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eaLnBrk="1" hangingPunct="1"/>
              <a:r>
                <a:rPr lang="en-US" altLang="zh-CN" dirty="0">
                  <a:solidFill>
                    <a:schemeClr val="accent2"/>
                  </a:solidFill>
                  <a:latin typeface="Impact" pitchFamily="34" charset="0"/>
                </a:rPr>
                <a:t>1</a:t>
              </a:r>
              <a:endParaRPr lang="zh-CN" altLang="en-US" dirty="0">
                <a:solidFill>
                  <a:schemeClr val="accent2"/>
                </a:solidFill>
                <a:latin typeface="Impact" pitchFamily="34" charset="0"/>
              </a:endParaRP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1977166" y="2689979"/>
            <a:ext cx="916781" cy="533400"/>
            <a:chOff x="862024" y="3239182"/>
            <a:chExt cx="1222375" cy="711200"/>
          </a:xfrm>
        </p:grpSpPr>
        <p:pic>
          <p:nvPicPr>
            <p:cNvPr id="5" name="图片 2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2024" y="3239182"/>
              <a:ext cx="1222375" cy="711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文本框 30"/>
            <p:cNvSpPr txBox="1">
              <a:spLocks noChangeArrowheads="1"/>
            </p:cNvSpPr>
            <p:nvPr/>
          </p:nvSpPr>
          <p:spPr bwMode="auto">
            <a:xfrm>
              <a:off x="1402907" y="3370945"/>
              <a:ext cx="503237" cy="4924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eaLnBrk="1" hangingPunct="1"/>
              <a:r>
                <a:rPr lang="en-US" altLang="zh-CN" dirty="0">
                  <a:solidFill>
                    <a:schemeClr val="accent2"/>
                  </a:solidFill>
                  <a:latin typeface="Impact" pitchFamily="34" charset="0"/>
                </a:rPr>
                <a:t>2</a:t>
              </a:r>
              <a:endParaRPr lang="zh-CN" altLang="en-US" dirty="0">
                <a:solidFill>
                  <a:schemeClr val="accent2"/>
                </a:solidFill>
                <a:latin typeface="Impact" pitchFamily="34" charset="0"/>
              </a:endParaRPr>
            </a:p>
          </p:txBody>
        </p:sp>
      </p:grpSp>
      <p:sp>
        <p:nvSpPr>
          <p:cNvPr id="11" name="文本框 31"/>
          <p:cNvSpPr txBox="1">
            <a:spLocks noChangeArrowheads="1"/>
          </p:cNvSpPr>
          <p:nvPr/>
        </p:nvSpPr>
        <p:spPr bwMode="auto">
          <a:xfrm>
            <a:off x="1902541" y="1657351"/>
            <a:ext cx="711386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>
              <a:defRPr/>
            </a:pPr>
            <a:r>
              <a:rPr lang="vi-VN" altLang="zh-CN" sz="2400" b="1" kern="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 panose="020B0604020202020204" pitchFamily="34" charset="0"/>
              </a:rPr>
              <a:t>Thực</a:t>
            </a:r>
            <a:r>
              <a:rPr lang="vi-VN" altLang="zh-CN" sz="2400" b="1" kern="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 panose="020B0604020202020204" pitchFamily="34" charset="0"/>
              </a:rPr>
              <a:t> </a:t>
            </a:r>
            <a:r>
              <a:rPr lang="vi-VN" altLang="zh-CN" sz="2400" b="1" kern="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 panose="020B0604020202020204" pitchFamily="34" charset="0"/>
              </a:rPr>
              <a:t>hiện</a:t>
            </a:r>
            <a:r>
              <a:rPr lang="vi-VN" altLang="zh-CN" sz="2400" b="1" kern="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 panose="020B0604020202020204" pitchFamily="34" charset="0"/>
              </a:rPr>
              <a:t> </a:t>
            </a:r>
            <a:r>
              <a:rPr lang="vi-VN" altLang="zh-CN" sz="2400" b="1" kern="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 panose="020B0604020202020204" pitchFamily="34" charset="0"/>
              </a:rPr>
              <a:t>phép</a:t>
            </a:r>
            <a:r>
              <a:rPr lang="vi-VN" altLang="zh-CN" sz="2400" b="1" kern="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 panose="020B0604020202020204" pitchFamily="34" charset="0"/>
              </a:rPr>
              <a:t> </a:t>
            </a:r>
            <a:r>
              <a:rPr lang="vi-VN" altLang="zh-CN" sz="2400" b="1" kern="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 panose="020B0604020202020204" pitchFamily="34" charset="0"/>
              </a:rPr>
              <a:t>tính</a:t>
            </a:r>
            <a:r>
              <a:rPr lang="vi-VN" altLang="zh-CN" sz="2400" b="1" kern="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 panose="020B0604020202020204" pitchFamily="34" charset="0"/>
              </a:rPr>
              <a:t> </a:t>
            </a:r>
            <a:r>
              <a:rPr lang="vi-VN" altLang="zh-CN" sz="2400" b="1" kern="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 panose="020B0604020202020204" pitchFamily="34" charset="0"/>
              </a:rPr>
              <a:t>cộng</a:t>
            </a:r>
            <a:r>
              <a:rPr lang="vi-VN" altLang="zh-CN" sz="2400" b="1" kern="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 panose="020B0604020202020204" pitchFamily="34" charset="0"/>
              </a:rPr>
              <a:t>, </a:t>
            </a:r>
            <a:r>
              <a:rPr lang="vi-VN" altLang="zh-CN" sz="2400" b="1" kern="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 panose="020B0604020202020204" pitchFamily="34" charset="0"/>
              </a:rPr>
              <a:t>trừ</a:t>
            </a:r>
            <a:r>
              <a:rPr lang="vi-VN" altLang="zh-CN" sz="2400" b="1" kern="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 panose="020B0604020202020204" pitchFamily="34" charset="0"/>
              </a:rPr>
              <a:t> </a:t>
            </a:r>
            <a:r>
              <a:rPr lang="vi-VN" altLang="zh-CN" sz="2400" b="1" kern="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 panose="020B0604020202020204" pitchFamily="34" charset="0"/>
              </a:rPr>
              <a:t>các</a:t>
            </a:r>
            <a:r>
              <a:rPr lang="vi-VN" altLang="zh-CN" sz="2400" b="1" kern="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 panose="020B0604020202020204" pitchFamily="34" charset="0"/>
              </a:rPr>
              <a:t> </a:t>
            </a:r>
            <a:r>
              <a:rPr lang="vi-VN" altLang="zh-CN" sz="2400" b="1" kern="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 panose="020B0604020202020204" pitchFamily="34" charset="0"/>
              </a:rPr>
              <a:t>số</a:t>
            </a:r>
            <a:r>
              <a:rPr lang="vi-VN" altLang="zh-CN" sz="2400" b="1" kern="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 panose="020B0604020202020204" pitchFamily="34" charset="0"/>
              </a:rPr>
              <a:t> ba </a:t>
            </a:r>
            <a:r>
              <a:rPr lang="vi-VN" altLang="zh-CN" sz="2400" b="1" kern="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 panose="020B0604020202020204" pitchFamily="34" charset="0"/>
              </a:rPr>
              <a:t>chữ</a:t>
            </a:r>
            <a:r>
              <a:rPr lang="vi-VN" altLang="zh-CN" sz="2400" b="1" kern="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 panose="020B0604020202020204" pitchFamily="34" charset="0"/>
              </a:rPr>
              <a:t> </a:t>
            </a:r>
            <a:r>
              <a:rPr lang="vi-VN" altLang="zh-CN" sz="2400" b="1" kern="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 panose="020B0604020202020204" pitchFamily="34" charset="0"/>
              </a:rPr>
              <a:t>số</a:t>
            </a:r>
            <a:r>
              <a:rPr lang="vi-VN" altLang="zh-CN" sz="2400" b="1" kern="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 panose="020B0604020202020204" pitchFamily="34" charset="0"/>
              </a:rPr>
              <a:t> (không </a:t>
            </a:r>
            <a:r>
              <a:rPr lang="vi-VN" altLang="zh-CN" sz="2400" b="1" kern="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 panose="020B0604020202020204" pitchFamily="34" charset="0"/>
              </a:rPr>
              <a:t>nhớ</a:t>
            </a:r>
            <a:r>
              <a:rPr lang="vi-VN" altLang="zh-CN" sz="2400" b="1" kern="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 panose="020B0604020202020204" pitchFamily="34" charset="0"/>
              </a:rPr>
              <a:t>)</a:t>
            </a:r>
            <a:endParaRPr lang="zh-CN" altLang="en-US" sz="2400" b="1" kern="0" dirty="0">
              <a:solidFill>
                <a:srgbClr val="0070C0"/>
              </a:solidFill>
              <a:latin typeface="Cambria" panose="02040503050406030204" pitchFamily="18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1" name="Hộp Văn bản 20">
            <a:extLst>
              <a:ext uri="{FF2B5EF4-FFF2-40B4-BE49-F238E27FC236}">
                <a16:creationId xmlns:a16="http://schemas.microsoft.com/office/drawing/2014/main" id="{08397AE4-CFC5-4C8F-A7FD-93D9DE7D6D96}"/>
              </a:ext>
            </a:extLst>
          </p:cNvPr>
          <p:cNvSpPr txBox="1"/>
          <p:nvPr/>
        </p:nvSpPr>
        <p:spPr>
          <a:xfrm>
            <a:off x="2571542" y="2689979"/>
            <a:ext cx="677287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vi-VN" altLang="zh-CN" sz="2400" b="1" kern="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Biết</a:t>
            </a:r>
            <a:r>
              <a:rPr lang="vi-VN" altLang="zh-CN" sz="2400" b="1" kern="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vi-VN" altLang="zh-CN" sz="2400" b="1" kern="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giải</a:t>
            </a:r>
            <a:r>
              <a:rPr lang="vi-VN" altLang="zh-CN" sz="2400" b="1" kern="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vi-VN" altLang="zh-CN" sz="2400" b="1" kern="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toán</a:t>
            </a:r>
            <a:r>
              <a:rPr lang="vi-VN" altLang="zh-CN" sz="2400" b="1" kern="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vi-VN" altLang="zh-CN" sz="2400" b="1" kern="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về</a:t>
            </a:r>
            <a:r>
              <a:rPr lang="vi-VN" altLang="zh-CN" sz="2400" b="1" kern="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vi-VN" altLang="zh-CN" sz="2400" b="1" kern="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Tìm</a:t>
            </a:r>
            <a:r>
              <a:rPr lang="vi-VN" altLang="zh-CN" sz="2400" b="1" kern="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x, </a:t>
            </a:r>
            <a:r>
              <a:rPr lang="vi-VN" altLang="zh-CN" sz="2400" b="1" kern="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giải</a:t>
            </a:r>
            <a:r>
              <a:rPr lang="vi-VN" altLang="zh-CN" sz="2400" b="1" kern="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vi-VN" altLang="zh-CN" sz="2400" b="1" kern="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toán</a:t>
            </a:r>
            <a:r>
              <a:rPr lang="vi-VN" altLang="zh-CN" sz="2400" b="1" kern="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vi-VN" altLang="zh-CN" sz="2400" b="1" kern="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có</a:t>
            </a:r>
            <a:r>
              <a:rPr lang="vi-VN" altLang="zh-CN" sz="2400" b="1" kern="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vi-VN" altLang="zh-CN" sz="2400" b="1" kern="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lời</a:t>
            </a:r>
            <a:r>
              <a:rPr lang="vi-VN" altLang="zh-CN" sz="2400" b="1" kern="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văn</a:t>
            </a:r>
            <a:endParaRPr lang="zh-CN" altLang="en-US" sz="2400" b="1" kern="0" dirty="0">
              <a:solidFill>
                <a:srgbClr val="0070C0"/>
              </a:solidFill>
              <a:latin typeface="Cambria" panose="02040503050406030204" pitchFamily="18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3794773"/>
      </p:ext>
    </p:extLst>
  </p:cSld>
  <p:clrMapOvr>
    <a:masterClrMapping/>
  </p:clrMapOvr>
  <p:transition spd="slow" advClick="0" advTm="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  <p:bldP spid="2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0">
            <a:extLst>
              <a:ext uri="{FF2B5EF4-FFF2-40B4-BE49-F238E27FC236}">
                <a16:creationId xmlns:a16="http://schemas.microsoft.com/office/drawing/2014/main" id="{AA68B9E5-F753-4AEB-8A4F-990022774E4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84148">
            <a:off x="1056273" y="-144110"/>
            <a:ext cx="3715630" cy="1814733"/>
          </a:xfrm>
          <a:prstGeom prst="rect">
            <a:avLst/>
          </a:prstGeom>
        </p:spPr>
      </p:pic>
      <p:pic>
        <p:nvPicPr>
          <p:cNvPr id="4" name="图片 11">
            <a:extLst>
              <a:ext uri="{FF2B5EF4-FFF2-40B4-BE49-F238E27FC236}">
                <a16:creationId xmlns:a16="http://schemas.microsoft.com/office/drawing/2014/main" id="{1EA2E211-5502-485B-85B1-4EB4DF643EB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0109" y="1020136"/>
            <a:ext cx="386348" cy="386348"/>
          </a:xfrm>
          <a:prstGeom prst="rect">
            <a:avLst/>
          </a:prstGeom>
        </p:spPr>
      </p:pic>
      <p:pic>
        <p:nvPicPr>
          <p:cNvPr id="5" name="图片 12">
            <a:extLst>
              <a:ext uri="{FF2B5EF4-FFF2-40B4-BE49-F238E27FC236}">
                <a16:creationId xmlns:a16="http://schemas.microsoft.com/office/drawing/2014/main" id="{1A92AF15-2EA0-4775-88AF-6248E3349E6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5865" y="549496"/>
            <a:ext cx="351258" cy="351258"/>
          </a:xfrm>
          <a:prstGeom prst="rect">
            <a:avLst/>
          </a:prstGeom>
        </p:spPr>
      </p:pic>
      <p:pic>
        <p:nvPicPr>
          <p:cNvPr id="6" name="绿1.mp3">
            <a:hlinkClick r:id="" action="ppaction://media"/>
            <a:extLst>
              <a:ext uri="{FF2B5EF4-FFF2-40B4-BE49-F238E27FC236}">
                <a16:creationId xmlns:a16="http://schemas.microsoft.com/office/drawing/2014/main" id="{CD1828C8-298C-44CF-B152-83B2F6590A0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-749871" y="1078772"/>
            <a:ext cx="457200" cy="457200"/>
          </a:xfrm>
          <a:prstGeom prst="rect">
            <a:avLst/>
          </a:prstGeom>
        </p:spPr>
      </p:pic>
      <p:pic>
        <p:nvPicPr>
          <p:cNvPr id="7" name="图片 4">
            <a:extLst>
              <a:ext uri="{FF2B5EF4-FFF2-40B4-BE49-F238E27FC236}">
                <a16:creationId xmlns:a16="http://schemas.microsoft.com/office/drawing/2014/main" id="{49C76A26-C642-4EEC-AE15-C5E79B2FA7E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306" y="219142"/>
            <a:ext cx="1652588" cy="1088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5C8C9148-F639-4CB3-B348-44FFC412C677}"/>
              </a:ext>
            </a:extLst>
          </p:cNvPr>
          <p:cNvSpPr txBox="1">
            <a:spLocks/>
          </p:cNvSpPr>
          <p:nvPr/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>
                    <a:tint val="75000"/>
                  </a:schemeClr>
                </a:solidFill>
                <a:latin typeface="Calibri" pitchFamily="34" charset="0"/>
                <a:ea typeface="宋体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9pPr>
          </a:lstStyle>
          <a:p>
            <a:fld id="{C764DE79-268F-4C1A-8933-263129D2AF90}" type="datetimeFigureOut">
              <a:rPr lang="en-US" smtClean="0"/>
              <a:pPr/>
              <a:t>21/8/2021</a:t>
            </a:fld>
            <a:endParaRPr lang="en-US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D50E3F65-176C-4DDE-B8C0-18F1BC58EC1D}"/>
              </a:ext>
            </a:extLst>
          </p:cNvPr>
          <p:cNvSpPr txBox="1">
            <a:spLocks/>
          </p:cNvSpPr>
          <p:nvPr/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>
                    <a:tint val="75000"/>
                  </a:schemeClr>
                </a:solidFill>
                <a:latin typeface="Calibri" pitchFamily="34" charset="0"/>
                <a:ea typeface="宋体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9pPr>
          </a:lstStyle>
          <a:p>
            <a:fld id="{48F63A3B-78C7-47BE-AE5E-E10140E04643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12" name="图片 25">
            <a:extLst>
              <a:ext uri="{FF2B5EF4-FFF2-40B4-BE49-F238E27FC236}">
                <a16:creationId xmlns:a16="http://schemas.microsoft.com/office/drawing/2014/main" id="{F7133DEC-DB93-47DF-A9FB-31EFC03ECA9F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75" t="62707" r="53729" b="4970"/>
          <a:stretch/>
        </p:blipFill>
        <p:spPr>
          <a:xfrm>
            <a:off x="7264756" y="3711017"/>
            <a:ext cx="1370797" cy="1305520"/>
          </a:xfrm>
          <a:prstGeom prst="rect">
            <a:avLst/>
          </a:prstGeom>
        </p:spPr>
      </p:pic>
      <p:sp>
        <p:nvSpPr>
          <p:cNvPr id="14" name="矩形 67">
            <a:extLst>
              <a:ext uri="{FF2B5EF4-FFF2-40B4-BE49-F238E27FC236}">
                <a16:creationId xmlns:a16="http://schemas.microsoft.com/office/drawing/2014/main" id="{734D382E-0316-4696-80A4-8B1011B6E4D7}"/>
              </a:ext>
            </a:extLst>
          </p:cNvPr>
          <p:cNvSpPr/>
          <p:nvPr/>
        </p:nvSpPr>
        <p:spPr>
          <a:xfrm>
            <a:off x="2299879" y="596070"/>
            <a:ext cx="3995986" cy="639185"/>
          </a:xfrm>
          <a:prstGeom prst="rect">
            <a:avLst/>
          </a:prstGeom>
          <a:solidFill>
            <a:srgbClr val="FFE8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5" name="文本框 52">
            <a:extLst>
              <a:ext uri="{FF2B5EF4-FFF2-40B4-BE49-F238E27FC236}">
                <a16:creationId xmlns:a16="http://schemas.microsoft.com/office/drawing/2014/main" id="{3EC42BDD-5138-4929-A409-0F7502B6527A}"/>
              </a:ext>
            </a:extLst>
          </p:cNvPr>
          <p:cNvSpPr txBox="1"/>
          <p:nvPr/>
        </p:nvSpPr>
        <p:spPr>
          <a:xfrm>
            <a:off x="0" y="630652"/>
            <a:ext cx="880421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spc="3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  <a:cs typeface="UTM Cooper Black" panose="02040603050506020204" charset="0"/>
                <a:sym typeface="+mn-lt"/>
              </a:rPr>
              <a:t>BÀI CŨ</a:t>
            </a:r>
          </a:p>
          <a:p>
            <a:pPr algn="ctr"/>
            <a:r>
              <a:rPr lang="en-US" altLang="zh-CN" sz="4000" spc="3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  <a:cs typeface="UTM Cooper Black" panose="02040603050506020204" charset="0"/>
                <a:sym typeface="+mn-lt"/>
              </a:rPr>
              <a:t>CỘNG, TRỪ CÁC SỐ CÓ BA CHỮ SỐ</a:t>
            </a:r>
          </a:p>
          <a:p>
            <a:pPr algn="ctr"/>
            <a:r>
              <a:rPr lang="en-US" altLang="zh-CN" sz="4000" spc="3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  <a:cs typeface="UTM Cooper Black" panose="02040603050506020204" charset="0"/>
                <a:sym typeface="+mn-lt"/>
              </a:rPr>
              <a:t> ( KHÔNG NHỚ)</a:t>
            </a:r>
          </a:p>
          <a:p>
            <a:pPr algn="ctr"/>
            <a:endParaRPr lang="en-US" altLang="zh-CN" sz="4000" spc="30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glow rad="63500">
                  <a:schemeClr val="accent2">
                    <a:satMod val="175000"/>
                    <a:alpha val="40000"/>
                  </a:schemeClr>
                </a:glow>
              </a:effectLst>
              <a:latin typeface="Cambria" panose="02040503050406030204" pitchFamily="18" charset="0"/>
              <a:ea typeface="Cambria" panose="02040503050406030204" pitchFamily="18" charset="0"/>
              <a:cs typeface="UTM Cooper Black" panose="02040603050506020204" charset="0"/>
              <a:sym typeface="+mn-lt"/>
            </a:endParaRPr>
          </a:p>
        </p:txBody>
      </p:sp>
      <p:sp>
        <p:nvSpPr>
          <p:cNvPr id="16" name="Rectangle 174">
            <a:extLst>
              <a:ext uri="{FF2B5EF4-FFF2-40B4-BE49-F238E27FC236}">
                <a16:creationId xmlns:a16="http://schemas.microsoft.com/office/drawing/2014/main" id="{7C0433F5-2D1B-4DA4-8F12-8B745D2A43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62100" y="2482820"/>
            <a:ext cx="60198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Đặt</a:t>
            </a:r>
            <a:r>
              <a:rPr lang="en-US" altLang="en-US" sz="28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tính</a:t>
            </a:r>
            <a:r>
              <a:rPr lang="en-US" altLang="en-US" sz="28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rồi</a:t>
            </a:r>
            <a:r>
              <a:rPr lang="en-US" altLang="en-US" sz="28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tính</a:t>
            </a:r>
            <a:r>
              <a:rPr lang="en-US" altLang="en-US" sz="28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7" name="Rectangle 178">
            <a:extLst>
              <a:ext uri="{FF2B5EF4-FFF2-40B4-BE49-F238E27FC236}">
                <a16:creationId xmlns:a16="http://schemas.microsoft.com/office/drawing/2014/main" id="{D4D3D0E7-9746-457A-84AB-34197AED21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00200" y="2880495"/>
            <a:ext cx="29718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251 + 312</a:t>
            </a:r>
          </a:p>
        </p:txBody>
      </p:sp>
      <p:sp>
        <p:nvSpPr>
          <p:cNvPr id="18" name="Rectangle 185">
            <a:extLst>
              <a:ext uri="{FF2B5EF4-FFF2-40B4-BE49-F238E27FC236}">
                <a16:creationId xmlns:a16="http://schemas.microsoft.com/office/drawing/2014/main" id="{705F5A73-7DFF-4990-A019-75F3EBE332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86488" y="2880495"/>
            <a:ext cx="43434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>
                <a:latin typeface="Cambria" panose="02040503050406030204" pitchFamily="18" charset="0"/>
                <a:ea typeface="Cambria" panose="02040503050406030204" pitchFamily="18" charset="0"/>
              </a:rPr>
              <a:t> 104 + 551</a:t>
            </a:r>
          </a:p>
        </p:txBody>
      </p:sp>
    </p:spTree>
  </p:cSld>
  <p:clrMapOvr>
    <a:masterClrMapping/>
  </p:clrMapOvr>
  <p:transition spd="slow" advClick="0" advTm="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3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6" grpId="0"/>
      <p:bldP spid="17" grpId="0"/>
      <p:bldP spid="1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0">
            <a:extLst>
              <a:ext uri="{FF2B5EF4-FFF2-40B4-BE49-F238E27FC236}">
                <a16:creationId xmlns:a16="http://schemas.microsoft.com/office/drawing/2014/main" id="{1FAF84C5-13D0-46C2-A17B-53C4800D631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84148">
            <a:off x="1056273" y="-144110"/>
            <a:ext cx="3715630" cy="1814733"/>
          </a:xfrm>
          <a:prstGeom prst="rect">
            <a:avLst/>
          </a:prstGeom>
        </p:spPr>
      </p:pic>
      <p:pic>
        <p:nvPicPr>
          <p:cNvPr id="3" name="图片 11">
            <a:extLst>
              <a:ext uri="{FF2B5EF4-FFF2-40B4-BE49-F238E27FC236}">
                <a16:creationId xmlns:a16="http://schemas.microsoft.com/office/drawing/2014/main" id="{9AD35B00-8C92-47EA-BD79-3386338CA30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0109" y="1020136"/>
            <a:ext cx="386348" cy="386348"/>
          </a:xfrm>
          <a:prstGeom prst="rect">
            <a:avLst/>
          </a:prstGeom>
        </p:spPr>
      </p:pic>
      <p:pic>
        <p:nvPicPr>
          <p:cNvPr id="4" name="图片 12">
            <a:extLst>
              <a:ext uri="{FF2B5EF4-FFF2-40B4-BE49-F238E27FC236}">
                <a16:creationId xmlns:a16="http://schemas.microsoft.com/office/drawing/2014/main" id="{582C7261-49C8-4C8F-A410-6DF25300295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5865" y="549496"/>
            <a:ext cx="351258" cy="351258"/>
          </a:xfrm>
          <a:prstGeom prst="rect">
            <a:avLst/>
          </a:prstGeom>
        </p:spPr>
      </p:pic>
      <p:pic>
        <p:nvPicPr>
          <p:cNvPr id="5" name="绿1.mp3">
            <a:hlinkClick r:id="" action="ppaction://media"/>
            <a:extLst>
              <a:ext uri="{FF2B5EF4-FFF2-40B4-BE49-F238E27FC236}">
                <a16:creationId xmlns:a16="http://schemas.microsoft.com/office/drawing/2014/main" id="{0367C553-99DD-47D0-A994-286DA0D220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-749871" y="1078772"/>
            <a:ext cx="457200" cy="457200"/>
          </a:xfrm>
          <a:prstGeom prst="rect">
            <a:avLst/>
          </a:prstGeom>
        </p:spPr>
      </p:pic>
      <p:pic>
        <p:nvPicPr>
          <p:cNvPr id="6" name="图片 4">
            <a:extLst>
              <a:ext uri="{FF2B5EF4-FFF2-40B4-BE49-F238E27FC236}">
                <a16:creationId xmlns:a16="http://schemas.microsoft.com/office/drawing/2014/main" id="{83B9D02A-8786-4329-AF47-5C1EA9EECA2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306" y="219142"/>
            <a:ext cx="1652588" cy="1088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93F5B46C-B94E-496C-9DE7-BFE3ACE97A0C}"/>
              </a:ext>
            </a:extLst>
          </p:cNvPr>
          <p:cNvSpPr txBox="1">
            <a:spLocks/>
          </p:cNvSpPr>
          <p:nvPr/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>
                    <a:tint val="75000"/>
                  </a:schemeClr>
                </a:solidFill>
                <a:latin typeface="Calibri" pitchFamily="34" charset="0"/>
                <a:ea typeface="宋体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9pPr>
          </a:lstStyle>
          <a:p>
            <a:fld id="{C764DE79-268F-4C1A-8933-263129D2AF90}" type="datetimeFigureOut">
              <a:rPr lang="en-US" smtClean="0"/>
              <a:pPr/>
              <a:t>21/8/2021</a:t>
            </a:fld>
            <a:endParaRPr lang="en-US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0A40FD03-9336-4196-8FB6-D122156895B6}"/>
              </a:ext>
            </a:extLst>
          </p:cNvPr>
          <p:cNvSpPr txBox="1">
            <a:spLocks/>
          </p:cNvSpPr>
          <p:nvPr/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>
                    <a:tint val="75000"/>
                  </a:schemeClr>
                </a:solidFill>
                <a:latin typeface="Calibri" pitchFamily="34" charset="0"/>
                <a:ea typeface="宋体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9pPr>
          </a:lstStyle>
          <a:p>
            <a:fld id="{48F63A3B-78C7-47BE-AE5E-E10140E04643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9" name="图片 23">
            <a:extLst>
              <a:ext uri="{FF2B5EF4-FFF2-40B4-BE49-F238E27FC236}">
                <a16:creationId xmlns:a16="http://schemas.microsoft.com/office/drawing/2014/main" id="{F05EBB75-FBF6-48BD-980E-057367E7CA28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462" t="46557" r="3986" b="30567"/>
          <a:stretch/>
        </p:blipFill>
        <p:spPr>
          <a:xfrm>
            <a:off x="6808125" y="2385753"/>
            <a:ext cx="1970116" cy="1180408"/>
          </a:xfrm>
          <a:prstGeom prst="rect">
            <a:avLst/>
          </a:prstGeom>
        </p:spPr>
      </p:pic>
      <p:pic>
        <p:nvPicPr>
          <p:cNvPr id="10" name="图片 24">
            <a:extLst>
              <a:ext uri="{FF2B5EF4-FFF2-40B4-BE49-F238E27FC236}">
                <a16:creationId xmlns:a16="http://schemas.microsoft.com/office/drawing/2014/main" id="{6C50DB71-E0B8-4764-9145-7D170409ECE2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80" t="21010" r="78645" b="52808"/>
          <a:stretch/>
        </p:blipFill>
        <p:spPr>
          <a:xfrm>
            <a:off x="1197033" y="1080655"/>
            <a:ext cx="756458" cy="1346662"/>
          </a:xfrm>
          <a:prstGeom prst="rect">
            <a:avLst/>
          </a:prstGeom>
        </p:spPr>
      </p:pic>
      <p:pic>
        <p:nvPicPr>
          <p:cNvPr id="11" name="图片 25">
            <a:extLst>
              <a:ext uri="{FF2B5EF4-FFF2-40B4-BE49-F238E27FC236}">
                <a16:creationId xmlns:a16="http://schemas.microsoft.com/office/drawing/2014/main" id="{EC10DE49-C88C-45BB-BAA8-AC6C700F5963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75" t="62707" r="53729" b="4970"/>
          <a:stretch/>
        </p:blipFill>
        <p:spPr>
          <a:xfrm>
            <a:off x="2121256" y="3209135"/>
            <a:ext cx="1745674" cy="1662546"/>
          </a:xfrm>
          <a:prstGeom prst="rect">
            <a:avLst/>
          </a:prstGeom>
        </p:spPr>
      </p:pic>
      <p:pic>
        <p:nvPicPr>
          <p:cNvPr id="12" name="图片 26">
            <a:extLst>
              <a:ext uri="{FF2B5EF4-FFF2-40B4-BE49-F238E27FC236}">
                <a16:creationId xmlns:a16="http://schemas.microsoft.com/office/drawing/2014/main" id="{7E6D191E-EA9F-495B-9403-EDC6A2061AF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4752" y="2915624"/>
            <a:ext cx="2564613" cy="1445474"/>
          </a:xfrm>
          <a:prstGeom prst="rect">
            <a:avLst/>
          </a:prstGeom>
        </p:spPr>
      </p:pic>
      <p:sp>
        <p:nvSpPr>
          <p:cNvPr id="13" name="矩形 67">
            <a:extLst>
              <a:ext uri="{FF2B5EF4-FFF2-40B4-BE49-F238E27FC236}">
                <a16:creationId xmlns:a16="http://schemas.microsoft.com/office/drawing/2014/main" id="{701C739E-A795-4BF9-8F60-CA582B5F1AB0}"/>
              </a:ext>
            </a:extLst>
          </p:cNvPr>
          <p:cNvSpPr/>
          <p:nvPr/>
        </p:nvSpPr>
        <p:spPr>
          <a:xfrm>
            <a:off x="2299880" y="1020136"/>
            <a:ext cx="3995986" cy="976738"/>
          </a:xfrm>
          <a:prstGeom prst="rect">
            <a:avLst/>
          </a:prstGeom>
          <a:solidFill>
            <a:srgbClr val="FFE8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4" name="文本框 52">
            <a:extLst>
              <a:ext uri="{FF2B5EF4-FFF2-40B4-BE49-F238E27FC236}">
                <a16:creationId xmlns:a16="http://schemas.microsoft.com/office/drawing/2014/main" id="{4015B2BF-0855-46B3-BBEA-AD3BC1F2FFE3}"/>
              </a:ext>
            </a:extLst>
          </p:cNvPr>
          <p:cNvSpPr txBox="1"/>
          <p:nvPr/>
        </p:nvSpPr>
        <p:spPr>
          <a:xfrm>
            <a:off x="2113525" y="1008468"/>
            <a:ext cx="43444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spc="3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  <a:cs typeface="UTM Cooper Black" panose="02040603050506020204" charset="0"/>
                <a:sym typeface="+mn-lt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3493877760"/>
      </p:ext>
    </p:extLst>
  </p:cSld>
  <p:clrMapOvr>
    <a:masterClrMapping/>
  </p:clrMapOvr>
  <p:transition spd="slow" advClick="0" advTm="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1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5">
            <a:extLst>
              <a:ext uri="{FF2B5EF4-FFF2-40B4-BE49-F238E27FC236}">
                <a16:creationId xmlns:a16="http://schemas.microsoft.com/office/drawing/2014/main" id="{F0FDBBC1-218F-4115-B36C-C0B5B54887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65325" y="21104"/>
            <a:ext cx="60198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1. </a:t>
            </a:r>
            <a:r>
              <a:rPr lang="en-US" altLang="en-US" sz="3600" b="1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Đặt</a:t>
            </a:r>
            <a:r>
              <a:rPr lang="en-US" altLang="en-US" sz="36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tính</a:t>
            </a:r>
            <a:r>
              <a:rPr lang="en-US" altLang="en-US" sz="36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rồi</a:t>
            </a:r>
            <a:r>
              <a:rPr lang="en-US" altLang="en-US" sz="36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tính</a:t>
            </a:r>
            <a:r>
              <a:rPr lang="en-US" altLang="en-US" sz="36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0" name="Rectangle 73">
            <a:extLst>
              <a:ext uri="{FF2B5EF4-FFF2-40B4-BE49-F238E27FC236}">
                <a16:creationId xmlns:a16="http://schemas.microsoft.com/office/drawing/2014/main" id="{D8801DD7-6408-4D1C-B45A-F2D2CEE245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09399" y="700872"/>
            <a:ext cx="2667000" cy="46166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</p:txBody>
      </p:sp>
      <p:sp>
        <p:nvSpPr>
          <p:cNvPr id="17" name="Rectangle 81">
            <a:extLst>
              <a:ext uri="{FF2B5EF4-FFF2-40B4-BE49-F238E27FC236}">
                <a16:creationId xmlns:a16="http://schemas.microsoft.com/office/drawing/2014/main" id="{5AFDEE5D-F60C-4F93-968D-B495A0C555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25413" y="695654"/>
            <a:ext cx="2971800" cy="46166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</p:txBody>
      </p:sp>
      <p:grpSp>
        <p:nvGrpSpPr>
          <p:cNvPr id="30" name="组合 18">
            <a:extLst>
              <a:ext uri="{FF2B5EF4-FFF2-40B4-BE49-F238E27FC236}">
                <a16:creationId xmlns:a16="http://schemas.microsoft.com/office/drawing/2014/main" id="{3B4550B8-0855-459B-B081-739CA892CCC9}"/>
              </a:ext>
            </a:extLst>
          </p:cNvPr>
          <p:cNvGrpSpPr/>
          <p:nvPr/>
        </p:nvGrpSpPr>
        <p:grpSpPr>
          <a:xfrm>
            <a:off x="856545" y="667435"/>
            <a:ext cx="1895106" cy="2600019"/>
            <a:chOff x="889243" y="871603"/>
            <a:chExt cx="3567993" cy="2369054"/>
          </a:xfrm>
        </p:grpSpPr>
        <p:sp>
          <p:nvSpPr>
            <p:cNvPr id="31" name="任意多边形: 形状 19">
              <a:extLst>
                <a:ext uri="{FF2B5EF4-FFF2-40B4-BE49-F238E27FC236}">
                  <a16:creationId xmlns:a16="http://schemas.microsoft.com/office/drawing/2014/main" id="{C3634086-E84E-4AB9-935D-9D62EEDF8803}"/>
                </a:ext>
              </a:extLst>
            </p:cNvPr>
            <p:cNvSpPr/>
            <p:nvPr/>
          </p:nvSpPr>
          <p:spPr>
            <a:xfrm rot="21226217">
              <a:off x="1011079" y="1013024"/>
              <a:ext cx="3371819" cy="2169087"/>
            </a:xfrm>
            <a:custGeom>
              <a:avLst/>
              <a:gdLst>
                <a:gd name="connsiteX0" fmla="*/ 29229 w 3261562"/>
                <a:gd name="connsiteY0" fmla="*/ 1002256 h 2245828"/>
                <a:gd name="connsiteX1" fmla="*/ 676929 w 3261562"/>
                <a:gd name="connsiteY1" fmla="*/ 164056 h 2245828"/>
                <a:gd name="connsiteX2" fmla="*/ 2000904 w 3261562"/>
                <a:gd name="connsiteY2" fmla="*/ 40231 h 2245828"/>
                <a:gd name="connsiteX3" fmla="*/ 3105804 w 3261562"/>
                <a:gd name="connsiteY3" fmla="*/ 659356 h 2245828"/>
                <a:gd name="connsiteX4" fmla="*/ 3153429 w 3261562"/>
                <a:gd name="connsiteY4" fmla="*/ 1678531 h 2245828"/>
                <a:gd name="connsiteX5" fmla="*/ 2162829 w 3261562"/>
                <a:gd name="connsiteY5" fmla="*/ 2211931 h 2245828"/>
                <a:gd name="connsiteX6" fmla="*/ 648354 w 3261562"/>
                <a:gd name="connsiteY6" fmla="*/ 2097631 h 2245828"/>
                <a:gd name="connsiteX7" fmla="*/ 19704 w 3261562"/>
                <a:gd name="connsiteY7" fmla="*/ 1335631 h 2245828"/>
                <a:gd name="connsiteX8" fmla="*/ 219729 w 3261562"/>
                <a:gd name="connsiteY8" fmla="*/ 621256 h 22458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261562" h="2245828">
                  <a:moveTo>
                    <a:pt x="29229" y="1002256"/>
                  </a:moveTo>
                  <a:cubicBezTo>
                    <a:pt x="188773" y="663324"/>
                    <a:pt x="348317" y="324393"/>
                    <a:pt x="676929" y="164056"/>
                  </a:cubicBezTo>
                  <a:cubicBezTo>
                    <a:pt x="1005541" y="3719"/>
                    <a:pt x="1596092" y="-42319"/>
                    <a:pt x="2000904" y="40231"/>
                  </a:cubicBezTo>
                  <a:cubicBezTo>
                    <a:pt x="2405716" y="122781"/>
                    <a:pt x="2913717" y="386306"/>
                    <a:pt x="3105804" y="659356"/>
                  </a:cubicBezTo>
                  <a:cubicBezTo>
                    <a:pt x="3297891" y="932406"/>
                    <a:pt x="3310591" y="1419769"/>
                    <a:pt x="3153429" y="1678531"/>
                  </a:cubicBezTo>
                  <a:cubicBezTo>
                    <a:pt x="2996267" y="1937293"/>
                    <a:pt x="2580342" y="2142081"/>
                    <a:pt x="2162829" y="2211931"/>
                  </a:cubicBezTo>
                  <a:cubicBezTo>
                    <a:pt x="1745316" y="2281781"/>
                    <a:pt x="1005541" y="2243681"/>
                    <a:pt x="648354" y="2097631"/>
                  </a:cubicBezTo>
                  <a:cubicBezTo>
                    <a:pt x="291167" y="1951581"/>
                    <a:pt x="91142" y="1581694"/>
                    <a:pt x="19704" y="1335631"/>
                  </a:cubicBezTo>
                  <a:cubicBezTo>
                    <a:pt x="-51734" y="1089569"/>
                    <a:pt x="83997" y="855412"/>
                    <a:pt x="219729" y="621256"/>
                  </a:cubicBezTo>
                </a:path>
              </a:pathLst>
            </a:custGeom>
            <a:solidFill>
              <a:srgbClr val="F6D8C3"/>
            </a:solidFill>
            <a:ln>
              <a:solidFill>
                <a:srgbClr val="F6D8C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2" name="任意多边形: 形状 20">
              <a:extLst>
                <a:ext uri="{FF2B5EF4-FFF2-40B4-BE49-F238E27FC236}">
                  <a16:creationId xmlns:a16="http://schemas.microsoft.com/office/drawing/2014/main" id="{F36CDC5E-14EF-443F-8FEE-E1ACA7281586}"/>
                </a:ext>
              </a:extLst>
            </p:cNvPr>
            <p:cNvSpPr/>
            <p:nvPr/>
          </p:nvSpPr>
          <p:spPr>
            <a:xfrm rot="21226217">
              <a:off x="939261" y="977548"/>
              <a:ext cx="3517975" cy="2263109"/>
            </a:xfrm>
            <a:custGeom>
              <a:avLst/>
              <a:gdLst>
                <a:gd name="connsiteX0" fmla="*/ 29229 w 3261562"/>
                <a:gd name="connsiteY0" fmla="*/ 1002256 h 2245828"/>
                <a:gd name="connsiteX1" fmla="*/ 676929 w 3261562"/>
                <a:gd name="connsiteY1" fmla="*/ 164056 h 2245828"/>
                <a:gd name="connsiteX2" fmla="*/ 2000904 w 3261562"/>
                <a:gd name="connsiteY2" fmla="*/ 40231 h 2245828"/>
                <a:gd name="connsiteX3" fmla="*/ 3105804 w 3261562"/>
                <a:gd name="connsiteY3" fmla="*/ 659356 h 2245828"/>
                <a:gd name="connsiteX4" fmla="*/ 3153429 w 3261562"/>
                <a:gd name="connsiteY4" fmla="*/ 1678531 h 2245828"/>
                <a:gd name="connsiteX5" fmla="*/ 2162829 w 3261562"/>
                <a:gd name="connsiteY5" fmla="*/ 2211931 h 2245828"/>
                <a:gd name="connsiteX6" fmla="*/ 648354 w 3261562"/>
                <a:gd name="connsiteY6" fmla="*/ 2097631 h 2245828"/>
                <a:gd name="connsiteX7" fmla="*/ 19704 w 3261562"/>
                <a:gd name="connsiteY7" fmla="*/ 1335631 h 2245828"/>
                <a:gd name="connsiteX8" fmla="*/ 219729 w 3261562"/>
                <a:gd name="connsiteY8" fmla="*/ 621256 h 22458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261562" h="2245828">
                  <a:moveTo>
                    <a:pt x="29229" y="1002256"/>
                  </a:moveTo>
                  <a:cubicBezTo>
                    <a:pt x="188773" y="663324"/>
                    <a:pt x="348317" y="324393"/>
                    <a:pt x="676929" y="164056"/>
                  </a:cubicBezTo>
                  <a:cubicBezTo>
                    <a:pt x="1005541" y="3719"/>
                    <a:pt x="1596092" y="-42319"/>
                    <a:pt x="2000904" y="40231"/>
                  </a:cubicBezTo>
                  <a:cubicBezTo>
                    <a:pt x="2405716" y="122781"/>
                    <a:pt x="2913717" y="386306"/>
                    <a:pt x="3105804" y="659356"/>
                  </a:cubicBezTo>
                  <a:cubicBezTo>
                    <a:pt x="3297891" y="932406"/>
                    <a:pt x="3310591" y="1419769"/>
                    <a:pt x="3153429" y="1678531"/>
                  </a:cubicBezTo>
                  <a:cubicBezTo>
                    <a:pt x="2996267" y="1937293"/>
                    <a:pt x="2580342" y="2142081"/>
                    <a:pt x="2162829" y="2211931"/>
                  </a:cubicBezTo>
                  <a:cubicBezTo>
                    <a:pt x="1745316" y="2281781"/>
                    <a:pt x="1005541" y="2243681"/>
                    <a:pt x="648354" y="2097631"/>
                  </a:cubicBezTo>
                  <a:cubicBezTo>
                    <a:pt x="291167" y="1951581"/>
                    <a:pt x="91142" y="1581694"/>
                    <a:pt x="19704" y="1335631"/>
                  </a:cubicBezTo>
                  <a:cubicBezTo>
                    <a:pt x="-51734" y="1089569"/>
                    <a:pt x="83997" y="855412"/>
                    <a:pt x="219729" y="621256"/>
                  </a:cubicBezTo>
                </a:path>
              </a:pathLst>
            </a:custGeom>
            <a:noFill/>
            <a:ln>
              <a:solidFill>
                <a:srgbClr val="F6D8C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3" name="任意多边形: 形状 21">
              <a:extLst>
                <a:ext uri="{FF2B5EF4-FFF2-40B4-BE49-F238E27FC236}">
                  <a16:creationId xmlns:a16="http://schemas.microsoft.com/office/drawing/2014/main" id="{E20DE8FD-9C63-47EA-B337-6D8743C8EDF4}"/>
                </a:ext>
              </a:extLst>
            </p:cNvPr>
            <p:cNvSpPr/>
            <p:nvPr/>
          </p:nvSpPr>
          <p:spPr>
            <a:xfrm rot="107904">
              <a:off x="939261" y="977548"/>
              <a:ext cx="3517975" cy="2263109"/>
            </a:xfrm>
            <a:custGeom>
              <a:avLst/>
              <a:gdLst>
                <a:gd name="connsiteX0" fmla="*/ 29229 w 3261562"/>
                <a:gd name="connsiteY0" fmla="*/ 1002256 h 2245828"/>
                <a:gd name="connsiteX1" fmla="*/ 676929 w 3261562"/>
                <a:gd name="connsiteY1" fmla="*/ 164056 h 2245828"/>
                <a:gd name="connsiteX2" fmla="*/ 2000904 w 3261562"/>
                <a:gd name="connsiteY2" fmla="*/ 40231 h 2245828"/>
                <a:gd name="connsiteX3" fmla="*/ 3105804 w 3261562"/>
                <a:gd name="connsiteY3" fmla="*/ 659356 h 2245828"/>
                <a:gd name="connsiteX4" fmla="*/ 3153429 w 3261562"/>
                <a:gd name="connsiteY4" fmla="*/ 1678531 h 2245828"/>
                <a:gd name="connsiteX5" fmla="*/ 2162829 w 3261562"/>
                <a:gd name="connsiteY5" fmla="*/ 2211931 h 2245828"/>
                <a:gd name="connsiteX6" fmla="*/ 648354 w 3261562"/>
                <a:gd name="connsiteY6" fmla="*/ 2097631 h 2245828"/>
                <a:gd name="connsiteX7" fmla="*/ 19704 w 3261562"/>
                <a:gd name="connsiteY7" fmla="*/ 1335631 h 2245828"/>
                <a:gd name="connsiteX8" fmla="*/ 219729 w 3261562"/>
                <a:gd name="connsiteY8" fmla="*/ 621256 h 22458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261562" h="2245828">
                  <a:moveTo>
                    <a:pt x="29229" y="1002256"/>
                  </a:moveTo>
                  <a:cubicBezTo>
                    <a:pt x="188773" y="663324"/>
                    <a:pt x="348317" y="324393"/>
                    <a:pt x="676929" y="164056"/>
                  </a:cubicBezTo>
                  <a:cubicBezTo>
                    <a:pt x="1005541" y="3719"/>
                    <a:pt x="1596092" y="-42319"/>
                    <a:pt x="2000904" y="40231"/>
                  </a:cubicBezTo>
                  <a:cubicBezTo>
                    <a:pt x="2405716" y="122781"/>
                    <a:pt x="2913717" y="386306"/>
                    <a:pt x="3105804" y="659356"/>
                  </a:cubicBezTo>
                  <a:cubicBezTo>
                    <a:pt x="3297891" y="932406"/>
                    <a:pt x="3310591" y="1419769"/>
                    <a:pt x="3153429" y="1678531"/>
                  </a:cubicBezTo>
                  <a:cubicBezTo>
                    <a:pt x="2996267" y="1937293"/>
                    <a:pt x="2580342" y="2142081"/>
                    <a:pt x="2162829" y="2211931"/>
                  </a:cubicBezTo>
                  <a:cubicBezTo>
                    <a:pt x="1745316" y="2281781"/>
                    <a:pt x="1005541" y="2243681"/>
                    <a:pt x="648354" y="2097631"/>
                  </a:cubicBezTo>
                  <a:cubicBezTo>
                    <a:pt x="291167" y="1951581"/>
                    <a:pt x="91142" y="1581694"/>
                    <a:pt x="19704" y="1335631"/>
                  </a:cubicBezTo>
                  <a:cubicBezTo>
                    <a:pt x="-51734" y="1089569"/>
                    <a:pt x="83997" y="855412"/>
                    <a:pt x="219729" y="621256"/>
                  </a:cubicBezTo>
                </a:path>
              </a:pathLst>
            </a:custGeom>
            <a:noFill/>
            <a:ln>
              <a:solidFill>
                <a:srgbClr val="F6D8C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4" name="任意多边形: 形状 22">
              <a:extLst>
                <a:ext uri="{FF2B5EF4-FFF2-40B4-BE49-F238E27FC236}">
                  <a16:creationId xmlns:a16="http://schemas.microsoft.com/office/drawing/2014/main" id="{733203B2-874E-48DF-9734-755E524173E0}"/>
                </a:ext>
              </a:extLst>
            </p:cNvPr>
            <p:cNvSpPr/>
            <p:nvPr/>
          </p:nvSpPr>
          <p:spPr>
            <a:xfrm rot="21226217">
              <a:off x="889243" y="871603"/>
              <a:ext cx="3517975" cy="2263109"/>
            </a:xfrm>
            <a:custGeom>
              <a:avLst/>
              <a:gdLst>
                <a:gd name="connsiteX0" fmla="*/ 29229 w 3261562"/>
                <a:gd name="connsiteY0" fmla="*/ 1002256 h 2245828"/>
                <a:gd name="connsiteX1" fmla="*/ 676929 w 3261562"/>
                <a:gd name="connsiteY1" fmla="*/ 164056 h 2245828"/>
                <a:gd name="connsiteX2" fmla="*/ 2000904 w 3261562"/>
                <a:gd name="connsiteY2" fmla="*/ 40231 h 2245828"/>
                <a:gd name="connsiteX3" fmla="*/ 3105804 w 3261562"/>
                <a:gd name="connsiteY3" fmla="*/ 659356 h 2245828"/>
                <a:gd name="connsiteX4" fmla="*/ 3153429 w 3261562"/>
                <a:gd name="connsiteY4" fmla="*/ 1678531 h 2245828"/>
                <a:gd name="connsiteX5" fmla="*/ 2162829 w 3261562"/>
                <a:gd name="connsiteY5" fmla="*/ 2211931 h 2245828"/>
                <a:gd name="connsiteX6" fmla="*/ 648354 w 3261562"/>
                <a:gd name="connsiteY6" fmla="*/ 2097631 h 2245828"/>
                <a:gd name="connsiteX7" fmla="*/ 19704 w 3261562"/>
                <a:gd name="connsiteY7" fmla="*/ 1335631 h 2245828"/>
                <a:gd name="connsiteX8" fmla="*/ 219729 w 3261562"/>
                <a:gd name="connsiteY8" fmla="*/ 621256 h 22458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261562" h="2245828">
                  <a:moveTo>
                    <a:pt x="29229" y="1002256"/>
                  </a:moveTo>
                  <a:cubicBezTo>
                    <a:pt x="188773" y="663324"/>
                    <a:pt x="348317" y="324393"/>
                    <a:pt x="676929" y="164056"/>
                  </a:cubicBezTo>
                  <a:cubicBezTo>
                    <a:pt x="1005541" y="3719"/>
                    <a:pt x="1596092" y="-42319"/>
                    <a:pt x="2000904" y="40231"/>
                  </a:cubicBezTo>
                  <a:cubicBezTo>
                    <a:pt x="2405716" y="122781"/>
                    <a:pt x="2913717" y="386306"/>
                    <a:pt x="3105804" y="659356"/>
                  </a:cubicBezTo>
                  <a:cubicBezTo>
                    <a:pt x="3297891" y="932406"/>
                    <a:pt x="3310591" y="1419769"/>
                    <a:pt x="3153429" y="1678531"/>
                  </a:cubicBezTo>
                  <a:cubicBezTo>
                    <a:pt x="2996267" y="1937293"/>
                    <a:pt x="2580342" y="2142081"/>
                    <a:pt x="2162829" y="2211931"/>
                  </a:cubicBezTo>
                  <a:cubicBezTo>
                    <a:pt x="1745316" y="2281781"/>
                    <a:pt x="1005541" y="2243681"/>
                    <a:pt x="648354" y="2097631"/>
                  </a:cubicBezTo>
                  <a:cubicBezTo>
                    <a:pt x="291167" y="1951581"/>
                    <a:pt x="91142" y="1581694"/>
                    <a:pt x="19704" y="1335631"/>
                  </a:cubicBezTo>
                  <a:cubicBezTo>
                    <a:pt x="-51734" y="1089569"/>
                    <a:pt x="83997" y="855412"/>
                    <a:pt x="219729" y="621256"/>
                  </a:cubicBezTo>
                </a:path>
              </a:pathLst>
            </a:custGeom>
            <a:noFill/>
            <a:ln>
              <a:solidFill>
                <a:srgbClr val="F6D8C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35" name="Rectangle 3">
            <a:extLst>
              <a:ext uri="{FF2B5EF4-FFF2-40B4-BE49-F238E27FC236}">
                <a16:creationId xmlns:a16="http://schemas.microsoft.com/office/drawing/2014/main" id="{A10DE8BD-383A-4A85-AD01-19E4BBE9ED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4286" y="1062412"/>
            <a:ext cx="3597458" cy="156966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324 + 405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6" name="Rectangle 67">
            <a:extLst>
              <a:ext uri="{FF2B5EF4-FFF2-40B4-BE49-F238E27FC236}">
                <a16:creationId xmlns:a16="http://schemas.microsoft.com/office/drawing/2014/main" id="{9DC12181-4D0E-41B9-9917-C46E16D07E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60036" y="1461889"/>
            <a:ext cx="800219" cy="46166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324</a:t>
            </a:r>
          </a:p>
        </p:txBody>
      </p:sp>
      <p:sp>
        <p:nvSpPr>
          <p:cNvPr id="37" name="Rectangle 68">
            <a:extLst>
              <a:ext uri="{FF2B5EF4-FFF2-40B4-BE49-F238E27FC236}">
                <a16:creationId xmlns:a16="http://schemas.microsoft.com/office/drawing/2014/main" id="{D13795CB-6EA1-44E6-9668-BBACCA6838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31231" y="2092772"/>
            <a:ext cx="732893" cy="46166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405</a:t>
            </a:r>
          </a:p>
        </p:txBody>
      </p:sp>
      <p:sp>
        <p:nvSpPr>
          <p:cNvPr id="38" name="Rectangle 69">
            <a:extLst>
              <a:ext uri="{FF2B5EF4-FFF2-40B4-BE49-F238E27FC236}">
                <a16:creationId xmlns:a16="http://schemas.microsoft.com/office/drawing/2014/main" id="{8354AAC3-1CED-48AD-AC7B-8B5F3B5000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6509" y="1701919"/>
            <a:ext cx="36740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+</a:t>
            </a:r>
          </a:p>
        </p:txBody>
      </p:sp>
      <p:sp>
        <p:nvSpPr>
          <p:cNvPr id="39" name="Line 70">
            <a:extLst>
              <a:ext uri="{FF2B5EF4-FFF2-40B4-BE49-F238E27FC236}">
                <a16:creationId xmlns:a16="http://schemas.microsoft.com/office/drawing/2014/main" id="{D1E093E2-11A8-45B9-A334-5906AAD58FEB}"/>
              </a:ext>
            </a:extLst>
          </p:cNvPr>
          <p:cNvSpPr>
            <a:spLocks noChangeShapeType="1"/>
          </p:cNvSpPr>
          <p:nvPr/>
        </p:nvSpPr>
        <p:spPr bwMode="auto">
          <a:xfrm>
            <a:off x="1062583" y="2554437"/>
            <a:ext cx="16002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4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0" name="Rectangle 71">
            <a:extLst>
              <a:ext uri="{FF2B5EF4-FFF2-40B4-BE49-F238E27FC236}">
                <a16:creationId xmlns:a16="http://schemas.microsoft.com/office/drawing/2014/main" id="{3A18FBC7-4F2D-4C22-ACBB-DDA8D43F22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60036" y="2560966"/>
            <a:ext cx="800219" cy="46166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CC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729</a:t>
            </a:r>
          </a:p>
        </p:txBody>
      </p:sp>
      <p:grpSp>
        <p:nvGrpSpPr>
          <p:cNvPr id="41" name="组合 18">
            <a:extLst>
              <a:ext uri="{FF2B5EF4-FFF2-40B4-BE49-F238E27FC236}">
                <a16:creationId xmlns:a16="http://schemas.microsoft.com/office/drawing/2014/main" id="{F5986C95-2020-4304-8784-145527E59764}"/>
              </a:ext>
            </a:extLst>
          </p:cNvPr>
          <p:cNvGrpSpPr/>
          <p:nvPr/>
        </p:nvGrpSpPr>
        <p:grpSpPr>
          <a:xfrm>
            <a:off x="3380663" y="640507"/>
            <a:ext cx="1895106" cy="2600019"/>
            <a:chOff x="889243" y="871603"/>
            <a:chExt cx="3567993" cy="2369054"/>
          </a:xfrm>
        </p:grpSpPr>
        <p:sp>
          <p:nvSpPr>
            <p:cNvPr id="42" name="任意多边形: 形状 19">
              <a:extLst>
                <a:ext uri="{FF2B5EF4-FFF2-40B4-BE49-F238E27FC236}">
                  <a16:creationId xmlns:a16="http://schemas.microsoft.com/office/drawing/2014/main" id="{25D52B22-EE1D-4629-9702-ADDE304C74DF}"/>
                </a:ext>
              </a:extLst>
            </p:cNvPr>
            <p:cNvSpPr/>
            <p:nvPr/>
          </p:nvSpPr>
          <p:spPr>
            <a:xfrm rot="21226217">
              <a:off x="1011079" y="1013024"/>
              <a:ext cx="3371819" cy="2169087"/>
            </a:xfrm>
            <a:custGeom>
              <a:avLst/>
              <a:gdLst>
                <a:gd name="connsiteX0" fmla="*/ 29229 w 3261562"/>
                <a:gd name="connsiteY0" fmla="*/ 1002256 h 2245828"/>
                <a:gd name="connsiteX1" fmla="*/ 676929 w 3261562"/>
                <a:gd name="connsiteY1" fmla="*/ 164056 h 2245828"/>
                <a:gd name="connsiteX2" fmla="*/ 2000904 w 3261562"/>
                <a:gd name="connsiteY2" fmla="*/ 40231 h 2245828"/>
                <a:gd name="connsiteX3" fmla="*/ 3105804 w 3261562"/>
                <a:gd name="connsiteY3" fmla="*/ 659356 h 2245828"/>
                <a:gd name="connsiteX4" fmla="*/ 3153429 w 3261562"/>
                <a:gd name="connsiteY4" fmla="*/ 1678531 h 2245828"/>
                <a:gd name="connsiteX5" fmla="*/ 2162829 w 3261562"/>
                <a:gd name="connsiteY5" fmla="*/ 2211931 h 2245828"/>
                <a:gd name="connsiteX6" fmla="*/ 648354 w 3261562"/>
                <a:gd name="connsiteY6" fmla="*/ 2097631 h 2245828"/>
                <a:gd name="connsiteX7" fmla="*/ 19704 w 3261562"/>
                <a:gd name="connsiteY7" fmla="*/ 1335631 h 2245828"/>
                <a:gd name="connsiteX8" fmla="*/ 219729 w 3261562"/>
                <a:gd name="connsiteY8" fmla="*/ 621256 h 22458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261562" h="2245828">
                  <a:moveTo>
                    <a:pt x="29229" y="1002256"/>
                  </a:moveTo>
                  <a:cubicBezTo>
                    <a:pt x="188773" y="663324"/>
                    <a:pt x="348317" y="324393"/>
                    <a:pt x="676929" y="164056"/>
                  </a:cubicBezTo>
                  <a:cubicBezTo>
                    <a:pt x="1005541" y="3719"/>
                    <a:pt x="1596092" y="-42319"/>
                    <a:pt x="2000904" y="40231"/>
                  </a:cubicBezTo>
                  <a:cubicBezTo>
                    <a:pt x="2405716" y="122781"/>
                    <a:pt x="2913717" y="386306"/>
                    <a:pt x="3105804" y="659356"/>
                  </a:cubicBezTo>
                  <a:cubicBezTo>
                    <a:pt x="3297891" y="932406"/>
                    <a:pt x="3310591" y="1419769"/>
                    <a:pt x="3153429" y="1678531"/>
                  </a:cubicBezTo>
                  <a:cubicBezTo>
                    <a:pt x="2996267" y="1937293"/>
                    <a:pt x="2580342" y="2142081"/>
                    <a:pt x="2162829" y="2211931"/>
                  </a:cubicBezTo>
                  <a:cubicBezTo>
                    <a:pt x="1745316" y="2281781"/>
                    <a:pt x="1005541" y="2243681"/>
                    <a:pt x="648354" y="2097631"/>
                  </a:cubicBezTo>
                  <a:cubicBezTo>
                    <a:pt x="291167" y="1951581"/>
                    <a:pt x="91142" y="1581694"/>
                    <a:pt x="19704" y="1335631"/>
                  </a:cubicBezTo>
                  <a:cubicBezTo>
                    <a:pt x="-51734" y="1089569"/>
                    <a:pt x="83997" y="855412"/>
                    <a:pt x="219729" y="621256"/>
                  </a:cubicBezTo>
                </a:path>
              </a:pathLst>
            </a:custGeom>
            <a:solidFill>
              <a:srgbClr val="F6D8C3"/>
            </a:solidFill>
            <a:ln>
              <a:solidFill>
                <a:srgbClr val="F6D8C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3" name="任意多边形: 形状 20">
              <a:extLst>
                <a:ext uri="{FF2B5EF4-FFF2-40B4-BE49-F238E27FC236}">
                  <a16:creationId xmlns:a16="http://schemas.microsoft.com/office/drawing/2014/main" id="{5EACEFF4-9423-44DE-B220-25338D652C26}"/>
                </a:ext>
              </a:extLst>
            </p:cNvPr>
            <p:cNvSpPr/>
            <p:nvPr/>
          </p:nvSpPr>
          <p:spPr>
            <a:xfrm rot="21226217">
              <a:off x="939261" y="977548"/>
              <a:ext cx="3517975" cy="2263109"/>
            </a:xfrm>
            <a:custGeom>
              <a:avLst/>
              <a:gdLst>
                <a:gd name="connsiteX0" fmla="*/ 29229 w 3261562"/>
                <a:gd name="connsiteY0" fmla="*/ 1002256 h 2245828"/>
                <a:gd name="connsiteX1" fmla="*/ 676929 w 3261562"/>
                <a:gd name="connsiteY1" fmla="*/ 164056 h 2245828"/>
                <a:gd name="connsiteX2" fmla="*/ 2000904 w 3261562"/>
                <a:gd name="connsiteY2" fmla="*/ 40231 h 2245828"/>
                <a:gd name="connsiteX3" fmla="*/ 3105804 w 3261562"/>
                <a:gd name="connsiteY3" fmla="*/ 659356 h 2245828"/>
                <a:gd name="connsiteX4" fmla="*/ 3153429 w 3261562"/>
                <a:gd name="connsiteY4" fmla="*/ 1678531 h 2245828"/>
                <a:gd name="connsiteX5" fmla="*/ 2162829 w 3261562"/>
                <a:gd name="connsiteY5" fmla="*/ 2211931 h 2245828"/>
                <a:gd name="connsiteX6" fmla="*/ 648354 w 3261562"/>
                <a:gd name="connsiteY6" fmla="*/ 2097631 h 2245828"/>
                <a:gd name="connsiteX7" fmla="*/ 19704 w 3261562"/>
                <a:gd name="connsiteY7" fmla="*/ 1335631 h 2245828"/>
                <a:gd name="connsiteX8" fmla="*/ 219729 w 3261562"/>
                <a:gd name="connsiteY8" fmla="*/ 621256 h 22458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261562" h="2245828">
                  <a:moveTo>
                    <a:pt x="29229" y="1002256"/>
                  </a:moveTo>
                  <a:cubicBezTo>
                    <a:pt x="188773" y="663324"/>
                    <a:pt x="348317" y="324393"/>
                    <a:pt x="676929" y="164056"/>
                  </a:cubicBezTo>
                  <a:cubicBezTo>
                    <a:pt x="1005541" y="3719"/>
                    <a:pt x="1596092" y="-42319"/>
                    <a:pt x="2000904" y="40231"/>
                  </a:cubicBezTo>
                  <a:cubicBezTo>
                    <a:pt x="2405716" y="122781"/>
                    <a:pt x="2913717" y="386306"/>
                    <a:pt x="3105804" y="659356"/>
                  </a:cubicBezTo>
                  <a:cubicBezTo>
                    <a:pt x="3297891" y="932406"/>
                    <a:pt x="3310591" y="1419769"/>
                    <a:pt x="3153429" y="1678531"/>
                  </a:cubicBezTo>
                  <a:cubicBezTo>
                    <a:pt x="2996267" y="1937293"/>
                    <a:pt x="2580342" y="2142081"/>
                    <a:pt x="2162829" y="2211931"/>
                  </a:cubicBezTo>
                  <a:cubicBezTo>
                    <a:pt x="1745316" y="2281781"/>
                    <a:pt x="1005541" y="2243681"/>
                    <a:pt x="648354" y="2097631"/>
                  </a:cubicBezTo>
                  <a:cubicBezTo>
                    <a:pt x="291167" y="1951581"/>
                    <a:pt x="91142" y="1581694"/>
                    <a:pt x="19704" y="1335631"/>
                  </a:cubicBezTo>
                  <a:cubicBezTo>
                    <a:pt x="-51734" y="1089569"/>
                    <a:pt x="83997" y="855412"/>
                    <a:pt x="219729" y="621256"/>
                  </a:cubicBezTo>
                </a:path>
              </a:pathLst>
            </a:custGeom>
            <a:noFill/>
            <a:ln>
              <a:solidFill>
                <a:srgbClr val="F6D8C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4" name="任意多边形: 形状 21">
              <a:extLst>
                <a:ext uri="{FF2B5EF4-FFF2-40B4-BE49-F238E27FC236}">
                  <a16:creationId xmlns:a16="http://schemas.microsoft.com/office/drawing/2014/main" id="{CF53EAD1-4B62-423A-9FDB-3F5E2A55495E}"/>
                </a:ext>
              </a:extLst>
            </p:cNvPr>
            <p:cNvSpPr/>
            <p:nvPr/>
          </p:nvSpPr>
          <p:spPr>
            <a:xfrm rot="107904">
              <a:off x="939261" y="977548"/>
              <a:ext cx="3517975" cy="2263109"/>
            </a:xfrm>
            <a:custGeom>
              <a:avLst/>
              <a:gdLst>
                <a:gd name="connsiteX0" fmla="*/ 29229 w 3261562"/>
                <a:gd name="connsiteY0" fmla="*/ 1002256 h 2245828"/>
                <a:gd name="connsiteX1" fmla="*/ 676929 w 3261562"/>
                <a:gd name="connsiteY1" fmla="*/ 164056 h 2245828"/>
                <a:gd name="connsiteX2" fmla="*/ 2000904 w 3261562"/>
                <a:gd name="connsiteY2" fmla="*/ 40231 h 2245828"/>
                <a:gd name="connsiteX3" fmla="*/ 3105804 w 3261562"/>
                <a:gd name="connsiteY3" fmla="*/ 659356 h 2245828"/>
                <a:gd name="connsiteX4" fmla="*/ 3153429 w 3261562"/>
                <a:gd name="connsiteY4" fmla="*/ 1678531 h 2245828"/>
                <a:gd name="connsiteX5" fmla="*/ 2162829 w 3261562"/>
                <a:gd name="connsiteY5" fmla="*/ 2211931 h 2245828"/>
                <a:gd name="connsiteX6" fmla="*/ 648354 w 3261562"/>
                <a:gd name="connsiteY6" fmla="*/ 2097631 h 2245828"/>
                <a:gd name="connsiteX7" fmla="*/ 19704 w 3261562"/>
                <a:gd name="connsiteY7" fmla="*/ 1335631 h 2245828"/>
                <a:gd name="connsiteX8" fmla="*/ 219729 w 3261562"/>
                <a:gd name="connsiteY8" fmla="*/ 621256 h 22458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261562" h="2245828">
                  <a:moveTo>
                    <a:pt x="29229" y="1002256"/>
                  </a:moveTo>
                  <a:cubicBezTo>
                    <a:pt x="188773" y="663324"/>
                    <a:pt x="348317" y="324393"/>
                    <a:pt x="676929" y="164056"/>
                  </a:cubicBezTo>
                  <a:cubicBezTo>
                    <a:pt x="1005541" y="3719"/>
                    <a:pt x="1596092" y="-42319"/>
                    <a:pt x="2000904" y="40231"/>
                  </a:cubicBezTo>
                  <a:cubicBezTo>
                    <a:pt x="2405716" y="122781"/>
                    <a:pt x="2913717" y="386306"/>
                    <a:pt x="3105804" y="659356"/>
                  </a:cubicBezTo>
                  <a:cubicBezTo>
                    <a:pt x="3297891" y="932406"/>
                    <a:pt x="3310591" y="1419769"/>
                    <a:pt x="3153429" y="1678531"/>
                  </a:cubicBezTo>
                  <a:cubicBezTo>
                    <a:pt x="2996267" y="1937293"/>
                    <a:pt x="2580342" y="2142081"/>
                    <a:pt x="2162829" y="2211931"/>
                  </a:cubicBezTo>
                  <a:cubicBezTo>
                    <a:pt x="1745316" y="2281781"/>
                    <a:pt x="1005541" y="2243681"/>
                    <a:pt x="648354" y="2097631"/>
                  </a:cubicBezTo>
                  <a:cubicBezTo>
                    <a:pt x="291167" y="1951581"/>
                    <a:pt x="91142" y="1581694"/>
                    <a:pt x="19704" y="1335631"/>
                  </a:cubicBezTo>
                  <a:cubicBezTo>
                    <a:pt x="-51734" y="1089569"/>
                    <a:pt x="83997" y="855412"/>
                    <a:pt x="219729" y="621256"/>
                  </a:cubicBezTo>
                </a:path>
              </a:pathLst>
            </a:custGeom>
            <a:noFill/>
            <a:ln>
              <a:solidFill>
                <a:srgbClr val="F6D8C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5" name="任意多边形: 形状 22">
              <a:extLst>
                <a:ext uri="{FF2B5EF4-FFF2-40B4-BE49-F238E27FC236}">
                  <a16:creationId xmlns:a16="http://schemas.microsoft.com/office/drawing/2014/main" id="{BC72A096-7F09-478B-A330-32AB83CE733C}"/>
                </a:ext>
              </a:extLst>
            </p:cNvPr>
            <p:cNvSpPr/>
            <p:nvPr/>
          </p:nvSpPr>
          <p:spPr>
            <a:xfrm rot="21226217">
              <a:off x="889243" y="871603"/>
              <a:ext cx="3517975" cy="2263109"/>
            </a:xfrm>
            <a:custGeom>
              <a:avLst/>
              <a:gdLst>
                <a:gd name="connsiteX0" fmla="*/ 29229 w 3261562"/>
                <a:gd name="connsiteY0" fmla="*/ 1002256 h 2245828"/>
                <a:gd name="connsiteX1" fmla="*/ 676929 w 3261562"/>
                <a:gd name="connsiteY1" fmla="*/ 164056 h 2245828"/>
                <a:gd name="connsiteX2" fmla="*/ 2000904 w 3261562"/>
                <a:gd name="connsiteY2" fmla="*/ 40231 h 2245828"/>
                <a:gd name="connsiteX3" fmla="*/ 3105804 w 3261562"/>
                <a:gd name="connsiteY3" fmla="*/ 659356 h 2245828"/>
                <a:gd name="connsiteX4" fmla="*/ 3153429 w 3261562"/>
                <a:gd name="connsiteY4" fmla="*/ 1678531 h 2245828"/>
                <a:gd name="connsiteX5" fmla="*/ 2162829 w 3261562"/>
                <a:gd name="connsiteY5" fmla="*/ 2211931 h 2245828"/>
                <a:gd name="connsiteX6" fmla="*/ 648354 w 3261562"/>
                <a:gd name="connsiteY6" fmla="*/ 2097631 h 2245828"/>
                <a:gd name="connsiteX7" fmla="*/ 19704 w 3261562"/>
                <a:gd name="connsiteY7" fmla="*/ 1335631 h 2245828"/>
                <a:gd name="connsiteX8" fmla="*/ 219729 w 3261562"/>
                <a:gd name="connsiteY8" fmla="*/ 621256 h 22458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261562" h="2245828">
                  <a:moveTo>
                    <a:pt x="29229" y="1002256"/>
                  </a:moveTo>
                  <a:cubicBezTo>
                    <a:pt x="188773" y="663324"/>
                    <a:pt x="348317" y="324393"/>
                    <a:pt x="676929" y="164056"/>
                  </a:cubicBezTo>
                  <a:cubicBezTo>
                    <a:pt x="1005541" y="3719"/>
                    <a:pt x="1596092" y="-42319"/>
                    <a:pt x="2000904" y="40231"/>
                  </a:cubicBezTo>
                  <a:cubicBezTo>
                    <a:pt x="2405716" y="122781"/>
                    <a:pt x="2913717" y="386306"/>
                    <a:pt x="3105804" y="659356"/>
                  </a:cubicBezTo>
                  <a:cubicBezTo>
                    <a:pt x="3297891" y="932406"/>
                    <a:pt x="3310591" y="1419769"/>
                    <a:pt x="3153429" y="1678531"/>
                  </a:cubicBezTo>
                  <a:cubicBezTo>
                    <a:pt x="2996267" y="1937293"/>
                    <a:pt x="2580342" y="2142081"/>
                    <a:pt x="2162829" y="2211931"/>
                  </a:cubicBezTo>
                  <a:cubicBezTo>
                    <a:pt x="1745316" y="2281781"/>
                    <a:pt x="1005541" y="2243681"/>
                    <a:pt x="648354" y="2097631"/>
                  </a:cubicBezTo>
                  <a:cubicBezTo>
                    <a:pt x="291167" y="1951581"/>
                    <a:pt x="91142" y="1581694"/>
                    <a:pt x="19704" y="1335631"/>
                  </a:cubicBezTo>
                  <a:cubicBezTo>
                    <a:pt x="-51734" y="1089569"/>
                    <a:pt x="83997" y="855412"/>
                    <a:pt x="219729" y="621256"/>
                  </a:cubicBezTo>
                </a:path>
              </a:pathLst>
            </a:custGeom>
            <a:noFill/>
            <a:ln>
              <a:solidFill>
                <a:srgbClr val="F6D8C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46" name="Rectangle 3">
            <a:extLst>
              <a:ext uri="{FF2B5EF4-FFF2-40B4-BE49-F238E27FC236}">
                <a16:creationId xmlns:a16="http://schemas.microsoft.com/office/drawing/2014/main" id="{7F40779B-DADA-4548-A34D-0CA2C78301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5516" y="1139103"/>
            <a:ext cx="3597458" cy="156966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761 + 128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7" name="Rectangle 74">
            <a:extLst>
              <a:ext uri="{FF2B5EF4-FFF2-40B4-BE49-F238E27FC236}">
                <a16:creationId xmlns:a16="http://schemas.microsoft.com/office/drawing/2014/main" id="{784FE050-07FA-4D34-AD74-406AC4B91D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82857" y="1484907"/>
            <a:ext cx="800219" cy="46166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761</a:t>
            </a:r>
          </a:p>
        </p:txBody>
      </p:sp>
      <p:sp>
        <p:nvSpPr>
          <p:cNvPr id="48" name="Rectangle 75">
            <a:extLst>
              <a:ext uri="{FF2B5EF4-FFF2-40B4-BE49-F238E27FC236}">
                <a16:creationId xmlns:a16="http://schemas.microsoft.com/office/drawing/2014/main" id="{1D896931-3858-43D5-81A7-CA553CC44F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74992" y="2065277"/>
            <a:ext cx="732893" cy="46166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>
                <a:latin typeface="Cambria" panose="02040503050406030204" pitchFamily="18" charset="0"/>
                <a:ea typeface="Cambria" panose="02040503050406030204" pitchFamily="18" charset="0"/>
              </a:rPr>
              <a:t>128</a:t>
            </a:r>
          </a:p>
        </p:txBody>
      </p:sp>
      <p:sp>
        <p:nvSpPr>
          <p:cNvPr id="49" name="Rectangle 76">
            <a:extLst>
              <a:ext uri="{FF2B5EF4-FFF2-40B4-BE49-F238E27FC236}">
                <a16:creationId xmlns:a16="http://schemas.microsoft.com/office/drawing/2014/main" id="{C9838876-5FEF-46D1-8CE7-2860E13C11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82172" y="1669037"/>
            <a:ext cx="36740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latin typeface="Cambria" panose="02040503050406030204" pitchFamily="18" charset="0"/>
                <a:ea typeface="Cambria" panose="02040503050406030204" pitchFamily="18" charset="0"/>
              </a:rPr>
              <a:t>+</a:t>
            </a:r>
          </a:p>
        </p:txBody>
      </p:sp>
      <p:sp>
        <p:nvSpPr>
          <p:cNvPr id="50" name="Line 77">
            <a:extLst>
              <a:ext uri="{FF2B5EF4-FFF2-40B4-BE49-F238E27FC236}">
                <a16:creationId xmlns:a16="http://schemas.microsoft.com/office/drawing/2014/main" id="{159C6919-4445-4A87-B7EF-D816F4FAE409}"/>
              </a:ext>
            </a:extLst>
          </p:cNvPr>
          <p:cNvSpPr>
            <a:spLocks noChangeShapeType="1"/>
          </p:cNvSpPr>
          <p:nvPr/>
        </p:nvSpPr>
        <p:spPr bwMode="auto">
          <a:xfrm>
            <a:off x="3582172" y="2526942"/>
            <a:ext cx="16002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4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1" name="Rectangle 78">
            <a:extLst>
              <a:ext uri="{FF2B5EF4-FFF2-40B4-BE49-F238E27FC236}">
                <a16:creationId xmlns:a16="http://schemas.microsoft.com/office/drawing/2014/main" id="{A20F6820-E43B-4F8A-A55D-8116B4447A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07666" y="2558999"/>
            <a:ext cx="800219" cy="46166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CC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889</a:t>
            </a:r>
          </a:p>
        </p:txBody>
      </p:sp>
      <p:grpSp>
        <p:nvGrpSpPr>
          <p:cNvPr id="52" name="组合 18">
            <a:extLst>
              <a:ext uri="{FF2B5EF4-FFF2-40B4-BE49-F238E27FC236}">
                <a16:creationId xmlns:a16="http://schemas.microsoft.com/office/drawing/2014/main" id="{DA18F5F2-3FAC-4E4A-B6E2-C1555C93F72D}"/>
              </a:ext>
            </a:extLst>
          </p:cNvPr>
          <p:cNvGrpSpPr/>
          <p:nvPr/>
        </p:nvGrpSpPr>
        <p:grpSpPr>
          <a:xfrm>
            <a:off x="6231122" y="666395"/>
            <a:ext cx="1895106" cy="2600019"/>
            <a:chOff x="889243" y="871603"/>
            <a:chExt cx="3567993" cy="2369054"/>
          </a:xfrm>
        </p:grpSpPr>
        <p:sp>
          <p:nvSpPr>
            <p:cNvPr id="53" name="任意多边形: 形状 19">
              <a:extLst>
                <a:ext uri="{FF2B5EF4-FFF2-40B4-BE49-F238E27FC236}">
                  <a16:creationId xmlns:a16="http://schemas.microsoft.com/office/drawing/2014/main" id="{8D1F0F5E-2F93-498B-BEA8-74C18B769AE5}"/>
                </a:ext>
              </a:extLst>
            </p:cNvPr>
            <p:cNvSpPr/>
            <p:nvPr/>
          </p:nvSpPr>
          <p:spPr>
            <a:xfrm rot="21226217">
              <a:off x="1011079" y="1013024"/>
              <a:ext cx="3371819" cy="2169087"/>
            </a:xfrm>
            <a:custGeom>
              <a:avLst/>
              <a:gdLst>
                <a:gd name="connsiteX0" fmla="*/ 29229 w 3261562"/>
                <a:gd name="connsiteY0" fmla="*/ 1002256 h 2245828"/>
                <a:gd name="connsiteX1" fmla="*/ 676929 w 3261562"/>
                <a:gd name="connsiteY1" fmla="*/ 164056 h 2245828"/>
                <a:gd name="connsiteX2" fmla="*/ 2000904 w 3261562"/>
                <a:gd name="connsiteY2" fmla="*/ 40231 h 2245828"/>
                <a:gd name="connsiteX3" fmla="*/ 3105804 w 3261562"/>
                <a:gd name="connsiteY3" fmla="*/ 659356 h 2245828"/>
                <a:gd name="connsiteX4" fmla="*/ 3153429 w 3261562"/>
                <a:gd name="connsiteY4" fmla="*/ 1678531 h 2245828"/>
                <a:gd name="connsiteX5" fmla="*/ 2162829 w 3261562"/>
                <a:gd name="connsiteY5" fmla="*/ 2211931 h 2245828"/>
                <a:gd name="connsiteX6" fmla="*/ 648354 w 3261562"/>
                <a:gd name="connsiteY6" fmla="*/ 2097631 h 2245828"/>
                <a:gd name="connsiteX7" fmla="*/ 19704 w 3261562"/>
                <a:gd name="connsiteY7" fmla="*/ 1335631 h 2245828"/>
                <a:gd name="connsiteX8" fmla="*/ 219729 w 3261562"/>
                <a:gd name="connsiteY8" fmla="*/ 621256 h 22458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261562" h="2245828">
                  <a:moveTo>
                    <a:pt x="29229" y="1002256"/>
                  </a:moveTo>
                  <a:cubicBezTo>
                    <a:pt x="188773" y="663324"/>
                    <a:pt x="348317" y="324393"/>
                    <a:pt x="676929" y="164056"/>
                  </a:cubicBezTo>
                  <a:cubicBezTo>
                    <a:pt x="1005541" y="3719"/>
                    <a:pt x="1596092" y="-42319"/>
                    <a:pt x="2000904" y="40231"/>
                  </a:cubicBezTo>
                  <a:cubicBezTo>
                    <a:pt x="2405716" y="122781"/>
                    <a:pt x="2913717" y="386306"/>
                    <a:pt x="3105804" y="659356"/>
                  </a:cubicBezTo>
                  <a:cubicBezTo>
                    <a:pt x="3297891" y="932406"/>
                    <a:pt x="3310591" y="1419769"/>
                    <a:pt x="3153429" y="1678531"/>
                  </a:cubicBezTo>
                  <a:cubicBezTo>
                    <a:pt x="2996267" y="1937293"/>
                    <a:pt x="2580342" y="2142081"/>
                    <a:pt x="2162829" y="2211931"/>
                  </a:cubicBezTo>
                  <a:cubicBezTo>
                    <a:pt x="1745316" y="2281781"/>
                    <a:pt x="1005541" y="2243681"/>
                    <a:pt x="648354" y="2097631"/>
                  </a:cubicBezTo>
                  <a:cubicBezTo>
                    <a:pt x="291167" y="1951581"/>
                    <a:pt x="91142" y="1581694"/>
                    <a:pt x="19704" y="1335631"/>
                  </a:cubicBezTo>
                  <a:cubicBezTo>
                    <a:pt x="-51734" y="1089569"/>
                    <a:pt x="83997" y="855412"/>
                    <a:pt x="219729" y="621256"/>
                  </a:cubicBezTo>
                </a:path>
              </a:pathLst>
            </a:custGeom>
            <a:solidFill>
              <a:srgbClr val="F6D8C3"/>
            </a:solidFill>
            <a:ln>
              <a:solidFill>
                <a:srgbClr val="F6D8C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4" name="任意多边形: 形状 20">
              <a:extLst>
                <a:ext uri="{FF2B5EF4-FFF2-40B4-BE49-F238E27FC236}">
                  <a16:creationId xmlns:a16="http://schemas.microsoft.com/office/drawing/2014/main" id="{FEB046B8-1BE0-4C96-A566-33C888DA765F}"/>
                </a:ext>
              </a:extLst>
            </p:cNvPr>
            <p:cNvSpPr/>
            <p:nvPr/>
          </p:nvSpPr>
          <p:spPr>
            <a:xfrm rot="21226217">
              <a:off x="939261" y="977548"/>
              <a:ext cx="3517975" cy="2263109"/>
            </a:xfrm>
            <a:custGeom>
              <a:avLst/>
              <a:gdLst>
                <a:gd name="connsiteX0" fmla="*/ 29229 w 3261562"/>
                <a:gd name="connsiteY0" fmla="*/ 1002256 h 2245828"/>
                <a:gd name="connsiteX1" fmla="*/ 676929 w 3261562"/>
                <a:gd name="connsiteY1" fmla="*/ 164056 h 2245828"/>
                <a:gd name="connsiteX2" fmla="*/ 2000904 w 3261562"/>
                <a:gd name="connsiteY2" fmla="*/ 40231 h 2245828"/>
                <a:gd name="connsiteX3" fmla="*/ 3105804 w 3261562"/>
                <a:gd name="connsiteY3" fmla="*/ 659356 h 2245828"/>
                <a:gd name="connsiteX4" fmla="*/ 3153429 w 3261562"/>
                <a:gd name="connsiteY4" fmla="*/ 1678531 h 2245828"/>
                <a:gd name="connsiteX5" fmla="*/ 2162829 w 3261562"/>
                <a:gd name="connsiteY5" fmla="*/ 2211931 h 2245828"/>
                <a:gd name="connsiteX6" fmla="*/ 648354 w 3261562"/>
                <a:gd name="connsiteY6" fmla="*/ 2097631 h 2245828"/>
                <a:gd name="connsiteX7" fmla="*/ 19704 w 3261562"/>
                <a:gd name="connsiteY7" fmla="*/ 1335631 h 2245828"/>
                <a:gd name="connsiteX8" fmla="*/ 219729 w 3261562"/>
                <a:gd name="connsiteY8" fmla="*/ 621256 h 22458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261562" h="2245828">
                  <a:moveTo>
                    <a:pt x="29229" y="1002256"/>
                  </a:moveTo>
                  <a:cubicBezTo>
                    <a:pt x="188773" y="663324"/>
                    <a:pt x="348317" y="324393"/>
                    <a:pt x="676929" y="164056"/>
                  </a:cubicBezTo>
                  <a:cubicBezTo>
                    <a:pt x="1005541" y="3719"/>
                    <a:pt x="1596092" y="-42319"/>
                    <a:pt x="2000904" y="40231"/>
                  </a:cubicBezTo>
                  <a:cubicBezTo>
                    <a:pt x="2405716" y="122781"/>
                    <a:pt x="2913717" y="386306"/>
                    <a:pt x="3105804" y="659356"/>
                  </a:cubicBezTo>
                  <a:cubicBezTo>
                    <a:pt x="3297891" y="932406"/>
                    <a:pt x="3310591" y="1419769"/>
                    <a:pt x="3153429" y="1678531"/>
                  </a:cubicBezTo>
                  <a:cubicBezTo>
                    <a:pt x="2996267" y="1937293"/>
                    <a:pt x="2580342" y="2142081"/>
                    <a:pt x="2162829" y="2211931"/>
                  </a:cubicBezTo>
                  <a:cubicBezTo>
                    <a:pt x="1745316" y="2281781"/>
                    <a:pt x="1005541" y="2243681"/>
                    <a:pt x="648354" y="2097631"/>
                  </a:cubicBezTo>
                  <a:cubicBezTo>
                    <a:pt x="291167" y="1951581"/>
                    <a:pt x="91142" y="1581694"/>
                    <a:pt x="19704" y="1335631"/>
                  </a:cubicBezTo>
                  <a:cubicBezTo>
                    <a:pt x="-51734" y="1089569"/>
                    <a:pt x="83997" y="855412"/>
                    <a:pt x="219729" y="621256"/>
                  </a:cubicBezTo>
                </a:path>
              </a:pathLst>
            </a:custGeom>
            <a:noFill/>
            <a:ln>
              <a:solidFill>
                <a:srgbClr val="F6D8C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5" name="任意多边形: 形状 21">
              <a:extLst>
                <a:ext uri="{FF2B5EF4-FFF2-40B4-BE49-F238E27FC236}">
                  <a16:creationId xmlns:a16="http://schemas.microsoft.com/office/drawing/2014/main" id="{28465CB8-10D0-4043-BB85-F6AE20493E6A}"/>
                </a:ext>
              </a:extLst>
            </p:cNvPr>
            <p:cNvSpPr/>
            <p:nvPr/>
          </p:nvSpPr>
          <p:spPr>
            <a:xfrm rot="107904">
              <a:off x="939261" y="977548"/>
              <a:ext cx="3517975" cy="2263109"/>
            </a:xfrm>
            <a:custGeom>
              <a:avLst/>
              <a:gdLst>
                <a:gd name="connsiteX0" fmla="*/ 29229 w 3261562"/>
                <a:gd name="connsiteY0" fmla="*/ 1002256 h 2245828"/>
                <a:gd name="connsiteX1" fmla="*/ 676929 w 3261562"/>
                <a:gd name="connsiteY1" fmla="*/ 164056 h 2245828"/>
                <a:gd name="connsiteX2" fmla="*/ 2000904 w 3261562"/>
                <a:gd name="connsiteY2" fmla="*/ 40231 h 2245828"/>
                <a:gd name="connsiteX3" fmla="*/ 3105804 w 3261562"/>
                <a:gd name="connsiteY3" fmla="*/ 659356 h 2245828"/>
                <a:gd name="connsiteX4" fmla="*/ 3153429 w 3261562"/>
                <a:gd name="connsiteY4" fmla="*/ 1678531 h 2245828"/>
                <a:gd name="connsiteX5" fmla="*/ 2162829 w 3261562"/>
                <a:gd name="connsiteY5" fmla="*/ 2211931 h 2245828"/>
                <a:gd name="connsiteX6" fmla="*/ 648354 w 3261562"/>
                <a:gd name="connsiteY6" fmla="*/ 2097631 h 2245828"/>
                <a:gd name="connsiteX7" fmla="*/ 19704 w 3261562"/>
                <a:gd name="connsiteY7" fmla="*/ 1335631 h 2245828"/>
                <a:gd name="connsiteX8" fmla="*/ 219729 w 3261562"/>
                <a:gd name="connsiteY8" fmla="*/ 621256 h 22458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261562" h="2245828">
                  <a:moveTo>
                    <a:pt x="29229" y="1002256"/>
                  </a:moveTo>
                  <a:cubicBezTo>
                    <a:pt x="188773" y="663324"/>
                    <a:pt x="348317" y="324393"/>
                    <a:pt x="676929" y="164056"/>
                  </a:cubicBezTo>
                  <a:cubicBezTo>
                    <a:pt x="1005541" y="3719"/>
                    <a:pt x="1596092" y="-42319"/>
                    <a:pt x="2000904" y="40231"/>
                  </a:cubicBezTo>
                  <a:cubicBezTo>
                    <a:pt x="2405716" y="122781"/>
                    <a:pt x="2913717" y="386306"/>
                    <a:pt x="3105804" y="659356"/>
                  </a:cubicBezTo>
                  <a:cubicBezTo>
                    <a:pt x="3297891" y="932406"/>
                    <a:pt x="3310591" y="1419769"/>
                    <a:pt x="3153429" y="1678531"/>
                  </a:cubicBezTo>
                  <a:cubicBezTo>
                    <a:pt x="2996267" y="1937293"/>
                    <a:pt x="2580342" y="2142081"/>
                    <a:pt x="2162829" y="2211931"/>
                  </a:cubicBezTo>
                  <a:cubicBezTo>
                    <a:pt x="1745316" y="2281781"/>
                    <a:pt x="1005541" y="2243681"/>
                    <a:pt x="648354" y="2097631"/>
                  </a:cubicBezTo>
                  <a:cubicBezTo>
                    <a:pt x="291167" y="1951581"/>
                    <a:pt x="91142" y="1581694"/>
                    <a:pt x="19704" y="1335631"/>
                  </a:cubicBezTo>
                  <a:cubicBezTo>
                    <a:pt x="-51734" y="1089569"/>
                    <a:pt x="83997" y="855412"/>
                    <a:pt x="219729" y="621256"/>
                  </a:cubicBezTo>
                </a:path>
              </a:pathLst>
            </a:custGeom>
            <a:noFill/>
            <a:ln>
              <a:solidFill>
                <a:srgbClr val="F6D8C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6" name="任意多边形: 形状 22">
              <a:extLst>
                <a:ext uri="{FF2B5EF4-FFF2-40B4-BE49-F238E27FC236}">
                  <a16:creationId xmlns:a16="http://schemas.microsoft.com/office/drawing/2014/main" id="{4EE05C74-82A2-476A-A363-B7EC31C79CBC}"/>
                </a:ext>
              </a:extLst>
            </p:cNvPr>
            <p:cNvSpPr/>
            <p:nvPr/>
          </p:nvSpPr>
          <p:spPr>
            <a:xfrm rot="21226217">
              <a:off x="889243" y="871603"/>
              <a:ext cx="3517975" cy="2263109"/>
            </a:xfrm>
            <a:custGeom>
              <a:avLst/>
              <a:gdLst>
                <a:gd name="connsiteX0" fmla="*/ 29229 w 3261562"/>
                <a:gd name="connsiteY0" fmla="*/ 1002256 h 2245828"/>
                <a:gd name="connsiteX1" fmla="*/ 676929 w 3261562"/>
                <a:gd name="connsiteY1" fmla="*/ 164056 h 2245828"/>
                <a:gd name="connsiteX2" fmla="*/ 2000904 w 3261562"/>
                <a:gd name="connsiteY2" fmla="*/ 40231 h 2245828"/>
                <a:gd name="connsiteX3" fmla="*/ 3105804 w 3261562"/>
                <a:gd name="connsiteY3" fmla="*/ 659356 h 2245828"/>
                <a:gd name="connsiteX4" fmla="*/ 3153429 w 3261562"/>
                <a:gd name="connsiteY4" fmla="*/ 1678531 h 2245828"/>
                <a:gd name="connsiteX5" fmla="*/ 2162829 w 3261562"/>
                <a:gd name="connsiteY5" fmla="*/ 2211931 h 2245828"/>
                <a:gd name="connsiteX6" fmla="*/ 648354 w 3261562"/>
                <a:gd name="connsiteY6" fmla="*/ 2097631 h 2245828"/>
                <a:gd name="connsiteX7" fmla="*/ 19704 w 3261562"/>
                <a:gd name="connsiteY7" fmla="*/ 1335631 h 2245828"/>
                <a:gd name="connsiteX8" fmla="*/ 219729 w 3261562"/>
                <a:gd name="connsiteY8" fmla="*/ 621256 h 22458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261562" h="2245828">
                  <a:moveTo>
                    <a:pt x="29229" y="1002256"/>
                  </a:moveTo>
                  <a:cubicBezTo>
                    <a:pt x="188773" y="663324"/>
                    <a:pt x="348317" y="324393"/>
                    <a:pt x="676929" y="164056"/>
                  </a:cubicBezTo>
                  <a:cubicBezTo>
                    <a:pt x="1005541" y="3719"/>
                    <a:pt x="1596092" y="-42319"/>
                    <a:pt x="2000904" y="40231"/>
                  </a:cubicBezTo>
                  <a:cubicBezTo>
                    <a:pt x="2405716" y="122781"/>
                    <a:pt x="2913717" y="386306"/>
                    <a:pt x="3105804" y="659356"/>
                  </a:cubicBezTo>
                  <a:cubicBezTo>
                    <a:pt x="3297891" y="932406"/>
                    <a:pt x="3310591" y="1419769"/>
                    <a:pt x="3153429" y="1678531"/>
                  </a:cubicBezTo>
                  <a:cubicBezTo>
                    <a:pt x="2996267" y="1937293"/>
                    <a:pt x="2580342" y="2142081"/>
                    <a:pt x="2162829" y="2211931"/>
                  </a:cubicBezTo>
                  <a:cubicBezTo>
                    <a:pt x="1745316" y="2281781"/>
                    <a:pt x="1005541" y="2243681"/>
                    <a:pt x="648354" y="2097631"/>
                  </a:cubicBezTo>
                  <a:cubicBezTo>
                    <a:pt x="291167" y="1951581"/>
                    <a:pt x="91142" y="1581694"/>
                    <a:pt x="19704" y="1335631"/>
                  </a:cubicBezTo>
                  <a:cubicBezTo>
                    <a:pt x="-51734" y="1089569"/>
                    <a:pt x="83997" y="855412"/>
                    <a:pt x="219729" y="621256"/>
                  </a:cubicBezTo>
                </a:path>
              </a:pathLst>
            </a:custGeom>
            <a:noFill/>
            <a:ln>
              <a:solidFill>
                <a:srgbClr val="F6D8C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57" name="Rectangle 3">
            <a:extLst>
              <a:ext uri="{FF2B5EF4-FFF2-40B4-BE49-F238E27FC236}">
                <a16:creationId xmlns:a16="http://schemas.microsoft.com/office/drawing/2014/main" id="{3306379D-0E4C-4E1A-8CAE-CC6FE122A1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66228" y="1155421"/>
            <a:ext cx="3597458" cy="156966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25 + 721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8" name="Rectangle 82">
            <a:extLst>
              <a:ext uri="{FF2B5EF4-FFF2-40B4-BE49-F238E27FC236}">
                <a16:creationId xmlns:a16="http://schemas.microsoft.com/office/drawing/2014/main" id="{F906CD78-3BD9-42C2-9939-F72969CBD4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22197" y="1495450"/>
            <a:ext cx="617477" cy="46166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25</a:t>
            </a:r>
          </a:p>
        </p:txBody>
      </p:sp>
      <p:sp>
        <p:nvSpPr>
          <p:cNvPr id="59" name="Rectangle 83">
            <a:extLst>
              <a:ext uri="{FF2B5EF4-FFF2-40B4-BE49-F238E27FC236}">
                <a16:creationId xmlns:a16="http://schemas.microsoft.com/office/drawing/2014/main" id="{3CACDC97-8D9D-4B7E-84E8-CEC9D97662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20336" y="1955502"/>
            <a:ext cx="852608" cy="46166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721</a:t>
            </a:r>
          </a:p>
        </p:txBody>
      </p:sp>
      <p:sp>
        <p:nvSpPr>
          <p:cNvPr id="60" name="Rectangle 84">
            <a:extLst>
              <a:ext uri="{FF2B5EF4-FFF2-40B4-BE49-F238E27FC236}">
                <a16:creationId xmlns:a16="http://schemas.microsoft.com/office/drawing/2014/main" id="{2FD21760-4EE6-4976-949E-1CF5A13FA6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23800" y="1711260"/>
            <a:ext cx="36740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+</a:t>
            </a:r>
          </a:p>
        </p:txBody>
      </p:sp>
      <p:sp>
        <p:nvSpPr>
          <p:cNvPr id="61" name="Rectangle 86">
            <a:extLst>
              <a:ext uri="{FF2B5EF4-FFF2-40B4-BE49-F238E27FC236}">
                <a16:creationId xmlns:a16="http://schemas.microsoft.com/office/drawing/2014/main" id="{EB7AE5DA-B9AF-4724-A11B-9F98853837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53481" y="2523323"/>
            <a:ext cx="930932" cy="46166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CC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746</a:t>
            </a:r>
          </a:p>
        </p:txBody>
      </p:sp>
      <p:sp>
        <p:nvSpPr>
          <p:cNvPr id="62" name="Line 85">
            <a:extLst>
              <a:ext uri="{FF2B5EF4-FFF2-40B4-BE49-F238E27FC236}">
                <a16:creationId xmlns:a16="http://schemas.microsoft.com/office/drawing/2014/main" id="{DF2CDCF1-CFCB-40BC-BE7A-B463DE423DC7}"/>
              </a:ext>
            </a:extLst>
          </p:cNvPr>
          <p:cNvSpPr>
            <a:spLocks noChangeShapeType="1"/>
          </p:cNvSpPr>
          <p:nvPr/>
        </p:nvSpPr>
        <p:spPr bwMode="auto">
          <a:xfrm>
            <a:off x="6366227" y="2533441"/>
            <a:ext cx="1753209" cy="12351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8668127"/>
      </p:ext>
    </p:extLst>
  </p:cSld>
  <p:clrMapOvr>
    <a:masterClrMapping/>
  </p:clrMapOvr>
  <p:transition spd="slow" advClick="0" advTm="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94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10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2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7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6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8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8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9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3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4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7" grpId="0"/>
      <p:bldP spid="38" grpId="0"/>
      <p:bldP spid="40" grpId="0"/>
      <p:bldP spid="47" grpId="0"/>
      <p:bldP spid="48" grpId="0"/>
      <p:bldP spid="49" grpId="0"/>
      <p:bldP spid="51" grpId="0"/>
      <p:bldP spid="58" grpId="0"/>
      <p:bldP spid="59" grpId="0"/>
      <p:bldP spid="60" grpId="0"/>
      <p:bldP spid="6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E2FED140-8E86-433D-A12E-65D8A01C6C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6313" y="0"/>
            <a:ext cx="60198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</p:txBody>
      </p:sp>
      <p:sp>
        <p:nvSpPr>
          <p:cNvPr id="10" name="Rectangle 10">
            <a:extLst>
              <a:ext uri="{FF2B5EF4-FFF2-40B4-BE49-F238E27FC236}">
                <a16:creationId xmlns:a16="http://schemas.microsoft.com/office/drawing/2014/main" id="{B7767E03-DC29-443C-A86D-9F87F7EA0A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85421" y="3355575"/>
            <a:ext cx="2667000" cy="46166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</p:txBody>
      </p:sp>
      <p:sp>
        <p:nvSpPr>
          <p:cNvPr id="17" name="Rectangle 17">
            <a:extLst>
              <a:ext uri="{FF2B5EF4-FFF2-40B4-BE49-F238E27FC236}">
                <a16:creationId xmlns:a16="http://schemas.microsoft.com/office/drawing/2014/main" id="{FDE59E51-3235-4B11-A03B-A1D79993ED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0202" y="757535"/>
            <a:ext cx="2971800" cy="46166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</p:txBody>
      </p:sp>
      <p:grpSp>
        <p:nvGrpSpPr>
          <p:cNvPr id="24" name="组合 18">
            <a:extLst>
              <a:ext uri="{FF2B5EF4-FFF2-40B4-BE49-F238E27FC236}">
                <a16:creationId xmlns:a16="http://schemas.microsoft.com/office/drawing/2014/main" id="{7785F6ED-C968-496B-8672-08799AA02CD1}"/>
              </a:ext>
            </a:extLst>
          </p:cNvPr>
          <p:cNvGrpSpPr/>
          <p:nvPr/>
        </p:nvGrpSpPr>
        <p:grpSpPr>
          <a:xfrm>
            <a:off x="478639" y="757535"/>
            <a:ext cx="1895106" cy="2600019"/>
            <a:chOff x="889243" y="871603"/>
            <a:chExt cx="3567993" cy="2369054"/>
          </a:xfrm>
        </p:grpSpPr>
        <p:sp>
          <p:nvSpPr>
            <p:cNvPr id="25" name="任意多边形: 形状 19">
              <a:extLst>
                <a:ext uri="{FF2B5EF4-FFF2-40B4-BE49-F238E27FC236}">
                  <a16:creationId xmlns:a16="http://schemas.microsoft.com/office/drawing/2014/main" id="{89A6E934-78E3-46AA-8120-D5B680D13087}"/>
                </a:ext>
              </a:extLst>
            </p:cNvPr>
            <p:cNvSpPr/>
            <p:nvPr/>
          </p:nvSpPr>
          <p:spPr>
            <a:xfrm rot="21226217">
              <a:off x="1011079" y="1013024"/>
              <a:ext cx="3371819" cy="2169087"/>
            </a:xfrm>
            <a:custGeom>
              <a:avLst/>
              <a:gdLst>
                <a:gd name="connsiteX0" fmla="*/ 29229 w 3261562"/>
                <a:gd name="connsiteY0" fmla="*/ 1002256 h 2245828"/>
                <a:gd name="connsiteX1" fmla="*/ 676929 w 3261562"/>
                <a:gd name="connsiteY1" fmla="*/ 164056 h 2245828"/>
                <a:gd name="connsiteX2" fmla="*/ 2000904 w 3261562"/>
                <a:gd name="connsiteY2" fmla="*/ 40231 h 2245828"/>
                <a:gd name="connsiteX3" fmla="*/ 3105804 w 3261562"/>
                <a:gd name="connsiteY3" fmla="*/ 659356 h 2245828"/>
                <a:gd name="connsiteX4" fmla="*/ 3153429 w 3261562"/>
                <a:gd name="connsiteY4" fmla="*/ 1678531 h 2245828"/>
                <a:gd name="connsiteX5" fmla="*/ 2162829 w 3261562"/>
                <a:gd name="connsiteY5" fmla="*/ 2211931 h 2245828"/>
                <a:gd name="connsiteX6" fmla="*/ 648354 w 3261562"/>
                <a:gd name="connsiteY6" fmla="*/ 2097631 h 2245828"/>
                <a:gd name="connsiteX7" fmla="*/ 19704 w 3261562"/>
                <a:gd name="connsiteY7" fmla="*/ 1335631 h 2245828"/>
                <a:gd name="connsiteX8" fmla="*/ 219729 w 3261562"/>
                <a:gd name="connsiteY8" fmla="*/ 621256 h 22458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261562" h="2245828">
                  <a:moveTo>
                    <a:pt x="29229" y="1002256"/>
                  </a:moveTo>
                  <a:cubicBezTo>
                    <a:pt x="188773" y="663324"/>
                    <a:pt x="348317" y="324393"/>
                    <a:pt x="676929" y="164056"/>
                  </a:cubicBezTo>
                  <a:cubicBezTo>
                    <a:pt x="1005541" y="3719"/>
                    <a:pt x="1596092" y="-42319"/>
                    <a:pt x="2000904" y="40231"/>
                  </a:cubicBezTo>
                  <a:cubicBezTo>
                    <a:pt x="2405716" y="122781"/>
                    <a:pt x="2913717" y="386306"/>
                    <a:pt x="3105804" y="659356"/>
                  </a:cubicBezTo>
                  <a:cubicBezTo>
                    <a:pt x="3297891" y="932406"/>
                    <a:pt x="3310591" y="1419769"/>
                    <a:pt x="3153429" y="1678531"/>
                  </a:cubicBezTo>
                  <a:cubicBezTo>
                    <a:pt x="2996267" y="1937293"/>
                    <a:pt x="2580342" y="2142081"/>
                    <a:pt x="2162829" y="2211931"/>
                  </a:cubicBezTo>
                  <a:cubicBezTo>
                    <a:pt x="1745316" y="2281781"/>
                    <a:pt x="1005541" y="2243681"/>
                    <a:pt x="648354" y="2097631"/>
                  </a:cubicBezTo>
                  <a:cubicBezTo>
                    <a:pt x="291167" y="1951581"/>
                    <a:pt x="91142" y="1581694"/>
                    <a:pt x="19704" y="1335631"/>
                  </a:cubicBezTo>
                  <a:cubicBezTo>
                    <a:pt x="-51734" y="1089569"/>
                    <a:pt x="83997" y="855412"/>
                    <a:pt x="219729" y="621256"/>
                  </a:cubicBezTo>
                </a:path>
              </a:pathLst>
            </a:custGeom>
            <a:solidFill>
              <a:srgbClr val="F6D8C3"/>
            </a:solidFill>
            <a:ln>
              <a:solidFill>
                <a:srgbClr val="F6D8C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6" name="任意多边形: 形状 20">
              <a:extLst>
                <a:ext uri="{FF2B5EF4-FFF2-40B4-BE49-F238E27FC236}">
                  <a16:creationId xmlns:a16="http://schemas.microsoft.com/office/drawing/2014/main" id="{3DBC5BE6-96A6-4F13-ACFC-0B2F71487FB2}"/>
                </a:ext>
              </a:extLst>
            </p:cNvPr>
            <p:cNvSpPr/>
            <p:nvPr/>
          </p:nvSpPr>
          <p:spPr>
            <a:xfrm rot="21226217">
              <a:off x="939261" y="977548"/>
              <a:ext cx="3517975" cy="2263109"/>
            </a:xfrm>
            <a:custGeom>
              <a:avLst/>
              <a:gdLst>
                <a:gd name="connsiteX0" fmla="*/ 29229 w 3261562"/>
                <a:gd name="connsiteY0" fmla="*/ 1002256 h 2245828"/>
                <a:gd name="connsiteX1" fmla="*/ 676929 w 3261562"/>
                <a:gd name="connsiteY1" fmla="*/ 164056 h 2245828"/>
                <a:gd name="connsiteX2" fmla="*/ 2000904 w 3261562"/>
                <a:gd name="connsiteY2" fmla="*/ 40231 h 2245828"/>
                <a:gd name="connsiteX3" fmla="*/ 3105804 w 3261562"/>
                <a:gd name="connsiteY3" fmla="*/ 659356 h 2245828"/>
                <a:gd name="connsiteX4" fmla="*/ 3153429 w 3261562"/>
                <a:gd name="connsiteY4" fmla="*/ 1678531 h 2245828"/>
                <a:gd name="connsiteX5" fmla="*/ 2162829 w 3261562"/>
                <a:gd name="connsiteY5" fmla="*/ 2211931 h 2245828"/>
                <a:gd name="connsiteX6" fmla="*/ 648354 w 3261562"/>
                <a:gd name="connsiteY6" fmla="*/ 2097631 h 2245828"/>
                <a:gd name="connsiteX7" fmla="*/ 19704 w 3261562"/>
                <a:gd name="connsiteY7" fmla="*/ 1335631 h 2245828"/>
                <a:gd name="connsiteX8" fmla="*/ 219729 w 3261562"/>
                <a:gd name="connsiteY8" fmla="*/ 621256 h 22458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261562" h="2245828">
                  <a:moveTo>
                    <a:pt x="29229" y="1002256"/>
                  </a:moveTo>
                  <a:cubicBezTo>
                    <a:pt x="188773" y="663324"/>
                    <a:pt x="348317" y="324393"/>
                    <a:pt x="676929" y="164056"/>
                  </a:cubicBezTo>
                  <a:cubicBezTo>
                    <a:pt x="1005541" y="3719"/>
                    <a:pt x="1596092" y="-42319"/>
                    <a:pt x="2000904" y="40231"/>
                  </a:cubicBezTo>
                  <a:cubicBezTo>
                    <a:pt x="2405716" y="122781"/>
                    <a:pt x="2913717" y="386306"/>
                    <a:pt x="3105804" y="659356"/>
                  </a:cubicBezTo>
                  <a:cubicBezTo>
                    <a:pt x="3297891" y="932406"/>
                    <a:pt x="3310591" y="1419769"/>
                    <a:pt x="3153429" y="1678531"/>
                  </a:cubicBezTo>
                  <a:cubicBezTo>
                    <a:pt x="2996267" y="1937293"/>
                    <a:pt x="2580342" y="2142081"/>
                    <a:pt x="2162829" y="2211931"/>
                  </a:cubicBezTo>
                  <a:cubicBezTo>
                    <a:pt x="1745316" y="2281781"/>
                    <a:pt x="1005541" y="2243681"/>
                    <a:pt x="648354" y="2097631"/>
                  </a:cubicBezTo>
                  <a:cubicBezTo>
                    <a:pt x="291167" y="1951581"/>
                    <a:pt x="91142" y="1581694"/>
                    <a:pt x="19704" y="1335631"/>
                  </a:cubicBezTo>
                  <a:cubicBezTo>
                    <a:pt x="-51734" y="1089569"/>
                    <a:pt x="83997" y="855412"/>
                    <a:pt x="219729" y="621256"/>
                  </a:cubicBezTo>
                </a:path>
              </a:pathLst>
            </a:custGeom>
            <a:noFill/>
            <a:ln>
              <a:solidFill>
                <a:srgbClr val="F6D8C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7" name="任意多边形: 形状 21">
              <a:extLst>
                <a:ext uri="{FF2B5EF4-FFF2-40B4-BE49-F238E27FC236}">
                  <a16:creationId xmlns:a16="http://schemas.microsoft.com/office/drawing/2014/main" id="{814663B8-9DB3-4C1F-8885-C665D4D14673}"/>
                </a:ext>
              </a:extLst>
            </p:cNvPr>
            <p:cNvSpPr/>
            <p:nvPr/>
          </p:nvSpPr>
          <p:spPr>
            <a:xfrm rot="107904">
              <a:off x="939261" y="977548"/>
              <a:ext cx="3517975" cy="2263109"/>
            </a:xfrm>
            <a:custGeom>
              <a:avLst/>
              <a:gdLst>
                <a:gd name="connsiteX0" fmla="*/ 29229 w 3261562"/>
                <a:gd name="connsiteY0" fmla="*/ 1002256 h 2245828"/>
                <a:gd name="connsiteX1" fmla="*/ 676929 w 3261562"/>
                <a:gd name="connsiteY1" fmla="*/ 164056 h 2245828"/>
                <a:gd name="connsiteX2" fmla="*/ 2000904 w 3261562"/>
                <a:gd name="connsiteY2" fmla="*/ 40231 h 2245828"/>
                <a:gd name="connsiteX3" fmla="*/ 3105804 w 3261562"/>
                <a:gd name="connsiteY3" fmla="*/ 659356 h 2245828"/>
                <a:gd name="connsiteX4" fmla="*/ 3153429 w 3261562"/>
                <a:gd name="connsiteY4" fmla="*/ 1678531 h 2245828"/>
                <a:gd name="connsiteX5" fmla="*/ 2162829 w 3261562"/>
                <a:gd name="connsiteY5" fmla="*/ 2211931 h 2245828"/>
                <a:gd name="connsiteX6" fmla="*/ 648354 w 3261562"/>
                <a:gd name="connsiteY6" fmla="*/ 2097631 h 2245828"/>
                <a:gd name="connsiteX7" fmla="*/ 19704 w 3261562"/>
                <a:gd name="connsiteY7" fmla="*/ 1335631 h 2245828"/>
                <a:gd name="connsiteX8" fmla="*/ 219729 w 3261562"/>
                <a:gd name="connsiteY8" fmla="*/ 621256 h 22458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261562" h="2245828">
                  <a:moveTo>
                    <a:pt x="29229" y="1002256"/>
                  </a:moveTo>
                  <a:cubicBezTo>
                    <a:pt x="188773" y="663324"/>
                    <a:pt x="348317" y="324393"/>
                    <a:pt x="676929" y="164056"/>
                  </a:cubicBezTo>
                  <a:cubicBezTo>
                    <a:pt x="1005541" y="3719"/>
                    <a:pt x="1596092" y="-42319"/>
                    <a:pt x="2000904" y="40231"/>
                  </a:cubicBezTo>
                  <a:cubicBezTo>
                    <a:pt x="2405716" y="122781"/>
                    <a:pt x="2913717" y="386306"/>
                    <a:pt x="3105804" y="659356"/>
                  </a:cubicBezTo>
                  <a:cubicBezTo>
                    <a:pt x="3297891" y="932406"/>
                    <a:pt x="3310591" y="1419769"/>
                    <a:pt x="3153429" y="1678531"/>
                  </a:cubicBezTo>
                  <a:cubicBezTo>
                    <a:pt x="2996267" y="1937293"/>
                    <a:pt x="2580342" y="2142081"/>
                    <a:pt x="2162829" y="2211931"/>
                  </a:cubicBezTo>
                  <a:cubicBezTo>
                    <a:pt x="1745316" y="2281781"/>
                    <a:pt x="1005541" y="2243681"/>
                    <a:pt x="648354" y="2097631"/>
                  </a:cubicBezTo>
                  <a:cubicBezTo>
                    <a:pt x="291167" y="1951581"/>
                    <a:pt x="91142" y="1581694"/>
                    <a:pt x="19704" y="1335631"/>
                  </a:cubicBezTo>
                  <a:cubicBezTo>
                    <a:pt x="-51734" y="1089569"/>
                    <a:pt x="83997" y="855412"/>
                    <a:pt x="219729" y="621256"/>
                  </a:cubicBezTo>
                </a:path>
              </a:pathLst>
            </a:custGeom>
            <a:noFill/>
            <a:ln>
              <a:solidFill>
                <a:srgbClr val="F6D8C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8" name="任意多边形: 形状 22">
              <a:extLst>
                <a:ext uri="{FF2B5EF4-FFF2-40B4-BE49-F238E27FC236}">
                  <a16:creationId xmlns:a16="http://schemas.microsoft.com/office/drawing/2014/main" id="{68DA691D-FE63-455F-88F5-DD51EA1CFB40}"/>
                </a:ext>
              </a:extLst>
            </p:cNvPr>
            <p:cNvSpPr/>
            <p:nvPr/>
          </p:nvSpPr>
          <p:spPr>
            <a:xfrm rot="21226217">
              <a:off x="889243" y="871603"/>
              <a:ext cx="3517975" cy="2263109"/>
            </a:xfrm>
            <a:custGeom>
              <a:avLst/>
              <a:gdLst>
                <a:gd name="connsiteX0" fmla="*/ 29229 w 3261562"/>
                <a:gd name="connsiteY0" fmla="*/ 1002256 h 2245828"/>
                <a:gd name="connsiteX1" fmla="*/ 676929 w 3261562"/>
                <a:gd name="connsiteY1" fmla="*/ 164056 h 2245828"/>
                <a:gd name="connsiteX2" fmla="*/ 2000904 w 3261562"/>
                <a:gd name="connsiteY2" fmla="*/ 40231 h 2245828"/>
                <a:gd name="connsiteX3" fmla="*/ 3105804 w 3261562"/>
                <a:gd name="connsiteY3" fmla="*/ 659356 h 2245828"/>
                <a:gd name="connsiteX4" fmla="*/ 3153429 w 3261562"/>
                <a:gd name="connsiteY4" fmla="*/ 1678531 h 2245828"/>
                <a:gd name="connsiteX5" fmla="*/ 2162829 w 3261562"/>
                <a:gd name="connsiteY5" fmla="*/ 2211931 h 2245828"/>
                <a:gd name="connsiteX6" fmla="*/ 648354 w 3261562"/>
                <a:gd name="connsiteY6" fmla="*/ 2097631 h 2245828"/>
                <a:gd name="connsiteX7" fmla="*/ 19704 w 3261562"/>
                <a:gd name="connsiteY7" fmla="*/ 1335631 h 2245828"/>
                <a:gd name="connsiteX8" fmla="*/ 219729 w 3261562"/>
                <a:gd name="connsiteY8" fmla="*/ 621256 h 22458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261562" h="2245828">
                  <a:moveTo>
                    <a:pt x="29229" y="1002256"/>
                  </a:moveTo>
                  <a:cubicBezTo>
                    <a:pt x="188773" y="663324"/>
                    <a:pt x="348317" y="324393"/>
                    <a:pt x="676929" y="164056"/>
                  </a:cubicBezTo>
                  <a:cubicBezTo>
                    <a:pt x="1005541" y="3719"/>
                    <a:pt x="1596092" y="-42319"/>
                    <a:pt x="2000904" y="40231"/>
                  </a:cubicBezTo>
                  <a:cubicBezTo>
                    <a:pt x="2405716" y="122781"/>
                    <a:pt x="2913717" y="386306"/>
                    <a:pt x="3105804" y="659356"/>
                  </a:cubicBezTo>
                  <a:cubicBezTo>
                    <a:pt x="3297891" y="932406"/>
                    <a:pt x="3310591" y="1419769"/>
                    <a:pt x="3153429" y="1678531"/>
                  </a:cubicBezTo>
                  <a:cubicBezTo>
                    <a:pt x="2996267" y="1937293"/>
                    <a:pt x="2580342" y="2142081"/>
                    <a:pt x="2162829" y="2211931"/>
                  </a:cubicBezTo>
                  <a:cubicBezTo>
                    <a:pt x="1745316" y="2281781"/>
                    <a:pt x="1005541" y="2243681"/>
                    <a:pt x="648354" y="2097631"/>
                  </a:cubicBezTo>
                  <a:cubicBezTo>
                    <a:pt x="291167" y="1951581"/>
                    <a:pt x="91142" y="1581694"/>
                    <a:pt x="19704" y="1335631"/>
                  </a:cubicBezTo>
                  <a:cubicBezTo>
                    <a:pt x="-51734" y="1089569"/>
                    <a:pt x="83997" y="855412"/>
                    <a:pt x="219729" y="621256"/>
                  </a:cubicBezTo>
                </a:path>
              </a:pathLst>
            </a:custGeom>
            <a:noFill/>
            <a:ln>
              <a:solidFill>
                <a:srgbClr val="F6D8C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31" name="Rectangle 3">
            <a:extLst>
              <a:ext uri="{FF2B5EF4-FFF2-40B4-BE49-F238E27FC236}">
                <a16:creationId xmlns:a16="http://schemas.microsoft.com/office/drawing/2014/main" id="{C11018C0-B2C1-4B38-95B7-A5DF66C05F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1599" y="1085091"/>
            <a:ext cx="3597458" cy="10203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645 – 302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2" name="Rectangle 4">
            <a:extLst>
              <a:ext uri="{FF2B5EF4-FFF2-40B4-BE49-F238E27FC236}">
                <a16:creationId xmlns:a16="http://schemas.microsoft.com/office/drawing/2014/main" id="{EB30DACA-8902-46ED-917B-B3133D8FF0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0071" y="1530674"/>
            <a:ext cx="946260" cy="463796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645</a:t>
            </a:r>
          </a:p>
        </p:txBody>
      </p:sp>
      <p:sp>
        <p:nvSpPr>
          <p:cNvPr id="33" name="Rectangle 5">
            <a:extLst>
              <a:ext uri="{FF2B5EF4-FFF2-40B4-BE49-F238E27FC236}">
                <a16:creationId xmlns:a16="http://schemas.microsoft.com/office/drawing/2014/main" id="{03319ECC-FAB5-42DA-B4E7-69C2AE763F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1046" y="2177204"/>
            <a:ext cx="732893" cy="46166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302</a:t>
            </a:r>
          </a:p>
        </p:txBody>
      </p:sp>
      <p:sp>
        <p:nvSpPr>
          <p:cNvPr id="34" name="Rectangle 6">
            <a:extLst>
              <a:ext uri="{FF2B5EF4-FFF2-40B4-BE49-F238E27FC236}">
                <a16:creationId xmlns:a16="http://schemas.microsoft.com/office/drawing/2014/main" id="{00D5DDAB-C493-4993-A154-75FCE6E7BF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9790" y="1796203"/>
            <a:ext cx="36786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-</a:t>
            </a:r>
          </a:p>
        </p:txBody>
      </p:sp>
      <p:sp>
        <p:nvSpPr>
          <p:cNvPr id="35" name="Line 7">
            <a:extLst>
              <a:ext uri="{FF2B5EF4-FFF2-40B4-BE49-F238E27FC236}">
                <a16:creationId xmlns:a16="http://schemas.microsoft.com/office/drawing/2014/main" id="{F6073D19-7D80-4CD6-B939-E9973555BCB8}"/>
              </a:ext>
            </a:extLst>
          </p:cNvPr>
          <p:cNvSpPr>
            <a:spLocks noChangeShapeType="1"/>
          </p:cNvSpPr>
          <p:nvPr/>
        </p:nvSpPr>
        <p:spPr bwMode="auto">
          <a:xfrm>
            <a:off x="722220" y="2684589"/>
            <a:ext cx="16002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4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6" name="Rectangle 8">
            <a:extLst>
              <a:ext uri="{FF2B5EF4-FFF2-40B4-BE49-F238E27FC236}">
                <a16:creationId xmlns:a16="http://schemas.microsoft.com/office/drawing/2014/main" id="{4B9B4406-6AB0-4350-931F-B83C67DA17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3092" y="2712182"/>
            <a:ext cx="800219" cy="46166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CC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343</a:t>
            </a:r>
          </a:p>
        </p:txBody>
      </p:sp>
      <p:grpSp>
        <p:nvGrpSpPr>
          <p:cNvPr id="37" name="组合 18">
            <a:extLst>
              <a:ext uri="{FF2B5EF4-FFF2-40B4-BE49-F238E27FC236}">
                <a16:creationId xmlns:a16="http://schemas.microsoft.com/office/drawing/2014/main" id="{6C782347-F768-40FE-8DB2-CB8C966A4029}"/>
              </a:ext>
            </a:extLst>
          </p:cNvPr>
          <p:cNvGrpSpPr/>
          <p:nvPr/>
        </p:nvGrpSpPr>
        <p:grpSpPr>
          <a:xfrm>
            <a:off x="3274135" y="805431"/>
            <a:ext cx="1895106" cy="2600019"/>
            <a:chOff x="889243" y="871603"/>
            <a:chExt cx="3567993" cy="2369054"/>
          </a:xfrm>
        </p:grpSpPr>
        <p:sp>
          <p:nvSpPr>
            <p:cNvPr id="38" name="任意多边形: 形状 19">
              <a:extLst>
                <a:ext uri="{FF2B5EF4-FFF2-40B4-BE49-F238E27FC236}">
                  <a16:creationId xmlns:a16="http://schemas.microsoft.com/office/drawing/2014/main" id="{5F61E2A2-F84F-4ABE-8829-5C795843517F}"/>
                </a:ext>
              </a:extLst>
            </p:cNvPr>
            <p:cNvSpPr/>
            <p:nvPr/>
          </p:nvSpPr>
          <p:spPr>
            <a:xfrm rot="21226217">
              <a:off x="1011079" y="1013024"/>
              <a:ext cx="3371819" cy="2169087"/>
            </a:xfrm>
            <a:custGeom>
              <a:avLst/>
              <a:gdLst>
                <a:gd name="connsiteX0" fmla="*/ 29229 w 3261562"/>
                <a:gd name="connsiteY0" fmla="*/ 1002256 h 2245828"/>
                <a:gd name="connsiteX1" fmla="*/ 676929 w 3261562"/>
                <a:gd name="connsiteY1" fmla="*/ 164056 h 2245828"/>
                <a:gd name="connsiteX2" fmla="*/ 2000904 w 3261562"/>
                <a:gd name="connsiteY2" fmla="*/ 40231 h 2245828"/>
                <a:gd name="connsiteX3" fmla="*/ 3105804 w 3261562"/>
                <a:gd name="connsiteY3" fmla="*/ 659356 h 2245828"/>
                <a:gd name="connsiteX4" fmla="*/ 3153429 w 3261562"/>
                <a:gd name="connsiteY4" fmla="*/ 1678531 h 2245828"/>
                <a:gd name="connsiteX5" fmla="*/ 2162829 w 3261562"/>
                <a:gd name="connsiteY5" fmla="*/ 2211931 h 2245828"/>
                <a:gd name="connsiteX6" fmla="*/ 648354 w 3261562"/>
                <a:gd name="connsiteY6" fmla="*/ 2097631 h 2245828"/>
                <a:gd name="connsiteX7" fmla="*/ 19704 w 3261562"/>
                <a:gd name="connsiteY7" fmla="*/ 1335631 h 2245828"/>
                <a:gd name="connsiteX8" fmla="*/ 219729 w 3261562"/>
                <a:gd name="connsiteY8" fmla="*/ 621256 h 22458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261562" h="2245828">
                  <a:moveTo>
                    <a:pt x="29229" y="1002256"/>
                  </a:moveTo>
                  <a:cubicBezTo>
                    <a:pt x="188773" y="663324"/>
                    <a:pt x="348317" y="324393"/>
                    <a:pt x="676929" y="164056"/>
                  </a:cubicBezTo>
                  <a:cubicBezTo>
                    <a:pt x="1005541" y="3719"/>
                    <a:pt x="1596092" y="-42319"/>
                    <a:pt x="2000904" y="40231"/>
                  </a:cubicBezTo>
                  <a:cubicBezTo>
                    <a:pt x="2405716" y="122781"/>
                    <a:pt x="2913717" y="386306"/>
                    <a:pt x="3105804" y="659356"/>
                  </a:cubicBezTo>
                  <a:cubicBezTo>
                    <a:pt x="3297891" y="932406"/>
                    <a:pt x="3310591" y="1419769"/>
                    <a:pt x="3153429" y="1678531"/>
                  </a:cubicBezTo>
                  <a:cubicBezTo>
                    <a:pt x="2996267" y="1937293"/>
                    <a:pt x="2580342" y="2142081"/>
                    <a:pt x="2162829" y="2211931"/>
                  </a:cubicBezTo>
                  <a:cubicBezTo>
                    <a:pt x="1745316" y="2281781"/>
                    <a:pt x="1005541" y="2243681"/>
                    <a:pt x="648354" y="2097631"/>
                  </a:cubicBezTo>
                  <a:cubicBezTo>
                    <a:pt x="291167" y="1951581"/>
                    <a:pt x="91142" y="1581694"/>
                    <a:pt x="19704" y="1335631"/>
                  </a:cubicBezTo>
                  <a:cubicBezTo>
                    <a:pt x="-51734" y="1089569"/>
                    <a:pt x="83997" y="855412"/>
                    <a:pt x="219729" y="621256"/>
                  </a:cubicBezTo>
                </a:path>
              </a:pathLst>
            </a:custGeom>
            <a:solidFill>
              <a:srgbClr val="F6D8C3"/>
            </a:solidFill>
            <a:ln>
              <a:solidFill>
                <a:srgbClr val="F6D8C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9" name="任意多边形: 形状 20">
              <a:extLst>
                <a:ext uri="{FF2B5EF4-FFF2-40B4-BE49-F238E27FC236}">
                  <a16:creationId xmlns:a16="http://schemas.microsoft.com/office/drawing/2014/main" id="{652A9375-4FBF-4BD5-BD0A-16A258D29201}"/>
                </a:ext>
              </a:extLst>
            </p:cNvPr>
            <p:cNvSpPr/>
            <p:nvPr/>
          </p:nvSpPr>
          <p:spPr>
            <a:xfrm rot="21226217">
              <a:off x="939261" y="977548"/>
              <a:ext cx="3517975" cy="2263109"/>
            </a:xfrm>
            <a:custGeom>
              <a:avLst/>
              <a:gdLst>
                <a:gd name="connsiteX0" fmla="*/ 29229 w 3261562"/>
                <a:gd name="connsiteY0" fmla="*/ 1002256 h 2245828"/>
                <a:gd name="connsiteX1" fmla="*/ 676929 w 3261562"/>
                <a:gd name="connsiteY1" fmla="*/ 164056 h 2245828"/>
                <a:gd name="connsiteX2" fmla="*/ 2000904 w 3261562"/>
                <a:gd name="connsiteY2" fmla="*/ 40231 h 2245828"/>
                <a:gd name="connsiteX3" fmla="*/ 3105804 w 3261562"/>
                <a:gd name="connsiteY3" fmla="*/ 659356 h 2245828"/>
                <a:gd name="connsiteX4" fmla="*/ 3153429 w 3261562"/>
                <a:gd name="connsiteY4" fmla="*/ 1678531 h 2245828"/>
                <a:gd name="connsiteX5" fmla="*/ 2162829 w 3261562"/>
                <a:gd name="connsiteY5" fmla="*/ 2211931 h 2245828"/>
                <a:gd name="connsiteX6" fmla="*/ 648354 w 3261562"/>
                <a:gd name="connsiteY6" fmla="*/ 2097631 h 2245828"/>
                <a:gd name="connsiteX7" fmla="*/ 19704 w 3261562"/>
                <a:gd name="connsiteY7" fmla="*/ 1335631 h 2245828"/>
                <a:gd name="connsiteX8" fmla="*/ 219729 w 3261562"/>
                <a:gd name="connsiteY8" fmla="*/ 621256 h 22458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261562" h="2245828">
                  <a:moveTo>
                    <a:pt x="29229" y="1002256"/>
                  </a:moveTo>
                  <a:cubicBezTo>
                    <a:pt x="188773" y="663324"/>
                    <a:pt x="348317" y="324393"/>
                    <a:pt x="676929" y="164056"/>
                  </a:cubicBezTo>
                  <a:cubicBezTo>
                    <a:pt x="1005541" y="3719"/>
                    <a:pt x="1596092" y="-42319"/>
                    <a:pt x="2000904" y="40231"/>
                  </a:cubicBezTo>
                  <a:cubicBezTo>
                    <a:pt x="2405716" y="122781"/>
                    <a:pt x="2913717" y="386306"/>
                    <a:pt x="3105804" y="659356"/>
                  </a:cubicBezTo>
                  <a:cubicBezTo>
                    <a:pt x="3297891" y="932406"/>
                    <a:pt x="3310591" y="1419769"/>
                    <a:pt x="3153429" y="1678531"/>
                  </a:cubicBezTo>
                  <a:cubicBezTo>
                    <a:pt x="2996267" y="1937293"/>
                    <a:pt x="2580342" y="2142081"/>
                    <a:pt x="2162829" y="2211931"/>
                  </a:cubicBezTo>
                  <a:cubicBezTo>
                    <a:pt x="1745316" y="2281781"/>
                    <a:pt x="1005541" y="2243681"/>
                    <a:pt x="648354" y="2097631"/>
                  </a:cubicBezTo>
                  <a:cubicBezTo>
                    <a:pt x="291167" y="1951581"/>
                    <a:pt x="91142" y="1581694"/>
                    <a:pt x="19704" y="1335631"/>
                  </a:cubicBezTo>
                  <a:cubicBezTo>
                    <a:pt x="-51734" y="1089569"/>
                    <a:pt x="83997" y="855412"/>
                    <a:pt x="219729" y="621256"/>
                  </a:cubicBezTo>
                </a:path>
              </a:pathLst>
            </a:custGeom>
            <a:noFill/>
            <a:ln>
              <a:solidFill>
                <a:srgbClr val="F6D8C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0" name="任意多边形: 形状 21">
              <a:extLst>
                <a:ext uri="{FF2B5EF4-FFF2-40B4-BE49-F238E27FC236}">
                  <a16:creationId xmlns:a16="http://schemas.microsoft.com/office/drawing/2014/main" id="{132B81E0-7EB0-400A-9325-8B1F9E6089AE}"/>
                </a:ext>
              </a:extLst>
            </p:cNvPr>
            <p:cNvSpPr/>
            <p:nvPr/>
          </p:nvSpPr>
          <p:spPr>
            <a:xfrm rot="107904">
              <a:off x="939261" y="977548"/>
              <a:ext cx="3517975" cy="2263109"/>
            </a:xfrm>
            <a:custGeom>
              <a:avLst/>
              <a:gdLst>
                <a:gd name="connsiteX0" fmla="*/ 29229 w 3261562"/>
                <a:gd name="connsiteY0" fmla="*/ 1002256 h 2245828"/>
                <a:gd name="connsiteX1" fmla="*/ 676929 w 3261562"/>
                <a:gd name="connsiteY1" fmla="*/ 164056 h 2245828"/>
                <a:gd name="connsiteX2" fmla="*/ 2000904 w 3261562"/>
                <a:gd name="connsiteY2" fmla="*/ 40231 h 2245828"/>
                <a:gd name="connsiteX3" fmla="*/ 3105804 w 3261562"/>
                <a:gd name="connsiteY3" fmla="*/ 659356 h 2245828"/>
                <a:gd name="connsiteX4" fmla="*/ 3153429 w 3261562"/>
                <a:gd name="connsiteY4" fmla="*/ 1678531 h 2245828"/>
                <a:gd name="connsiteX5" fmla="*/ 2162829 w 3261562"/>
                <a:gd name="connsiteY5" fmla="*/ 2211931 h 2245828"/>
                <a:gd name="connsiteX6" fmla="*/ 648354 w 3261562"/>
                <a:gd name="connsiteY6" fmla="*/ 2097631 h 2245828"/>
                <a:gd name="connsiteX7" fmla="*/ 19704 w 3261562"/>
                <a:gd name="connsiteY7" fmla="*/ 1335631 h 2245828"/>
                <a:gd name="connsiteX8" fmla="*/ 219729 w 3261562"/>
                <a:gd name="connsiteY8" fmla="*/ 621256 h 22458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261562" h="2245828">
                  <a:moveTo>
                    <a:pt x="29229" y="1002256"/>
                  </a:moveTo>
                  <a:cubicBezTo>
                    <a:pt x="188773" y="663324"/>
                    <a:pt x="348317" y="324393"/>
                    <a:pt x="676929" y="164056"/>
                  </a:cubicBezTo>
                  <a:cubicBezTo>
                    <a:pt x="1005541" y="3719"/>
                    <a:pt x="1596092" y="-42319"/>
                    <a:pt x="2000904" y="40231"/>
                  </a:cubicBezTo>
                  <a:cubicBezTo>
                    <a:pt x="2405716" y="122781"/>
                    <a:pt x="2913717" y="386306"/>
                    <a:pt x="3105804" y="659356"/>
                  </a:cubicBezTo>
                  <a:cubicBezTo>
                    <a:pt x="3297891" y="932406"/>
                    <a:pt x="3310591" y="1419769"/>
                    <a:pt x="3153429" y="1678531"/>
                  </a:cubicBezTo>
                  <a:cubicBezTo>
                    <a:pt x="2996267" y="1937293"/>
                    <a:pt x="2580342" y="2142081"/>
                    <a:pt x="2162829" y="2211931"/>
                  </a:cubicBezTo>
                  <a:cubicBezTo>
                    <a:pt x="1745316" y="2281781"/>
                    <a:pt x="1005541" y="2243681"/>
                    <a:pt x="648354" y="2097631"/>
                  </a:cubicBezTo>
                  <a:cubicBezTo>
                    <a:pt x="291167" y="1951581"/>
                    <a:pt x="91142" y="1581694"/>
                    <a:pt x="19704" y="1335631"/>
                  </a:cubicBezTo>
                  <a:cubicBezTo>
                    <a:pt x="-51734" y="1089569"/>
                    <a:pt x="83997" y="855412"/>
                    <a:pt x="219729" y="621256"/>
                  </a:cubicBezTo>
                </a:path>
              </a:pathLst>
            </a:custGeom>
            <a:noFill/>
            <a:ln>
              <a:solidFill>
                <a:srgbClr val="F6D8C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1" name="任意多边形: 形状 22">
              <a:extLst>
                <a:ext uri="{FF2B5EF4-FFF2-40B4-BE49-F238E27FC236}">
                  <a16:creationId xmlns:a16="http://schemas.microsoft.com/office/drawing/2014/main" id="{73D4FE02-DA82-4964-812E-C6C3E39D93DA}"/>
                </a:ext>
              </a:extLst>
            </p:cNvPr>
            <p:cNvSpPr/>
            <p:nvPr/>
          </p:nvSpPr>
          <p:spPr>
            <a:xfrm rot="21226217">
              <a:off x="889243" y="871603"/>
              <a:ext cx="3517975" cy="2263109"/>
            </a:xfrm>
            <a:custGeom>
              <a:avLst/>
              <a:gdLst>
                <a:gd name="connsiteX0" fmla="*/ 29229 w 3261562"/>
                <a:gd name="connsiteY0" fmla="*/ 1002256 h 2245828"/>
                <a:gd name="connsiteX1" fmla="*/ 676929 w 3261562"/>
                <a:gd name="connsiteY1" fmla="*/ 164056 h 2245828"/>
                <a:gd name="connsiteX2" fmla="*/ 2000904 w 3261562"/>
                <a:gd name="connsiteY2" fmla="*/ 40231 h 2245828"/>
                <a:gd name="connsiteX3" fmla="*/ 3105804 w 3261562"/>
                <a:gd name="connsiteY3" fmla="*/ 659356 h 2245828"/>
                <a:gd name="connsiteX4" fmla="*/ 3153429 w 3261562"/>
                <a:gd name="connsiteY4" fmla="*/ 1678531 h 2245828"/>
                <a:gd name="connsiteX5" fmla="*/ 2162829 w 3261562"/>
                <a:gd name="connsiteY5" fmla="*/ 2211931 h 2245828"/>
                <a:gd name="connsiteX6" fmla="*/ 648354 w 3261562"/>
                <a:gd name="connsiteY6" fmla="*/ 2097631 h 2245828"/>
                <a:gd name="connsiteX7" fmla="*/ 19704 w 3261562"/>
                <a:gd name="connsiteY7" fmla="*/ 1335631 h 2245828"/>
                <a:gd name="connsiteX8" fmla="*/ 219729 w 3261562"/>
                <a:gd name="connsiteY8" fmla="*/ 621256 h 22458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261562" h="2245828">
                  <a:moveTo>
                    <a:pt x="29229" y="1002256"/>
                  </a:moveTo>
                  <a:cubicBezTo>
                    <a:pt x="188773" y="663324"/>
                    <a:pt x="348317" y="324393"/>
                    <a:pt x="676929" y="164056"/>
                  </a:cubicBezTo>
                  <a:cubicBezTo>
                    <a:pt x="1005541" y="3719"/>
                    <a:pt x="1596092" y="-42319"/>
                    <a:pt x="2000904" y="40231"/>
                  </a:cubicBezTo>
                  <a:cubicBezTo>
                    <a:pt x="2405716" y="122781"/>
                    <a:pt x="2913717" y="386306"/>
                    <a:pt x="3105804" y="659356"/>
                  </a:cubicBezTo>
                  <a:cubicBezTo>
                    <a:pt x="3297891" y="932406"/>
                    <a:pt x="3310591" y="1419769"/>
                    <a:pt x="3153429" y="1678531"/>
                  </a:cubicBezTo>
                  <a:cubicBezTo>
                    <a:pt x="2996267" y="1937293"/>
                    <a:pt x="2580342" y="2142081"/>
                    <a:pt x="2162829" y="2211931"/>
                  </a:cubicBezTo>
                  <a:cubicBezTo>
                    <a:pt x="1745316" y="2281781"/>
                    <a:pt x="1005541" y="2243681"/>
                    <a:pt x="648354" y="2097631"/>
                  </a:cubicBezTo>
                  <a:cubicBezTo>
                    <a:pt x="291167" y="1951581"/>
                    <a:pt x="91142" y="1581694"/>
                    <a:pt x="19704" y="1335631"/>
                  </a:cubicBezTo>
                  <a:cubicBezTo>
                    <a:pt x="-51734" y="1089569"/>
                    <a:pt x="83997" y="855412"/>
                    <a:pt x="219729" y="621256"/>
                  </a:cubicBezTo>
                </a:path>
              </a:pathLst>
            </a:custGeom>
            <a:noFill/>
            <a:ln>
              <a:solidFill>
                <a:srgbClr val="F6D8C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42" name="Rectangle 3">
            <a:extLst>
              <a:ext uri="{FF2B5EF4-FFF2-40B4-BE49-F238E27FC236}">
                <a16:creationId xmlns:a16="http://schemas.microsoft.com/office/drawing/2014/main" id="{6D06B25C-8FBA-45BC-8C5B-7E2062F590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07084" y="1142473"/>
            <a:ext cx="3597458" cy="10203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666 - 333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3" name="Rectangle 11">
            <a:extLst>
              <a:ext uri="{FF2B5EF4-FFF2-40B4-BE49-F238E27FC236}">
                <a16:creationId xmlns:a16="http://schemas.microsoft.com/office/drawing/2014/main" id="{0A156FE6-5C83-4C2B-8621-2B418F2426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77548" y="1573942"/>
            <a:ext cx="800219" cy="46166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666</a:t>
            </a:r>
          </a:p>
        </p:txBody>
      </p:sp>
      <p:sp>
        <p:nvSpPr>
          <p:cNvPr id="44" name="Rectangle 12">
            <a:extLst>
              <a:ext uri="{FF2B5EF4-FFF2-40B4-BE49-F238E27FC236}">
                <a16:creationId xmlns:a16="http://schemas.microsoft.com/office/drawing/2014/main" id="{112FFBDC-AE84-4380-8954-45AB31349F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43460" y="2173689"/>
            <a:ext cx="732893" cy="46166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333</a:t>
            </a:r>
          </a:p>
        </p:txBody>
      </p:sp>
      <p:sp>
        <p:nvSpPr>
          <p:cNvPr id="45" name="Rectangle 13">
            <a:extLst>
              <a:ext uri="{FF2B5EF4-FFF2-40B4-BE49-F238E27FC236}">
                <a16:creationId xmlns:a16="http://schemas.microsoft.com/office/drawing/2014/main" id="{25C30073-1772-490D-8572-DC5224FC22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93618" y="1817127"/>
            <a:ext cx="36786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latin typeface="Cambria" panose="02040503050406030204" pitchFamily="18" charset="0"/>
                <a:ea typeface="Cambria" panose="02040503050406030204" pitchFamily="18" charset="0"/>
              </a:rPr>
              <a:t>-</a:t>
            </a:r>
          </a:p>
        </p:txBody>
      </p:sp>
      <p:sp>
        <p:nvSpPr>
          <p:cNvPr id="46" name="Line 14">
            <a:extLst>
              <a:ext uri="{FF2B5EF4-FFF2-40B4-BE49-F238E27FC236}">
                <a16:creationId xmlns:a16="http://schemas.microsoft.com/office/drawing/2014/main" id="{00346316-9570-4922-91FC-7935DE6E74D5}"/>
              </a:ext>
            </a:extLst>
          </p:cNvPr>
          <p:cNvSpPr>
            <a:spLocks noChangeShapeType="1"/>
          </p:cNvSpPr>
          <p:nvPr/>
        </p:nvSpPr>
        <p:spPr bwMode="auto">
          <a:xfrm>
            <a:off x="3416495" y="2705512"/>
            <a:ext cx="16002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4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7" name="Rectangle 15">
            <a:extLst>
              <a:ext uri="{FF2B5EF4-FFF2-40B4-BE49-F238E27FC236}">
                <a16:creationId xmlns:a16="http://schemas.microsoft.com/office/drawing/2014/main" id="{73D6F299-C056-4011-87FC-DECA33DAF0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65260" y="2729294"/>
            <a:ext cx="800219" cy="46166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CC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333</a:t>
            </a:r>
          </a:p>
        </p:txBody>
      </p:sp>
      <p:grpSp>
        <p:nvGrpSpPr>
          <p:cNvPr id="48" name="组合 18">
            <a:extLst>
              <a:ext uri="{FF2B5EF4-FFF2-40B4-BE49-F238E27FC236}">
                <a16:creationId xmlns:a16="http://schemas.microsoft.com/office/drawing/2014/main" id="{C8C9E1DA-6D71-495E-A466-3008D97E0BB3}"/>
              </a:ext>
            </a:extLst>
          </p:cNvPr>
          <p:cNvGrpSpPr/>
          <p:nvPr/>
        </p:nvGrpSpPr>
        <p:grpSpPr>
          <a:xfrm>
            <a:off x="6333697" y="871115"/>
            <a:ext cx="1895106" cy="2600019"/>
            <a:chOff x="889243" y="871603"/>
            <a:chExt cx="3567993" cy="2369054"/>
          </a:xfrm>
        </p:grpSpPr>
        <p:sp>
          <p:nvSpPr>
            <p:cNvPr id="49" name="任意多边形: 形状 19">
              <a:extLst>
                <a:ext uri="{FF2B5EF4-FFF2-40B4-BE49-F238E27FC236}">
                  <a16:creationId xmlns:a16="http://schemas.microsoft.com/office/drawing/2014/main" id="{560050F4-1AC5-4E1A-B962-CBABFC646AC0}"/>
                </a:ext>
              </a:extLst>
            </p:cNvPr>
            <p:cNvSpPr/>
            <p:nvPr/>
          </p:nvSpPr>
          <p:spPr>
            <a:xfrm rot="21226217">
              <a:off x="1011079" y="1013024"/>
              <a:ext cx="3371819" cy="2169087"/>
            </a:xfrm>
            <a:custGeom>
              <a:avLst/>
              <a:gdLst>
                <a:gd name="connsiteX0" fmla="*/ 29229 w 3261562"/>
                <a:gd name="connsiteY0" fmla="*/ 1002256 h 2245828"/>
                <a:gd name="connsiteX1" fmla="*/ 676929 w 3261562"/>
                <a:gd name="connsiteY1" fmla="*/ 164056 h 2245828"/>
                <a:gd name="connsiteX2" fmla="*/ 2000904 w 3261562"/>
                <a:gd name="connsiteY2" fmla="*/ 40231 h 2245828"/>
                <a:gd name="connsiteX3" fmla="*/ 3105804 w 3261562"/>
                <a:gd name="connsiteY3" fmla="*/ 659356 h 2245828"/>
                <a:gd name="connsiteX4" fmla="*/ 3153429 w 3261562"/>
                <a:gd name="connsiteY4" fmla="*/ 1678531 h 2245828"/>
                <a:gd name="connsiteX5" fmla="*/ 2162829 w 3261562"/>
                <a:gd name="connsiteY5" fmla="*/ 2211931 h 2245828"/>
                <a:gd name="connsiteX6" fmla="*/ 648354 w 3261562"/>
                <a:gd name="connsiteY6" fmla="*/ 2097631 h 2245828"/>
                <a:gd name="connsiteX7" fmla="*/ 19704 w 3261562"/>
                <a:gd name="connsiteY7" fmla="*/ 1335631 h 2245828"/>
                <a:gd name="connsiteX8" fmla="*/ 219729 w 3261562"/>
                <a:gd name="connsiteY8" fmla="*/ 621256 h 22458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261562" h="2245828">
                  <a:moveTo>
                    <a:pt x="29229" y="1002256"/>
                  </a:moveTo>
                  <a:cubicBezTo>
                    <a:pt x="188773" y="663324"/>
                    <a:pt x="348317" y="324393"/>
                    <a:pt x="676929" y="164056"/>
                  </a:cubicBezTo>
                  <a:cubicBezTo>
                    <a:pt x="1005541" y="3719"/>
                    <a:pt x="1596092" y="-42319"/>
                    <a:pt x="2000904" y="40231"/>
                  </a:cubicBezTo>
                  <a:cubicBezTo>
                    <a:pt x="2405716" y="122781"/>
                    <a:pt x="2913717" y="386306"/>
                    <a:pt x="3105804" y="659356"/>
                  </a:cubicBezTo>
                  <a:cubicBezTo>
                    <a:pt x="3297891" y="932406"/>
                    <a:pt x="3310591" y="1419769"/>
                    <a:pt x="3153429" y="1678531"/>
                  </a:cubicBezTo>
                  <a:cubicBezTo>
                    <a:pt x="2996267" y="1937293"/>
                    <a:pt x="2580342" y="2142081"/>
                    <a:pt x="2162829" y="2211931"/>
                  </a:cubicBezTo>
                  <a:cubicBezTo>
                    <a:pt x="1745316" y="2281781"/>
                    <a:pt x="1005541" y="2243681"/>
                    <a:pt x="648354" y="2097631"/>
                  </a:cubicBezTo>
                  <a:cubicBezTo>
                    <a:pt x="291167" y="1951581"/>
                    <a:pt x="91142" y="1581694"/>
                    <a:pt x="19704" y="1335631"/>
                  </a:cubicBezTo>
                  <a:cubicBezTo>
                    <a:pt x="-51734" y="1089569"/>
                    <a:pt x="83997" y="855412"/>
                    <a:pt x="219729" y="621256"/>
                  </a:cubicBezTo>
                </a:path>
              </a:pathLst>
            </a:custGeom>
            <a:solidFill>
              <a:srgbClr val="F6D8C3"/>
            </a:solidFill>
            <a:ln>
              <a:solidFill>
                <a:srgbClr val="F6D8C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0" name="任意多边形: 形状 20">
              <a:extLst>
                <a:ext uri="{FF2B5EF4-FFF2-40B4-BE49-F238E27FC236}">
                  <a16:creationId xmlns:a16="http://schemas.microsoft.com/office/drawing/2014/main" id="{692312A7-E0E0-47FD-A95D-AC40074ADF39}"/>
                </a:ext>
              </a:extLst>
            </p:cNvPr>
            <p:cNvSpPr/>
            <p:nvPr/>
          </p:nvSpPr>
          <p:spPr>
            <a:xfrm rot="21226217">
              <a:off x="939261" y="977548"/>
              <a:ext cx="3517975" cy="2263109"/>
            </a:xfrm>
            <a:custGeom>
              <a:avLst/>
              <a:gdLst>
                <a:gd name="connsiteX0" fmla="*/ 29229 w 3261562"/>
                <a:gd name="connsiteY0" fmla="*/ 1002256 h 2245828"/>
                <a:gd name="connsiteX1" fmla="*/ 676929 w 3261562"/>
                <a:gd name="connsiteY1" fmla="*/ 164056 h 2245828"/>
                <a:gd name="connsiteX2" fmla="*/ 2000904 w 3261562"/>
                <a:gd name="connsiteY2" fmla="*/ 40231 h 2245828"/>
                <a:gd name="connsiteX3" fmla="*/ 3105804 w 3261562"/>
                <a:gd name="connsiteY3" fmla="*/ 659356 h 2245828"/>
                <a:gd name="connsiteX4" fmla="*/ 3153429 w 3261562"/>
                <a:gd name="connsiteY4" fmla="*/ 1678531 h 2245828"/>
                <a:gd name="connsiteX5" fmla="*/ 2162829 w 3261562"/>
                <a:gd name="connsiteY5" fmla="*/ 2211931 h 2245828"/>
                <a:gd name="connsiteX6" fmla="*/ 648354 w 3261562"/>
                <a:gd name="connsiteY6" fmla="*/ 2097631 h 2245828"/>
                <a:gd name="connsiteX7" fmla="*/ 19704 w 3261562"/>
                <a:gd name="connsiteY7" fmla="*/ 1335631 h 2245828"/>
                <a:gd name="connsiteX8" fmla="*/ 219729 w 3261562"/>
                <a:gd name="connsiteY8" fmla="*/ 621256 h 22458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261562" h="2245828">
                  <a:moveTo>
                    <a:pt x="29229" y="1002256"/>
                  </a:moveTo>
                  <a:cubicBezTo>
                    <a:pt x="188773" y="663324"/>
                    <a:pt x="348317" y="324393"/>
                    <a:pt x="676929" y="164056"/>
                  </a:cubicBezTo>
                  <a:cubicBezTo>
                    <a:pt x="1005541" y="3719"/>
                    <a:pt x="1596092" y="-42319"/>
                    <a:pt x="2000904" y="40231"/>
                  </a:cubicBezTo>
                  <a:cubicBezTo>
                    <a:pt x="2405716" y="122781"/>
                    <a:pt x="2913717" y="386306"/>
                    <a:pt x="3105804" y="659356"/>
                  </a:cubicBezTo>
                  <a:cubicBezTo>
                    <a:pt x="3297891" y="932406"/>
                    <a:pt x="3310591" y="1419769"/>
                    <a:pt x="3153429" y="1678531"/>
                  </a:cubicBezTo>
                  <a:cubicBezTo>
                    <a:pt x="2996267" y="1937293"/>
                    <a:pt x="2580342" y="2142081"/>
                    <a:pt x="2162829" y="2211931"/>
                  </a:cubicBezTo>
                  <a:cubicBezTo>
                    <a:pt x="1745316" y="2281781"/>
                    <a:pt x="1005541" y="2243681"/>
                    <a:pt x="648354" y="2097631"/>
                  </a:cubicBezTo>
                  <a:cubicBezTo>
                    <a:pt x="291167" y="1951581"/>
                    <a:pt x="91142" y="1581694"/>
                    <a:pt x="19704" y="1335631"/>
                  </a:cubicBezTo>
                  <a:cubicBezTo>
                    <a:pt x="-51734" y="1089569"/>
                    <a:pt x="83997" y="855412"/>
                    <a:pt x="219729" y="621256"/>
                  </a:cubicBezTo>
                </a:path>
              </a:pathLst>
            </a:custGeom>
            <a:noFill/>
            <a:ln>
              <a:solidFill>
                <a:srgbClr val="F6D8C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1" name="任意多边形: 形状 21">
              <a:extLst>
                <a:ext uri="{FF2B5EF4-FFF2-40B4-BE49-F238E27FC236}">
                  <a16:creationId xmlns:a16="http://schemas.microsoft.com/office/drawing/2014/main" id="{7801DCE3-44B9-4416-B3D7-F90E2B98811B}"/>
                </a:ext>
              </a:extLst>
            </p:cNvPr>
            <p:cNvSpPr/>
            <p:nvPr/>
          </p:nvSpPr>
          <p:spPr>
            <a:xfrm rot="107904">
              <a:off x="939261" y="977548"/>
              <a:ext cx="3517975" cy="2263109"/>
            </a:xfrm>
            <a:custGeom>
              <a:avLst/>
              <a:gdLst>
                <a:gd name="connsiteX0" fmla="*/ 29229 w 3261562"/>
                <a:gd name="connsiteY0" fmla="*/ 1002256 h 2245828"/>
                <a:gd name="connsiteX1" fmla="*/ 676929 w 3261562"/>
                <a:gd name="connsiteY1" fmla="*/ 164056 h 2245828"/>
                <a:gd name="connsiteX2" fmla="*/ 2000904 w 3261562"/>
                <a:gd name="connsiteY2" fmla="*/ 40231 h 2245828"/>
                <a:gd name="connsiteX3" fmla="*/ 3105804 w 3261562"/>
                <a:gd name="connsiteY3" fmla="*/ 659356 h 2245828"/>
                <a:gd name="connsiteX4" fmla="*/ 3153429 w 3261562"/>
                <a:gd name="connsiteY4" fmla="*/ 1678531 h 2245828"/>
                <a:gd name="connsiteX5" fmla="*/ 2162829 w 3261562"/>
                <a:gd name="connsiteY5" fmla="*/ 2211931 h 2245828"/>
                <a:gd name="connsiteX6" fmla="*/ 648354 w 3261562"/>
                <a:gd name="connsiteY6" fmla="*/ 2097631 h 2245828"/>
                <a:gd name="connsiteX7" fmla="*/ 19704 w 3261562"/>
                <a:gd name="connsiteY7" fmla="*/ 1335631 h 2245828"/>
                <a:gd name="connsiteX8" fmla="*/ 219729 w 3261562"/>
                <a:gd name="connsiteY8" fmla="*/ 621256 h 22458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261562" h="2245828">
                  <a:moveTo>
                    <a:pt x="29229" y="1002256"/>
                  </a:moveTo>
                  <a:cubicBezTo>
                    <a:pt x="188773" y="663324"/>
                    <a:pt x="348317" y="324393"/>
                    <a:pt x="676929" y="164056"/>
                  </a:cubicBezTo>
                  <a:cubicBezTo>
                    <a:pt x="1005541" y="3719"/>
                    <a:pt x="1596092" y="-42319"/>
                    <a:pt x="2000904" y="40231"/>
                  </a:cubicBezTo>
                  <a:cubicBezTo>
                    <a:pt x="2405716" y="122781"/>
                    <a:pt x="2913717" y="386306"/>
                    <a:pt x="3105804" y="659356"/>
                  </a:cubicBezTo>
                  <a:cubicBezTo>
                    <a:pt x="3297891" y="932406"/>
                    <a:pt x="3310591" y="1419769"/>
                    <a:pt x="3153429" y="1678531"/>
                  </a:cubicBezTo>
                  <a:cubicBezTo>
                    <a:pt x="2996267" y="1937293"/>
                    <a:pt x="2580342" y="2142081"/>
                    <a:pt x="2162829" y="2211931"/>
                  </a:cubicBezTo>
                  <a:cubicBezTo>
                    <a:pt x="1745316" y="2281781"/>
                    <a:pt x="1005541" y="2243681"/>
                    <a:pt x="648354" y="2097631"/>
                  </a:cubicBezTo>
                  <a:cubicBezTo>
                    <a:pt x="291167" y="1951581"/>
                    <a:pt x="91142" y="1581694"/>
                    <a:pt x="19704" y="1335631"/>
                  </a:cubicBezTo>
                  <a:cubicBezTo>
                    <a:pt x="-51734" y="1089569"/>
                    <a:pt x="83997" y="855412"/>
                    <a:pt x="219729" y="621256"/>
                  </a:cubicBezTo>
                </a:path>
              </a:pathLst>
            </a:custGeom>
            <a:noFill/>
            <a:ln>
              <a:solidFill>
                <a:srgbClr val="F6D8C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2" name="任意多边形: 形状 22">
              <a:extLst>
                <a:ext uri="{FF2B5EF4-FFF2-40B4-BE49-F238E27FC236}">
                  <a16:creationId xmlns:a16="http://schemas.microsoft.com/office/drawing/2014/main" id="{60EB22D5-680F-42A3-B5DB-B53E65A4A44B}"/>
                </a:ext>
              </a:extLst>
            </p:cNvPr>
            <p:cNvSpPr/>
            <p:nvPr/>
          </p:nvSpPr>
          <p:spPr>
            <a:xfrm rot="21226217">
              <a:off x="889243" y="871603"/>
              <a:ext cx="3517975" cy="2263109"/>
            </a:xfrm>
            <a:custGeom>
              <a:avLst/>
              <a:gdLst>
                <a:gd name="connsiteX0" fmla="*/ 29229 w 3261562"/>
                <a:gd name="connsiteY0" fmla="*/ 1002256 h 2245828"/>
                <a:gd name="connsiteX1" fmla="*/ 676929 w 3261562"/>
                <a:gd name="connsiteY1" fmla="*/ 164056 h 2245828"/>
                <a:gd name="connsiteX2" fmla="*/ 2000904 w 3261562"/>
                <a:gd name="connsiteY2" fmla="*/ 40231 h 2245828"/>
                <a:gd name="connsiteX3" fmla="*/ 3105804 w 3261562"/>
                <a:gd name="connsiteY3" fmla="*/ 659356 h 2245828"/>
                <a:gd name="connsiteX4" fmla="*/ 3153429 w 3261562"/>
                <a:gd name="connsiteY4" fmla="*/ 1678531 h 2245828"/>
                <a:gd name="connsiteX5" fmla="*/ 2162829 w 3261562"/>
                <a:gd name="connsiteY5" fmla="*/ 2211931 h 2245828"/>
                <a:gd name="connsiteX6" fmla="*/ 648354 w 3261562"/>
                <a:gd name="connsiteY6" fmla="*/ 2097631 h 2245828"/>
                <a:gd name="connsiteX7" fmla="*/ 19704 w 3261562"/>
                <a:gd name="connsiteY7" fmla="*/ 1335631 h 2245828"/>
                <a:gd name="connsiteX8" fmla="*/ 219729 w 3261562"/>
                <a:gd name="connsiteY8" fmla="*/ 621256 h 22458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261562" h="2245828">
                  <a:moveTo>
                    <a:pt x="29229" y="1002256"/>
                  </a:moveTo>
                  <a:cubicBezTo>
                    <a:pt x="188773" y="663324"/>
                    <a:pt x="348317" y="324393"/>
                    <a:pt x="676929" y="164056"/>
                  </a:cubicBezTo>
                  <a:cubicBezTo>
                    <a:pt x="1005541" y="3719"/>
                    <a:pt x="1596092" y="-42319"/>
                    <a:pt x="2000904" y="40231"/>
                  </a:cubicBezTo>
                  <a:cubicBezTo>
                    <a:pt x="2405716" y="122781"/>
                    <a:pt x="2913717" y="386306"/>
                    <a:pt x="3105804" y="659356"/>
                  </a:cubicBezTo>
                  <a:cubicBezTo>
                    <a:pt x="3297891" y="932406"/>
                    <a:pt x="3310591" y="1419769"/>
                    <a:pt x="3153429" y="1678531"/>
                  </a:cubicBezTo>
                  <a:cubicBezTo>
                    <a:pt x="2996267" y="1937293"/>
                    <a:pt x="2580342" y="2142081"/>
                    <a:pt x="2162829" y="2211931"/>
                  </a:cubicBezTo>
                  <a:cubicBezTo>
                    <a:pt x="1745316" y="2281781"/>
                    <a:pt x="1005541" y="2243681"/>
                    <a:pt x="648354" y="2097631"/>
                  </a:cubicBezTo>
                  <a:cubicBezTo>
                    <a:pt x="291167" y="1951581"/>
                    <a:pt x="91142" y="1581694"/>
                    <a:pt x="19704" y="1335631"/>
                  </a:cubicBezTo>
                  <a:cubicBezTo>
                    <a:pt x="-51734" y="1089569"/>
                    <a:pt x="83997" y="855412"/>
                    <a:pt x="219729" y="621256"/>
                  </a:cubicBezTo>
                </a:path>
              </a:pathLst>
            </a:custGeom>
            <a:noFill/>
            <a:ln>
              <a:solidFill>
                <a:srgbClr val="F6D8C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53" name="Rectangle 3">
            <a:extLst>
              <a:ext uri="{FF2B5EF4-FFF2-40B4-BE49-F238E27FC236}">
                <a16:creationId xmlns:a16="http://schemas.microsoft.com/office/drawing/2014/main" id="{5738E00C-79A4-46CF-8D00-6A3760C0F3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91527" y="1219200"/>
            <a:ext cx="3597458" cy="10203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485 - 72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5" name="Rectangle 19">
            <a:extLst>
              <a:ext uri="{FF2B5EF4-FFF2-40B4-BE49-F238E27FC236}">
                <a16:creationId xmlns:a16="http://schemas.microsoft.com/office/drawing/2014/main" id="{D712165E-2F46-4E81-B0BE-7A8A7E6A61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14008" y="2193407"/>
            <a:ext cx="550151" cy="46166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72</a:t>
            </a:r>
          </a:p>
        </p:txBody>
      </p:sp>
      <p:sp>
        <p:nvSpPr>
          <p:cNvPr id="56" name="Rectangle 20">
            <a:extLst>
              <a:ext uri="{FF2B5EF4-FFF2-40B4-BE49-F238E27FC236}">
                <a16:creationId xmlns:a16="http://schemas.microsoft.com/office/drawing/2014/main" id="{A21BC4B3-87F0-492D-BA14-9E1CCD1B8D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29099" y="1846043"/>
            <a:ext cx="28886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latin typeface="Cambria" panose="02040503050406030204" pitchFamily="18" charset="0"/>
                <a:ea typeface="Cambria" panose="02040503050406030204" pitchFamily="18" charset="0"/>
              </a:rPr>
              <a:t>-</a:t>
            </a:r>
          </a:p>
        </p:txBody>
      </p:sp>
      <p:sp>
        <p:nvSpPr>
          <p:cNvPr id="57" name="Line 21">
            <a:extLst>
              <a:ext uri="{FF2B5EF4-FFF2-40B4-BE49-F238E27FC236}">
                <a16:creationId xmlns:a16="http://schemas.microsoft.com/office/drawing/2014/main" id="{2610896A-6A99-4DA3-9AA7-AC915FFEB398}"/>
              </a:ext>
            </a:extLst>
          </p:cNvPr>
          <p:cNvSpPr>
            <a:spLocks noChangeShapeType="1"/>
          </p:cNvSpPr>
          <p:nvPr/>
        </p:nvSpPr>
        <p:spPr bwMode="auto">
          <a:xfrm>
            <a:off x="6474544" y="2725231"/>
            <a:ext cx="16002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4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8" name="Rectangle 22">
            <a:extLst>
              <a:ext uri="{FF2B5EF4-FFF2-40B4-BE49-F238E27FC236}">
                <a16:creationId xmlns:a16="http://schemas.microsoft.com/office/drawing/2014/main" id="{30955C72-FFF6-4A0F-AD22-D4EF62650E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08197" y="2763599"/>
            <a:ext cx="732893" cy="46166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CC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413</a:t>
            </a:r>
          </a:p>
        </p:txBody>
      </p:sp>
      <p:sp>
        <p:nvSpPr>
          <p:cNvPr id="59" name="Rectangle 18">
            <a:extLst>
              <a:ext uri="{FF2B5EF4-FFF2-40B4-BE49-F238E27FC236}">
                <a16:creationId xmlns:a16="http://schemas.microsoft.com/office/drawing/2014/main" id="{35BDDD21-485B-4554-8FAB-4A3F7F9495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94238" y="1615210"/>
            <a:ext cx="800219" cy="46166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485</a:t>
            </a:r>
          </a:p>
        </p:txBody>
      </p:sp>
    </p:spTree>
    <p:extLst>
      <p:ext uri="{BB962C8B-B14F-4D97-AF65-F5344CB8AC3E}">
        <p14:creationId xmlns:p14="http://schemas.microsoft.com/office/powerpoint/2010/main" val="3465632148"/>
      </p:ext>
    </p:extLst>
  </p:cSld>
  <p:clrMapOvr>
    <a:masterClrMapping/>
  </p:clrMapOvr>
  <p:transition spd="slow" advClick="0" advTm="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1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3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4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7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8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90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0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2" fill="hold">
                      <p:stCondLst>
                        <p:cond delay="indefinite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7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8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2" grpId="0"/>
      <p:bldP spid="33" grpId="0"/>
      <p:bldP spid="34" grpId="0"/>
      <p:bldP spid="36" grpId="0"/>
      <p:bldP spid="43" grpId="0"/>
      <p:bldP spid="44" grpId="0"/>
      <p:bldP spid="45" grpId="0"/>
      <p:bldP spid="47" grpId="0"/>
      <p:bldP spid="55" grpId="0"/>
      <p:bldP spid="56" grpId="0"/>
      <p:bldP spid="58" grpId="0"/>
      <p:bldP spid="5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0">
            <a:extLst>
              <a:ext uri="{FF2B5EF4-FFF2-40B4-BE49-F238E27FC236}">
                <a16:creationId xmlns:a16="http://schemas.microsoft.com/office/drawing/2014/main" id="{335FA507-359D-4BDF-8048-0F158934F2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113" y="2161794"/>
            <a:ext cx="8734424" cy="2981706"/>
          </a:xfrm>
          <a:prstGeom prst="rect">
            <a:avLst/>
          </a:prstGeom>
        </p:spPr>
      </p:pic>
      <p:sp>
        <p:nvSpPr>
          <p:cNvPr id="5" name="Text Box 176">
            <a:extLst>
              <a:ext uri="{FF2B5EF4-FFF2-40B4-BE49-F238E27FC236}">
                <a16:creationId xmlns:a16="http://schemas.microsoft.com/office/drawing/2014/main" id="{0E58C4D7-1039-4998-9576-160539C301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8387" y="2534856"/>
            <a:ext cx="517683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x - 125 = 344</a:t>
            </a:r>
          </a:p>
        </p:txBody>
      </p:sp>
      <p:sp>
        <p:nvSpPr>
          <p:cNvPr id="6" name="Text Box 204">
            <a:extLst>
              <a:ext uri="{FF2B5EF4-FFF2-40B4-BE49-F238E27FC236}">
                <a16:creationId xmlns:a16="http://schemas.microsoft.com/office/drawing/2014/main" id="{B401EF54-171B-485A-B639-8C1386AEA9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5225" y="2933173"/>
            <a:ext cx="46482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solidFill>
                  <a:srgbClr val="CC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 = 344 + 125</a:t>
            </a:r>
          </a:p>
        </p:txBody>
      </p:sp>
      <p:sp>
        <p:nvSpPr>
          <p:cNvPr id="7" name="Text Box 205">
            <a:extLst>
              <a:ext uri="{FF2B5EF4-FFF2-40B4-BE49-F238E27FC236}">
                <a16:creationId xmlns:a16="http://schemas.microsoft.com/office/drawing/2014/main" id="{FB14F06A-A9D8-44AF-AD07-919A147374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5225" y="3467015"/>
            <a:ext cx="46482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solidFill>
                  <a:srgbClr val="CC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 = 469</a:t>
            </a:r>
          </a:p>
        </p:txBody>
      </p:sp>
      <p:sp>
        <p:nvSpPr>
          <p:cNvPr id="8" name="Text Box 206">
            <a:extLst>
              <a:ext uri="{FF2B5EF4-FFF2-40B4-BE49-F238E27FC236}">
                <a16:creationId xmlns:a16="http://schemas.microsoft.com/office/drawing/2014/main" id="{7F0EECDA-7113-4D70-B0AB-1D093E6B81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81971" y="2610529"/>
            <a:ext cx="468312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x + 125 = 266</a:t>
            </a:r>
          </a:p>
        </p:txBody>
      </p:sp>
      <p:sp>
        <p:nvSpPr>
          <p:cNvPr id="9" name="Text Box 207">
            <a:extLst>
              <a:ext uri="{FF2B5EF4-FFF2-40B4-BE49-F238E27FC236}">
                <a16:creationId xmlns:a16="http://schemas.microsoft.com/office/drawing/2014/main" id="{E7704A55-9AD7-4E3D-B5DE-BA0F0C25C5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25802" y="3034542"/>
            <a:ext cx="420528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solidFill>
                  <a:srgbClr val="CC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 = 266 - 125</a:t>
            </a:r>
          </a:p>
        </p:txBody>
      </p:sp>
      <p:sp>
        <p:nvSpPr>
          <p:cNvPr id="10" name="Text Box 208">
            <a:extLst>
              <a:ext uri="{FF2B5EF4-FFF2-40B4-BE49-F238E27FC236}">
                <a16:creationId xmlns:a16="http://schemas.microsoft.com/office/drawing/2014/main" id="{BBCF56EA-B06E-43DA-8668-E2F7E291E6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25802" y="3522147"/>
            <a:ext cx="420528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solidFill>
                  <a:srgbClr val="CC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 = 141</a:t>
            </a:r>
          </a:p>
        </p:txBody>
      </p:sp>
      <p:pic>
        <p:nvPicPr>
          <p:cNvPr id="11" name="图片 14">
            <a:extLst>
              <a:ext uri="{FF2B5EF4-FFF2-40B4-BE49-F238E27FC236}">
                <a16:creationId xmlns:a16="http://schemas.microsoft.com/office/drawing/2014/main" id="{78ADD095-B0AB-4BFF-98BD-FA058A8E1C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8207" y="-41521"/>
            <a:ext cx="2882236" cy="2565755"/>
          </a:xfrm>
          <a:prstGeom prst="rect">
            <a:avLst/>
          </a:prstGeom>
        </p:spPr>
      </p:pic>
      <p:pic>
        <p:nvPicPr>
          <p:cNvPr id="12" name="图片 56">
            <a:extLst>
              <a:ext uri="{FF2B5EF4-FFF2-40B4-BE49-F238E27FC236}">
                <a16:creationId xmlns:a16="http://schemas.microsoft.com/office/drawing/2014/main" id="{3FE978DF-DA74-46BE-BB0A-E4199057AA6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8088" y="217241"/>
            <a:ext cx="3372447" cy="2030203"/>
          </a:xfrm>
          <a:prstGeom prst="rect">
            <a:avLst/>
          </a:prstGeom>
        </p:spPr>
      </p:pic>
      <p:sp>
        <p:nvSpPr>
          <p:cNvPr id="13" name="文本框 15">
            <a:extLst>
              <a:ext uri="{FF2B5EF4-FFF2-40B4-BE49-F238E27FC236}">
                <a16:creationId xmlns:a16="http://schemas.microsoft.com/office/drawing/2014/main" id="{AD8C9657-0EB2-491B-B277-36A8F53EA701}"/>
              </a:ext>
            </a:extLst>
          </p:cNvPr>
          <p:cNvSpPr txBox="1"/>
          <p:nvPr/>
        </p:nvSpPr>
        <p:spPr>
          <a:xfrm>
            <a:off x="6473920" y="846916"/>
            <a:ext cx="18814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spc="-150" dirty="0">
                <a:solidFill>
                  <a:srgbClr val="F13413"/>
                </a:solidFill>
                <a:latin typeface="Cambria" panose="02040503050406030204" pitchFamily="18" charset="0"/>
                <a:ea typeface="Cambria" panose="02040503050406030204" pitchFamily="18" charset="0"/>
                <a:cs typeface="UTM Banque" panose="02040603050506020204" charset="0"/>
                <a:sym typeface="+mn-lt"/>
              </a:rPr>
              <a:t>BÀI 2: TÌM X</a:t>
            </a:r>
            <a:endParaRPr lang="zh-CN" altLang="en-US" sz="2400" b="1" spc="-150" dirty="0">
              <a:solidFill>
                <a:srgbClr val="F13413"/>
              </a:solidFill>
              <a:latin typeface="Cambria" panose="02040503050406030204" pitchFamily="18" charset="0"/>
              <a:cs typeface="UTM Banque" panose="02040603050506020204" charset="0"/>
              <a:sym typeface="+mn-lt"/>
            </a:endParaRPr>
          </a:p>
        </p:txBody>
      </p:sp>
      <p:pic>
        <p:nvPicPr>
          <p:cNvPr id="14" name="图片 66">
            <a:extLst>
              <a:ext uri="{FF2B5EF4-FFF2-40B4-BE49-F238E27FC236}">
                <a16:creationId xmlns:a16="http://schemas.microsoft.com/office/drawing/2014/main" id="{4E3FEE97-B104-4CF9-A1FD-D2B649D912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17715" y="375072"/>
            <a:ext cx="640517" cy="498628"/>
          </a:xfrm>
          <a:prstGeom prst="rect">
            <a:avLst/>
          </a:prstGeom>
        </p:spPr>
      </p:pic>
      <p:pic>
        <p:nvPicPr>
          <p:cNvPr id="15" name="图片 57">
            <a:extLst>
              <a:ext uri="{FF2B5EF4-FFF2-40B4-BE49-F238E27FC236}">
                <a16:creationId xmlns:a16="http://schemas.microsoft.com/office/drawing/2014/main" id="{AA0BC4D6-6414-41B0-AAB4-5B5E5DF8E95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86868" y="3645779"/>
            <a:ext cx="2190205" cy="1280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7904313"/>
      </p:ext>
    </p:extLst>
  </p:cSld>
  <p:clrMapOvr>
    <a:masterClrMapping/>
  </p:clrMapOvr>
  <p:transition spd="slow" advClick="0" advTm="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9">
            <a:extLst>
              <a:ext uri="{FF2B5EF4-FFF2-40B4-BE49-F238E27FC236}">
                <a16:creationId xmlns:a16="http://schemas.microsoft.com/office/drawing/2014/main" id="{803D7FBF-4E20-4A21-980B-3C1BA0AF16B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9213"/>
          <a:stretch>
            <a:fillRect/>
          </a:stretch>
        </p:blipFill>
        <p:spPr>
          <a:xfrm>
            <a:off x="-757475" y="2439584"/>
            <a:ext cx="4326092" cy="2971315"/>
          </a:xfrm>
          <a:prstGeom prst="rect">
            <a:avLst/>
          </a:prstGeom>
        </p:spPr>
      </p:pic>
      <p:pic>
        <p:nvPicPr>
          <p:cNvPr id="16" name="图片 10">
            <a:extLst>
              <a:ext uri="{FF2B5EF4-FFF2-40B4-BE49-F238E27FC236}">
                <a16:creationId xmlns:a16="http://schemas.microsoft.com/office/drawing/2014/main" id="{5A20C918-A9F3-469E-8F74-7DA9FBB391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743" y="226447"/>
            <a:ext cx="8439087" cy="2082413"/>
          </a:xfrm>
          <a:prstGeom prst="rect">
            <a:avLst/>
          </a:prstGeom>
        </p:spPr>
      </p:pic>
      <p:sp>
        <p:nvSpPr>
          <p:cNvPr id="17" name="文本框 15">
            <a:extLst>
              <a:ext uri="{FF2B5EF4-FFF2-40B4-BE49-F238E27FC236}">
                <a16:creationId xmlns:a16="http://schemas.microsoft.com/office/drawing/2014/main" id="{A9F2284B-E2E5-4DA3-ADDF-1D15C04407AB}"/>
              </a:ext>
            </a:extLst>
          </p:cNvPr>
          <p:cNvSpPr txBox="1"/>
          <p:nvPr/>
        </p:nvSpPr>
        <p:spPr>
          <a:xfrm>
            <a:off x="929133" y="465279"/>
            <a:ext cx="755630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alt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3 : </a:t>
            </a:r>
            <a:r>
              <a:rPr lang="en-US" alt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alt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đội</a:t>
            </a:r>
            <a:r>
              <a:rPr lang="en-US" alt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alt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diễn</a:t>
            </a:r>
            <a:r>
              <a:rPr lang="en-US" alt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alt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dục</a:t>
            </a:r>
            <a:r>
              <a:rPr lang="en-US" alt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gồm</a:t>
            </a:r>
            <a:r>
              <a:rPr lang="en-US" alt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285 </a:t>
            </a:r>
            <a:r>
              <a:rPr lang="en-US" alt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alt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alt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alt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alt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alt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140 </a:t>
            </a:r>
            <a:r>
              <a:rPr lang="en-US" alt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nam</a:t>
            </a:r>
            <a:r>
              <a:rPr lang="en-US" alt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alt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alt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đội</a:t>
            </a:r>
            <a:r>
              <a:rPr lang="en-US" alt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alt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diễn</a:t>
            </a:r>
            <a:r>
              <a:rPr lang="en-US" alt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alt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bao </a:t>
            </a:r>
            <a:r>
              <a:rPr lang="en-US" alt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US" alt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nữ</a:t>
            </a:r>
            <a:r>
              <a:rPr lang="en-US" alt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? </a:t>
            </a:r>
          </a:p>
        </p:txBody>
      </p:sp>
      <p:grpSp>
        <p:nvGrpSpPr>
          <p:cNvPr id="18" name="组合 32">
            <a:extLst>
              <a:ext uri="{FF2B5EF4-FFF2-40B4-BE49-F238E27FC236}">
                <a16:creationId xmlns:a16="http://schemas.microsoft.com/office/drawing/2014/main" id="{BFB30905-AD57-425B-AEFE-13040CD204BD}"/>
              </a:ext>
            </a:extLst>
          </p:cNvPr>
          <p:cNvGrpSpPr/>
          <p:nvPr/>
        </p:nvGrpSpPr>
        <p:grpSpPr>
          <a:xfrm>
            <a:off x="1058373" y="2196215"/>
            <a:ext cx="7510923" cy="3458052"/>
            <a:chOff x="4461438" y="806565"/>
            <a:chExt cx="7510923" cy="5736833"/>
          </a:xfrm>
        </p:grpSpPr>
        <p:pic>
          <p:nvPicPr>
            <p:cNvPr id="19" name="图片 30" descr="图片包含 物体&#10;&#10;已生成高可信度的说明">
              <a:extLst>
                <a:ext uri="{FF2B5EF4-FFF2-40B4-BE49-F238E27FC236}">
                  <a16:creationId xmlns:a16="http://schemas.microsoft.com/office/drawing/2014/main" id="{4691BF1E-70D7-4BC0-B3B5-E3F23DA4955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61438" y="806565"/>
              <a:ext cx="7510923" cy="5736833"/>
            </a:xfrm>
            <a:prstGeom prst="rect">
              <a:avLst/>
            </a:prstGeom>
          </p:spPr>
        </p:pic>
        <p:sp>
          <p:nvSpPr>
            <p:cNvPr id="20" name="文本框 31">
              <a:extLst>
                <a:ext uri="{FF2B5EF4-FFF2-40B4-BE49-F238E27FC236}">
                  <a16:creationId xmlns:a16="http://schemas.microsoft.com/office/drawing/2014/main" id="{E1140BEC-0A43-41E5-BAAA-3B52CEC5CB65}"/>
                </a:ext>
              </a:extLst>
            </p:cNvPr>
            <p:cNvSpPr txBox="1"/>
            <p:nvPr/>
          </p:nvSpPr>
          <p:spPr>
            <a:xfrm>
              <a:off x="5752565" y="1444834"/>
              <a:ext cx="4445000" cy="878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457200">
                <a:lnSpc>
                  <a:spcPct val="110000"/>
                </a:lnSpc>
              </a:pPr>
              <a:r>
                <a:rPr lang="en-US" altLang="zh-CN" sz="2800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Tóm</a:t>
              </a:r>
              <a:r>
                <a:rPr lang="en-US" altLang="zh-CN" sz="2800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zh-CN" sz="2800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tắt</a:t>
              </a:r>
              <a:r>
                <a:rPr lang="en-US" altLang="zh-CN" sz="2800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:</a:t>
              </a:r>
              <a:endParaRPr lang="zh-CN" altLang="en-US" sz="2800" dirty="0">
                <a:solidFill>
                  <a:srgbClr val="0070C0"/>
                </a:solidFill>
                <a:latin typeface="Cambria" panose="02040503050406030204" pitchFamily="18" charset="0"/>
                <a:ea typeface="inpin heiti" charset="-122"/>
              </a:endParaRPr>
            </a:p>
          </p:txBody>
        </p:sp>
      </p:grpSp>
      <p:sp>
        <p:nvSpPr>
          <p:cNvPr id="21" name="Rectangle 23">
            <a:extLst>
              <a:ext uri="{FF2B5EF4-FFF2-40B4-BE49-F238E27FC236}">
                <a16:creationId xmlns:a16="http://schemas.microsoft.com/office/drawing/2014/main" id="{C3463358-642F-474A-AE28-3C68633989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8444" y="3010057"/>
            <a:ext cx="66294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285 </a:t>
            </a:r>
            <a:r>
              <a:rPr lang="en-US" alt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người</a:t>
            </a:r>
            <a:endParaRPr lang="en-US" altLang="en-US" sz="2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ectangle 28">
            <a:extLst>
              <a:ext uri="{FF2B5EF4-FFF2-40B4-BE49-F238E27FC236}">
                <a16:creationId xmlns:a16="http://schemas.microsoft.com/office/drawing/2014/main" id="{27C0498D-AF57-4BE7-B824-7125D8EDBA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12720" y="3985930"/>
            <a:ext cx="55626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Nữ</a:t>
            </a:r>
            <a:r>
              <a:rPr lang="en-US" alt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: … </a:t>
            </a:r>
            <a:r>
              <a:rPr lang="en-US" alt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? </a:t>
            </a:r>
          </a:p>
        </p:txBody>
      </p:sp>
      <p:sp>
        <p:nvSpPr>
          <p:cNvPr id="23" name="Rectangle 29">
            <a:extLst>
              <a:ext uri="{FF2B5EF4-FFF2-40B4-BE49-F238E27FC236}">
                <a16:creationId xmlns:a16="http://schemas.microsoft.com/office/drawing/2014/main" id="{3B46E541-5C84-4AAA-ADF7-BF6B18DAE4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4600" y="3525632"/>
            <a:ext cx="66294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Nam : 140 </a:t>
            </a:r>
            <a:r>
              <a:rPr lang="en-US" altLang="en-US" sz="2800" b="1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người</a:t>
            </a:r>
            <a:endParaRPr lang="en-US" altLang="en-US" sz="2800" b="1" dirty="0">
              <a:solidFill>
                <a:srgbClr val="0000FF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1872322"/>
      </p:ext>
    </p:extLst>
  </p:cSld>
  <p:clrMapOvr>
    <a:masterClrMapping/>
  </p:clrMapOvr>
  <p:transition spd="slow" advClick="0" advTm="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1" grpId="0"/>
      <p:bldP spid="22" grpId="0"/>
      <p:bldP spid="2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" descr="31f7217a017c2d9a8a7bcbd9844c1629">
            <a:extLst>
              <a:ext uri="{FF2B5EF4-FFF2-40B4-BE49-F238E27FC236}">
                <a16:creationId xmlns:a16="http://schemas.microsoft.com/office/drawing/2014/main" id="{BEC9537D-AFB6-4760-82C3-59FA9726651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V="1">
            <a:off x="277494" y="777239"/>
            <a:ext cx="8706486" cy="3807809"/>
          </a:xfrm>
          <a:prstGeom prst="rect">
            <a:avLst/>
          </a:prstGeom>
        </p:spPr>
      </p:pic>
      <p:sp>
        <p:nvSpPr>
          <p:cNvPr id="3" name="文本框 15">
            <a:extLst>
              <a:ext uri="{FF2B5EF4-FFF2-40B4-BE49-F238E27FC236}">
                <a16:creationId xmlns:a16="http://schemas.microsoft.com/office/drawing/2014/main" id="{FF941802-75D2-44A7-BC54-201BAF87313A}"/>
              </a:ext>
            </a:extLst>
          </p:cNvPr>
          <p:cNvSpPr txBox="1"/>
          <p:nvPr/>
        </p:nvSpPr>
        <p:spPr>
          <a:xfrm>
            <a:off x="1801371" y="924211"/>
            <a:ext cx="5304399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 GIẢI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Đội</a:t>
            </a:r>
            <a:r>
              <a:rPr lang="en-US" alt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alt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diễn</a:t>
            </a:r>
            <a:r>
              <a:rPr lang="en-US" alt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alt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alt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nữ</a:t>
            </a:r>
            <a:r>
              <a:rPr lang="en-US" alt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alt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285 – 140 = 145 ( </a:t>
            </a:r>
            <a:r>
              <a:rPr lang="en-US" alt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nữ</a:t>
            </a:r>
            <a:r>
              <a:rPr lang="en-US" alt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)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alt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alt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145 </a:t>
            </a:r>
            <a:r>
              <a:rPr lang="en-US" alt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nữ</a:t>
            </a:r>
            <a:endParaRPr lang="en-US" altLang="en-US" sz="32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9680792"/>
      </p:ext>
    </p:extLst>
  </p:cSld>
  <p:clrMapOvr>
    <a:masterClrMapping/>
  </p:clrMapOvr>
  <p:transition spd="slow" advClick="0" advTm="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  <p:tag name="ISPRING_FIRST_PUBLISH" val="1"/>
</p:tagLst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723</TotalTime>
  <Words>256</Words>
  <Application>Microsoft Office PowerPoint</Application>
  <PresentationFormat>Trình chiếu Trên màn hình (16:9)</PresentationFormat>
  <Paragraphs>78</Paragraphs>
  <Slides>11</Slides>
  <Notes>4</Notes>
  <HiddenSlides>0</HiddenSlides>
  <MMClips>3</MMClips>
  <ScaleCrop>false</ScaleCrop>
  <HeadingPairs>
    <vt:vector size="6" baseType="variant">
      <vt:variant>
        <vt:lpstr>Phông được Dùng</vt:lpstr>
      </vt:variant>
      <vt:variant>
        <vt:i4>7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11</vt:i4>
      </vt:variant>
    </vt:vector>
  </HeadingPairs>
  <TitlesOfParts>
    <vt:vector size="19" baseType="lpstr">
      <vt:lpstr>Cambria</vt:lpstr>
      <vt:lpstr>UTM Cooper Black</vt:lpstr>
      <vt:lpstr>Calibri Light</vt:lpstr>
      <vt:lpstr>Arial</vt:lpstr>
      <vt:lpstr>DengXian</vt:lpstr>
      <vt:lpstr>Impact</vt:lpstr>
      <vt:lpstr>Calibri</vt:lpstr>
      <vt:lpstr>Office 主题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Manager>唐华</Manager>
  <Company>王zi工作室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subject>卡通教育模板</dc:subject>
  <dc:creator>wen</dc:creator>
  <cp:lastModifiedBy>Edson Abrantes Bittencourt</cp:lastModifiedBy>
  <cp:revision>80</cp:revision>
  <dcterms:created xsi:type="dcterms:W3CDTF">2015-08-08T12:00:40Z</dcterms:created>
  <dcterms:modified xsi:type="dcterms:W3CDTF">2021-08-21T15:08:14Z</dcterms:modified>
</cp:coreProperties>
</file>