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58" r:id="rId4"/>
    <p:sldId id="257" r:id="rId5"/>
    <p:sldId id="259" r:id="rId6"/>
    <p:sldId id="289" r:id="rId7"/>
    <p:sldId id="288" r:id="rId8"/>
    <p:sldId id="29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15A"/>
    <a:srgbClr val="30B78D"/>
    <a:srgbClr val="F46C69"/>
    <a:srgbClr val="C54343"/>
    <a:srgbClr val="FFB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44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6CAFE69-411B-4AD5-99E0-C2F79A0E3149}" type="datetimeFigureOut">
              <a:rPr lang="zh-CN" altLang="en-US" smtClean="0"/>
              <a:pPr/>
              <a:t>2021/8/22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A7181313-494E-444E-AD74-A6AEA27EF35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393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81313-494E-444E-AD74-A6AEA27EF3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81313-494E-444E-AD74-A6AEA27EF3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19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81313-494E-444E-AD74-A6AEA27EF3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51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81313-494E-444E-AD74-A6AEA27EF3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55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81313-494E-444E-AD74-A6AEA27EF3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6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75F-BB73-4E27-B6B7-BAE19F5A3C0B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619-FA51-4151-87FC-45FB596CBB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781075F-BB73-4E27-B6B7-BAE19F5A3C0B}" type="datetimeFigureOut">
              <a:rPr lang="zh-CN" altLang="en-US" smtClean="0"/>
              <a:pPr/>
              <a:t>2021/8/22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9452619-FA51-4151-87FC-45FB596CBB3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2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emf"/><Relationship Id="rId5" Type="http://schemas.openxmlformats.org/officeDocument/2006/relationships/image" Target="../media/image6.png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7" y="7207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b="41348"/>
          <a:stretch>
            <a:fillRect/>
          </a:stretch>
        </p:blipFill>
        <p:spPr>
          <a:xfrm>
            <a:off x="-152400" y="4706227"/>
            <a:ext cx="12503150" cy="2151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13358" r="40265" b="21938"/>
          <a:stretch>
            <a:fillRect/>
          </a:stretch>
        </p:blipFill>
        <p:spPr>
          <a:xfrm>
            <a:off x="4161254" y="3657809"/>
            <a:ext cx="2758203" cy="2096836"/>
          </a:xfrm>
          <a:prstGeom prst="rect">
            <a:avLst/>
          </a:prstGeom>
          <a:effectLst>
            <a:outerShdw blurRad="76200" dist="1905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110" y="5507976"/>
            <a:ext cx="615616" cy="2647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610" y="5796901"/>
            <a:ext cx="933116" cy="4013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9" t="15269" r="46910" b="19534"/>
          <a:stretch>
            <a:fillRect/>
          </a:stretch>
        </p:blipFill>
        <p:spPr>
          <a:xfrm>
            <a:off x="1479550" y="2772589"/>
            <a:ext cx="2028825" cy="3520993"/>
          </a:xfrm>
          <a:prstGeom prst="rect">
            <a:avLst/>
          </a:prstGeom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图片 21" descr="图片包含 事情&#10;&#10;已生成高可信度的说明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16829" r="36898" b="16623"/>
          <a:stretch>
            <a:fillRect/>
          </a:stretch>
        </p:blipFill>
        <p:spPr>
          <a:xfrm>
            <a:off x="10312378" y="188912"/>
            <a:ext cx="2010981" cy="2733675"/>
          </a:xfrm>
          <a:prstGeom prst="rect">
            <a:avLst/>
          </a:prstGeom>
        </p:spPr>
      </p:pic>
      <p:sp>
        <p:nvSpPr>
          <p:cNvPr id="26" name="AutoShape 18"/>
          <p:cNvSpPr>
            <a:spLocks noChangeAspect="1" noChangeArrowheads="1" noTextEdit="1"/>
          </p:cNvSpPr>
          <p:nvPr/>
        </p:nvSpPr>
        <p:spPr bwMode="auto">
          <a:xfrm>
            <a:off x="3051176" y="869951"/>
            <a:ext cx="165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29" name="图片 28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1181100" y="5229225"/>
            <a:ext cx="981417" cy="1276350"/>
          </a:xfrm>
          <a:prstGeom prst="rect">
            <a:avLst/>
          </a:prstGeom>
        </p:spPr>
      </p:pic>
      <p:pic>
        <p:nvPicPr>
          <p:cNvPr id="31" name="图片 30" descr="图片包含 轮廓&#10;&#10;已生成高可信度的说明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5216" r="39098" b="37650"/>
          <a:stretch>
            <a:fillRect/>
          </a:stretch>
        </p:blipFill>
        <p:spPr>
          <a:xfrm>
            <a:off x="1628775" y="885825"/>
            <a:ext cx="1171575" cy="882926"/>
          </a:xfrm>
          <a:prstGeom prst="rect">
            <a:avLst/>
          </a:prstGeom>
        </p:spPr>
      </p:pic>
      <p:pic>
        <p:nvPicPr>
          <p:cNvPr id="42" name="图片 41" descr="图片包含 轮廓&#10;&#10;已生成高可信度的说明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6921" r="40624" b="37650"/>
          <a:stretch>
            <a:fillRect/>
          </a:stretch>
        </p:blipFill>
        <p:spPr>
          <a:xfrm>
            <a:off x="476250" y="962025"/>
            <a:ext cx="1676400" cy="127814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33997" r="43866" b="33999"/>
          <a:stretch>
            <a:fillRect/>
          </a:stretch>
        </p:blipFill>
        <p:spPr>
          <a:xfrm>
            <a:off x="8763168" y="4227466"/>
            <a:ext cx="1663700" cy="16399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4288" y="5723094"/>
            <a:ext cx="1053581" cy="635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25" name="矩形 1024"/>
          <p:cNvSpPr>
            <a:spLocks noChangeAspect="1"/>
          </p:cNvSpPr>
          <p:nvPr/>
        </p:nvSpPr>
        <p:spPr>
          <a:xfrm>
            <a:off x="1595438" y="1555750"/>
            <a:ext cx="6461125" cy="3721100"/>
          </a:xfrm>
          <a:prstGeom prst="rect">
            <a:avLst/>
          </a:prstGeom>
          <a:noFill/>
          <a:ln w="9525">
            <a:noFill/>
          </a:ln>
        </p:spPr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908A02-A1E8-40E4-9050-B8A343BAD769}"/>
              </a:ext>
            </a:extLst>
          </p:cNvPr>
          <p:cNvGrpSpPr/>
          <p:nvPr/>
        </p:nvGrpSpPr>
        <p:grpSpPr>
          <a:xfrm>
            <a:off x="4025356" y="1768751"/>
            <a:ext cx="4271254" cy="720638"/>
            <a:chOff x="4247515" y="2209800"/>
            <a:chExt cx="3775710" cy="332740"/>
          </a:xfrm>
        </p:grpSpPr>
        <p:sp>
          <p:nvSpPr>
            <p:cNvPr id="2" name="圆角矩形 1"/>
            <p:cNvSpPr/>
            <p:nvPr/>
          </p:nvSpPr>
          <p:spPr>
            <a:xfrm>
              <a:off x="4247515" y="2209800"/>
              <a:ext cx="3775710" cy="33274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88646" y="2248039"/>
              <a:ext cx="3338195" cy="24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C00000"/>
                  </a:solidFill>
                  <a:latin typeface="Times" pitchFamily="18" charset="0"/>
                  <a:ea typeface="印品黑体" panose="00000500000000000000" pitchFamily="2" charset="-122"/>
                  <a:cs typeface="Times" pitchFamily="18" charset="0"/>
                </a:rPr>
                <a:t>TẬP LÀM VĂN</a:t>
              </a:r>
              <a:endParaRPr lang="zh-CN" altLang="en-US" sz="2800" b="1" dirty="0">
                <a:solidFill>
                  <a:srgbClr val="C00000"/>
                </a:solidFill>
                <a:latin typeface="Times" pitchFamily="18" charset="0"/>
                <a:ea typeface="印品黑体" panose="00000500000000000000" pitchFamily="2" charset="-122"/>
                <a:cs typeface="Times" pitchFamily="18" charset="0"/>
              </a:endParaRPr>
            </a:p>
          </p:txBody>
        </p:sp>
      </p:grpSp>
      <p:grpSp>
        <p:nvGrpSpPr>
          <p:cNvPr id="54" name="Google Shape;851;p36"/>
          <p:cNvGrpSpPr/>
          <p:nvPr/>
        </p:nvGrpSpPr>
        <p:grpSpPr>
          <a:xfrm rot="20906794">
            <a:off x="107767" y="133609"/>
            <a:ext cx="1552397" cy="1152128"/>
            <a:chOff x="2180675" y="2812125"/>
            <a:chExt cx="4241100" cy="2664675"/>
          </a:xfrm>
        </p:grpSpPr>
        <p:sp>
          <p:nvSpPr>
            <p:cNvPr id="55" name="Google Shape;852;p36"/>
            <p:cNvSpPr/>
            <p:nvPr/>
          </p:nvSpPr>
          <p:spPr>
            <a:xfrm>
              <a:off x="2712100" y="3395750"/>
              <a:ext cx="3047975" cy="2070600"/>
            </a:xfrm>
            <a:custGeom>
              <a:avLst/>
              <a:gdLst/>
              <a:ahLst/>
              <a:cxnLst/>
              <a:rect l="l" t="t" r="r" b="b"/>
              <a:pathLst>
                <a:path w="121919" h="82824" extrusionOk="0">
                  <a:moveTo>
                    <a:pt x="65722" y="0"/>
                  </a:moveTo>
                  <a:cubicBezTo>
                    <a:pt x="62729" y="0"/>
                    <a:pt x="59581" y="295"/>
                    <a:pt x="56271" y="920"/>
                  </a:cubicBezTo>
                  <a:cubicBezTo>
                    <a:pt x="1" y="11549"/>
                    <a:pt x="8754" y="82824"/>
                    <a:pt x="8754" y="82824"/>
                  </a:cubicBezTo>
                  <a:lnTo>
                    <a:pt x="25010" y="81990"/>
                  </a:lnTo>
                  <a:cubicBezTo>
                    <a:pt x="25010" y="81990"/>
                    <a:pt x="20568" y="18942"/>
                    <a:pt x="58147" y="14050"/>
                  </a:cubicBezTo>
                  <a:cubicBezTo>
                    <a:pt x="59300" y="13900"/>
                    <a:pt x="60426" y="13827"/>
                    <a:pt x="61528" y="13827"/>
                  </a:cubicBezTo>
                  <a:cubicBezTo>
                    <a:pt x="94078" y="13827"/>
                    <a:pt x="104413" y="77197"/>
                    <a:pt x="104413" y="77197"/>
                  </a:cubicBezTo>
                  <a:lnTo>
                    <a:pt x="121919" y="75322"/>
                  </a:lnTo>
                  <a:cubicBezTo>
                    <a:pt x="121919" y="75322"/>
                    <a:pt x="113612" y="0"/>
                    <a:pt x="6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3;p36"/>
            <p:cNvSpPr/>
            <p:nvPr/>
          </p:nvSpPr>
          <p:spPr>
            <a:xfrm>
              <a:off x="3401750" y="3849750"/>
              <a:ext cx="1832125" cy="1595775"/>
            </a:xfrm>
            <a:custGeom>
              <a:avLst/>
              <a:gdLst/>
              <a:ahLst/>
              <a:cxnLst/>
              <a:rect l="l" t="t" r="r" b="b"/>
              <a:pathLst>
                <a:path w="73285" h="63831" extrusionOk="0">
                  <a:moveTo>
                    <a:pt x="33298" y="0"/>
                  </a:moveTo>
                  <a:cubicBezTo>
                    <a:pt x="31809" y="0"/>
                    <a:pt x="30272" y="153"/>
                    <a:pt x="28685" y="475"/>
                  </a:cubicBezTo>
                  <a:cubicBezTo>
                    <a:pt x="1" y="6284"/>
                    <a:pt x="1592" y="63830"/>
                    <a:pt x="1592" y="63830"/>
                  </a:cubicBezTo>
                  <a:lnTo>
                    <a:pt x="14931" y="63414"/>
                  </a:lnTo>
                  <a:cubicBezTo>
                    <a:pt x="14931" y="63414"/>
                    <a:pt x="14945" y="14380"/>
                    <a:pt x="29518" y="12979"/>
                  </a:cubicBezTo>
                  <a:cubicBezTo>
                    <a:pt x="29954" y="12937"/>
                    <a:pt x="30383" y="12916"/>
                    <a:pt x="30808" y="12916"/>
                  </a:cubicBezTo>
                  <a:cubicBezTo>
                    <a:pt x="51524" y="12916"/>
                    <a:pt x="59529" y="61746"/>
                    <a:pt x="59529" y="61746"/>
                  </a:cubicBezTo>
                  <a:lnTo>
                    <a:pt x="73284" y="59662"/>
                  </a:lnTo>
                  <a:cubicBezTo>
                    <a:pt x="73284" y="59662"/>
                    <a:pt x="62711" y="0"/>
                    <a:pt x="33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4;p36"/>
            <p:cNvSpPr/>
            <p:nvPr/>
          </p:nvSpPr>
          <p:spPr>
            <a:xfrm>
              <a:off x="2180675" y="2812125"/>
              <a:ext cx="4241100" cy="2664675"/>
            </a:xfrm>
            <a:custGeom>
              <a:avLst/>
              <a:gdLst/>
              <a:ahLst/>
              <a:cxnLst/>
              <a:rect l="l" t="t" r="r" b="b"/>
              <a:pathLst>
                <a:path w="169644" h="106587" extrusionOk="0">
                  <a:moveTo>
                    <a:pt x="80577" y="1"/>
                  </a:moveTo>
                  <a:cubicBezTo>
                    <a:pt x="66131" y="1"/>
                    <a:pt x="51483" y="4077"/>
                    <a:pt x="38765" y="14470"/>
                  </a:cubicBezTo>
                  <a:cubicBezTo>
                    <a:pt x="1" y="46148"/>
                    <a:pt x="9588" y="106587"/>
                    <a:pt x="9588" y="106587"/>
                  </a:cubicBezTo>
                  <a:lnTo>
                    <a:pt x="26677" y="105335"/>
                  </a:lnTo>
                  <a:cubicBezTo>
                    <a:pt x="26677" y="105335"/>
                    <a:pt x="17112" y="35395"/>
                    <a:pt x="75028" y="20306"/>
                  </a:cubicBezTo>
                  <a:cubicBezTo>
                    <a:pt x="79562" y="19124"/>
                    <a:pt x="83831" y="18579"/>
                    <a:pt x="87851" y="18579"/>
                  </a:cubicBezTo>
                  <a:cubicBezTo>
                    <a:pt x="136303" y="18579"/>
                    <a:pt x="148385" y="97833"/>
                    <a:pt x="148385" y="97833"/>
                  </a:cubicBezTo>
                  <a:lnTo>
                    <a:pt x="169644" y="95750"/>
                  </a:lnTo>
                  <a:cubicBezTo>
                    <a:pt x="169644" y="95750"/>
                    <a:pt x="158807" y="36561"/>
                    <a:pt x="135881" y="19055"/>
                  </a:cubicBezTo>
                  <a:cubicBezTo>
                    <a:pt x="122282" y="8670"/>
                    <a:pt x="101644" y="1"/>
                    <a:pt x="80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857;p36"/>
          <p:cNvGrpSpPr/>
          <p:nvPr/>
        </p:nvGrpSpPr>
        <p:grpSpPr>
          <a:xfrm rot="19673197">
            <a:off x="156856" y="4922628"/>
            <a:ext cx="1387751" cy="756289"/>
            <a:chOff x="523668" y="3553644"/>
            <a:chExt cx="1387751" cy="756289"/>
          </a:xfrm>
        </p:grpSpPr>
        <p:sp>
          <p:nvSpPr>
            <p:cNvPr id="59" name="Google Shape;858;p36"/>
            <p:cNvSpPr/>
            <p:nvPr/>
          </p:nvSpPr>
          <p:spPr>
            <a:xfrm rot="211593">
              <a:off x="543141" y="3594488"/>
              <a:ext cx="1348806" cy="674600"/>
            </a:xfrm>
            <a:custGeom>
              <a:avLst/>
              <a:gdLst/>
              <a:ahLst/>
              <a:cxnLst/>
              <a:rect l="l" t="t" r="r" b="b"/>
              <a:pathLst>
                <a:path w="45275" h="22646" extrusionOk="0">
                  <a:moveTo>
                    <a:pt x="27202" y="0"/>
                  </a:moveTo>
                  <a:cubicBezTo>
                    <a:pt x="21262" y="0"/>
                    <a:pt x="20381" y="11278"/>
                    <a:pt x="20381" y="11278"/>
                  </a:cubicBezTo>
                  <a:cubicBezTo>
                    <a:pt x="20381" y="11278"/>
                    <a:pt x="20577" y="3634"/>
                    <a:pt x="15872" y="3438"/>
                  </a:cubicBezTo>
                  <a:cubicBezTo>
                    <a:pt x="15825" y="3436"/>
                    <a:pt x="15779" y="3435"/>
                    <a:pt x="15733" y="3435"/>
                  </a:cubicBezTo>
                  <a:cubicBezTo>
                    <a:pt x="11157" y="3435"/>
                    <a:pt x="10580" y="13042"/>
                    <a:pt x="10580" y="13042"/>
                  </a:cubicBezTo>
                  <a:cubicBezTo>
                    <a:pt x="10580" y="13042"/>
                    <a:pt x="10189" y="5986"/>
                    <a:pt x="5092" y="5790"/>
                  </a:cubicBezTo>
                  <a:cubicBezTo>
                    <a:pt x="5061" y="5789"/>
                    <a:pt x="5031" y="5788"/>
                    <a:pt x="5000" y="5788"/>
                  </a:cubicBezTo>
                  <a:cubicBezTo>
                    <a:pt x="0" y="5788"/>
                    <a:pt x="388" y="21666"/>
                    <a:pt x="388" y="21666"/>
                  </a:cubicBezTo>
                  <a:lnTo>
                    <a:pt x="43119" y="22646"/>
                  </a:lnTo>
                  <a:cubicBezTo>
                    <a:pt x="43119" y="22646"/>
                    <a:pt x="45274" y="9121"/>
                    <a:pt x="39395" y="7750"/>
                  </a:cubicBezTo>
                  <a:cubicBezTo>
                    <a:pt x="38860" y="7625"/>
                    <a:pt x="38364" y="7569"/>
                    <a:pt x="37905" y="7569"/>
                  </a:cubicBezTo>
                  <a:cubicBezTo>
                    <a:pt x="33955" y="7569"/>
                    <a:pt x="32682" y="11760"/>
                    <a:pt x="32402" y="12935"/>
                  </a:cubicBezTo>
                  <a:lnTo>
                    <a:pt x="32402" y="12935"/>
                  </a:lnTo>
                  <a:cubicBezTo>
                    <a:pt x="32776" y="11085"/>
                    <a:pt x="34434" y="1347"/>
                    <a:pt x="28222" y="105"/>
                  </a:cubicBezTo>
                  <a:cubicBezTo>
                    <a:pt x="27866" y="34"/>
                    <a:pt x="27527" y="0"/>
                    <a:pt x="27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6"/>
            <p:cNvSpPr/>
            <p:nvPr/>
          </p:nvSpPr>
          <p:spPr>
            <a:xfrm rot="211593">
              <a:off x="616275" y="3830911"/>
              <a:ext cx="126494" cy="93180"/>
            </a:xfrm>
            <a:custGeom>
              <a:avLst/>
              <a:gdLst/>
              <a:ahLst/>
              <a:cxnLst/>
              <a:rect l="l" t="t" r="r" b="b"/>
              <a:pathLst>
                <a:path w="4246" h="3128" extrusionOk="0">
                  <a:moveTo>
                    <a:pt x="1999" y="0"/>
                  </a:moveTo>
                  <a:cubicBezTo>
                    <a:pt x="1979" y="0"/>
                    <a:pt x="1960" y="0"/>
                    <a:pt x="1940" y="1"/>
                  </a:cubicBezTo>
                  <a:cubicBezTo>
                    <a:pt x="0" y="688"/>
                    <a:pt x="503" y="3050"/>
                    <a:pt x="2474" y="3128"/>
                  </a:cubicBezTo>
                  <a:cubicBezTo>
                    <a:pt x="4245" y="2573"/>
                    <a:pt x="4177" y="0"/>
                    <a:pt x="1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6"/>
            <p:cNvSpPr/>
            <p:nvPr/>
          </p:nvSpPr>
          <p:spPr>
            <a:xfrm rot="211593">
              <a:off x="584304" y="394041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8" y="1"/>
                  </a:moveTo>
                  <a:cubicBezTo>
                    <a:pt x="1978" y="1"/>
                    <a:pt x="1959" y="1"/>
                    <a:pt x="1939" y="1"/>
                  </a:cubicBezTo>
                  <a:cubicBezTo>
                    <a:pt x="0" y="689"/>
                    <a:pt x="502" y="3051"/>
                    <a:pt x="2473" y="3128"/>
                  </a:cubicBezTo>
                  <a:cubicBezTo>
                    <a:pt x="4245" y="2574"/>
                    <a:pt x="417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6"/>
            <p:cNvSpPr/>
            <p:nvPr/>
          </p:nvSpPr>
          <p:spPr>
            <a:xfrm rot="211593">
              <a:off x="1619807" y="413674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9" y="1"/>
                  </a:moveTo>
                  <a:cubicBezTo>
                    <a:pt x="1980" y="1"/>
                    <a:pt x="1960" y="1"/>
                    <a:pt x="1940" y="1"/>
                  </a:cubicBezTo>
                  <a:cubicBezTo>
                    <a:pt x="1" y="689"/>
                    <a:pt x="502" y="3051"/>
                    <a:pt x="2474" y="3129"/>
                  </a:cubicBezTo>
                  <a:cubicBezTo>
                    <a:pt x="4246" y="2574"/>
                    <a:pt x="4177" y="1"/>
                    <a:pt x="1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6"/>
            <p:cNvSpPr/>
            <p:nvPr/>
          </p:nvSpPr>
          <p:spPr>
            <a:xfrm rot="211593">
              <a:off x="719126" y="3939150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2" y="1"/>
                    <a:pt x="1407" y="1"/>
                  </a:cubicBezTo>
                  <a:cubicBezTo>
                    <a:pt x="1" y="500"/>
                    <a:pt x="365" y="2211"/>
                    <a:pt x="1794" y="2268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3;p36"/>
            <p:cNvSpPr/>
            <p:nvPr/>
          </p:nvSpPr>
          <p:spPr>
            <a:xfrm rot="211593">
              <a:off x="918369" y="3812617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0"/>
                  </a:moveTo>
                  <a:cubicBezTo>
                    <a:pt x="1435" y="0"/>
                    <a:pt x="1421" y="0"/>
                    <a:pt x="1406" y="1"/>
                  </a:cubicBezTo>
                  <a:cubicBezTo>
                    <a:pt x="1" y="500"/>
                    <a:pt x="364" y="2211"/>
                    <a:pt x="1793" y="2268"/>
                  </a:cubicBezTo>
                  <a:cubicBezTo>
                    <a:pt x="3077" y="1866"/>
                    <a:pt x="3028" y="0"/>
                    <a:pt x="1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4;p36"/>
            <p:cNvSpPr/>
            <p:nvPr/>
          </p:nvSpPr>
          <p:spPr>
            <a:xfrm rot="211593">
              <a:off x="1406921" y="4064925"/>
              <a:ext cx="91698" cy="67561"/>
            </a:xfrm>
            <a:custGeom>
              <a:avLst/>
              <a:gdLst/>
              <a:ahLst/>
              <a:cxnLst/>
              <a:rect l="l" t="t" r="r" b="b"/>
              <a:pathLst>
                <a:path w="3078" h="2268" extrusionOk="0">
                  <a:moveTo>
                    <a:pt x="1451" y="0"/>
                  </a:moveTo>
                  <a:cubicBezTo>
                    <a:pt x="1436" y="0"/>
                    <a:pt x="1422" y="0"/>
                    <a:pt x="1407" y="1"/>
                  </a:cubicBezTo>
                  <a:cubicBezTo>
                    <a:pt x="1" y="499"/>
                    <a:pt x="365" y="2211"/>
                    <a:pt x="1794" y="2267"/>
                  </a:cubicBezTo>
                  <a:cubicBezTo>
                    <a:pt x="3078" y="1865"/>
                    <a:pt x="3028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65;p36"/>
            <p:cNvSpPr/>
            <p:nvPr/>
          </p:nvSpPr>
          <p:spPr>
            <a:xfrm rot="211593">
              <a:off x="676589" y="4117422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1" y="1"/>
                    <a:pt x="1407" y="1"/>
                  </a:cubicBezTo>
                  <a:cubicBezTo>
                    <a:pt x="0" y="500"/>
                    <a:pt x="363" y="2212"/>
                    <a:pt x="1794" y="2269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66;p36"/>
            <p:cNvSpPr/>
            <p:nvPr/>
          </p:nvSpPr>
          <p:spPr>
            <a:xfrm rot="211593">
              <a:off x="801633" y="4068331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8" y="1"/>
                  </a:moveTo>
                  <a:cubicBezTo>
                    <a:pt x="1434" y="1"/>
                    <a:pt x="1420" y="1"/>
                    <a:pt x="1406" y="1"/>
                  </a:cubicBezTo>
                  <a:cubicBezTo>
                    <a:pt x="1" y="500"/>
                    <a:pt x="365" y="2213"/>
                    <a:pt x="1793" y="2269"/>
                  </a:cubicBezTo>
                  <a:cubicBezTo>
                    <a:pt x="3078" y="1867"/>
                    <a:pt x="3028" y="1"/>
                    <a:pt x="1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67;p36"/>
            <p:cNvSpPr/>
            <p:nvPr/>
          </p:nvSpPr>
          <p:spPr>
            <a:xfrm rot="211593">
              <a:off x="1536545" y="4009790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1"/>
                  </a:moveTo>
                  <a:cubicBezTo>
                    <a:pt x="1435" y="1"/>
                    <a:pt x="1421" y="1"/>
                    <a:pt x="1406" y="1"/>
                  </a:cubicBezTo>
                  <a:cubicBezTo>
                    <a:pt x="1" y="499"/>
                    <a:pt x="364" y="2212"/>
                    <a:pt x="1793" y="2269"/>
                  </a:cubicBezTo>
                  <a:cubicBezTo>
                    <a:pt x="3077" y="1866"/>
                    <a:pt x="3028" y="1"/>
                    <a:pt x="1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5"/>
          <p:cNvSpPr txBox="1">
            <a:spLocks noGrp="1"/>
          </p:cNvSpPr>
          <p:nvPr>
            <p:ph type="subTitle" idx="1"/>
          </p:nvPr>
        </p:nvSpPr>
        <p:spPr>
          <a:xfrm>
            <a:off x="3642426" y="5782113"/>
            <a:ext cx="438081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" pitchFamily="18" charset="0"/>
              </a:rPr>
              <a:t>Giáo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" pitchFamily="18" charset="0"/>
              </a:rPr>
              <a:t>viên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" pitchFamily="18" charset="0"/>
              </a:rPr>
              <a:t>: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" pitchFamily="18" charset="0"/>
              </a:rPr>
              <a:t>Nguyễn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" pitchFamily="18" charset="0"/>
              </a:rPr>
              <a:t> Mai 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" pitchFamily="18" charset="0"/>
              </a:rPr>
              <a:t>Anh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" pitchFamily="18" charset="0"/>
            </a:endParaRPr>
          </a:p>
        </p:txBody>
      </p:sp>
      <p:sp>
        <p:nvSpPr>
          <p:cNvPr id="71" name="TextBox 1"/>
          <p:cNvSpPr txBox="1"/>
          <p:nvPr/>
        </p:nvSpPr>
        <p:spPr>
          <a:xfrm>
            <a:off x="1234578" y="905696"/>
            <a:ext cx="1008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" pitchFamily="18" charset="0"/>
              </a:rPr>
              <a:t>  TRƯỜNG TIỂU HỌC VŨ XUÂN THIỀU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" pitchFamily="18" charset="0"/>
            </a:endParaRPr>
          </a:p>
        </p:txBody>
      </p:sp>
      <p:sp>
        <p:nvSpPr>
          <p:cNvPr id="72" name="TextBox 2"/>
          <p:cNvSpPr txBox="1">
            <a:spLocks noChangeArrowheads="1"/>
          </p:cNvSpPr>
          <p:nvPr/>
        </p:nvSpPr>
        <p:spPr bwMode="auto">
          <a:xfrm>
            <a:off x="1275077" y="2617417"/>
            <a:ext cx="10042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endParaRPr lang="en-US" altLang="en-US" sz="4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en-US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endParaRPr lang="en-US" altLang="en-US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41348"/>
          <a:stretch>
            <a:fillRect/>
          </a:stretch>
        </p:blipFill>
        <p:spPr>
          <a:xfrm>
            <a:off x="-152400" y="4706227"/>
            <a:ext cx="12503150" cy="21517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110" y="5507976"/>
            <a:ext cx="615616" cy="2647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610" y="5796901"/>
            <a:ext cx="933116" cy="4013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9" t="15269" r="46910" b="19534"/>
          <a:stretch>
            <a:fillRect/>
          </a:stretch>
        </p:blipFill>
        <p:spPr>
          <a:xfrm>
            <a:off x="-406240" y="4047190"/>
            <a:ext cx="1593973" cy="2766315"/>
          </a:xfrm>
          <a:prstGeom prst="rect">
            <a:avLst/>
          </a:prstGeom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图片 21" descr="图片包含 事情&#10;&#10;已生成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16829" r="36898" b="16623"/>
          <a:stretch>
            <a:fillRect/>
          </a:stretch>
        </p:blipFill>
        <p:spPr>
          <a:xfrm>
            <a:off x="10181019" y="-174805"/>
            <a:ext cx="2010981" cy="2733675"/>
          </a:xfrm>
          <a:prstGeom prst="rect">
            <a:avLst/>
          </a:prstGeom>
        </p:spPr>
      </p:pic>
      <p:sp>
        <p:nvSpPr>
          <p:cNvPr id="26" name="AutoShape 18"/>
          <p:cNvSpPr>
            <a:spLocks noChangeAspect="1" noChangeArrowheads="1" noTextEdit="1"/>
          </p:cNvSpPr>
          <p:nvPr/>
        </p:nvSpPr>
        <p:spPr bwMode="auto">
          <a:xfrm>
            <a:off x="3051176" y="869951"/>
            <a:ext cx="165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29" name="图片 28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1595438" y="5359401"/>
            <a:ext cx="981417" cy="1276350"/>
          </a:xfrm>
          <a:prstGeom prst="rect">
            <a:avLst/>
          </a:prstGeom>
        </p:spPr>
      </p:pic>
      <p:pic>
        <p:nvPicPr>
          <p:cNvPr id="31" name="图片 30" descr="图片包含 轮廓&#10;&#10;已生成高可信度的说明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5216" r="39098" b="37650"/>
          <a:stretch>
            <a:fillRect/>
          </a:stretch>
        </p:blipFill>
        <p:spPr>
          <a:xfrm>
            <a:off x="1349933" y="-69248"/>
            <a:ext cx="1171575" cy="882926"/>
          </a:xfrm>
          <a:prstGeom prst="rect">
            <a:avLst/>
          </a:prstGeom>
        </p:spPr>
      </p:pic>
      <p:pic>
        <p:nvPicPr>
          <p:cNvPr id="42" name="图片 41" descr="图片包含 轮廓&#10;&#10;已生成高可信度的说明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6921" r="40624" b="37650"/>
          <a:stretch>
            <a:fillRect/>
          </a:stretch>
        </p:blipFill>
        <p:spPr>
          <a:xfrm>
            <a:off x="79841" y="-55640"/>
            <a:ext cx="1676400" cy="127814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33997" r="43866" b="33999"/>
          <a:stretch>
            <a:fillRect/>
          </a:stretch>
        </p:blipFill>
        <p:spPr>
          <a:xfrm>
            <a:off x="10880970" y="4558318"/>
            <a:ext cx="1663700" cy="16399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5259" y="5280025"/>
            <a:ext cx="1053581" cy="635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25" name="矩形 1024"/>
          <p:cNvSpPr>
            <a:spLocks noChangeAspect="1"/>
          </p:cNvSpPr>
          <p:nvPr/>
        </p:nvSpPr>
        <p:spPr>
          <a:xfrm>
            <a:off x="1595438" y="1555750"/>
            <a:ext cx="6461125" cy="3721100"/>
          </a:xfrm>
          <a:prstGeom prst="rect">
            <a:avLst/>
          </a:prstGeom>
          <a:noFill/>
          <a:ln w="9525">
            <a:noFill/>
          </a:ln>
        </p:spPr>
      </p:sp>
      <p:grpSp>
        <p:nvGrpSpPr>
          <p:cNvPr id="20" name="Google Shape;17232;p85"/>
          <p:cNvGrpSpPr/>
          <p:nvPr/>
        </p:nvGrpSpPr>
        <p:grpSpPr>
          <a:xfrm>
            <a:off x="8114468" y="555424"/>
            <a:ext cx="364284" cy="361243"/>
            <a:chOff x="7517172" y="2437007"/>
            <a:chExt cx="364284" cy="361243"/>
          </a:xfrm>
        </p:grpSpPr>
        <p:sp>
          <p:nvSpPr>
            <p:cNvPr id="21" name="Google Shape;17233;p85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34;p85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35;p85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36;p85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37;p85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238;p85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39;p85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40;p85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241;p85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42;p85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43;p85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44;p85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45;p85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246;p85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47;p85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48;p85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49;p85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250;p85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51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52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253;p85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068;p66"/>
          <p:cNvGrpSpPr/>
          <p:nvPr/>
        </p:nvGrpSpPr>
        <p:grpSpPr>
          <a:xfrm>
            <a:off x="2945368" y="209261"/>
            <a:ext cx="979487" cy="585121"/>
            <a:chOff x="1000225" y="4141550"/>
            <a:chExt cx="347250" cy="342350"/>
          </a:xfrm>
        </p:grpSpPr>
        <p:sp>
          <p:nvSpPr>
            <p:cNvPr id="51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068;p66"/>
          <p:cNvGrpSpPr/>
          <p:nvPr/>
        </p:nvGrpSpPr>
        <p:grpSpPr>
          <a:xfrm rot="612201" flipH="1">
            <a:off x="11126470" y="3598989"/>
            <a:ext cx="675843" cy="585121"/>
            <a:chOff x="1000225" y="4141550"/>
            <a:chExt cx="347250" cy="342350"/>
          </a:xfrm>
        </p:grpSpPr>
        <p:sp>
          <p:nvSpPr>
            <p:cNvPr id="65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786394" y="1193218"/>
            <a:ext cx="10183257" cy="20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pitchFamily="34" charset="0"/>
                <a:sym typeface="+mn-lt"/>
              </a:rPr>
              <a:t>1. Năng </a:t>
            </a:r>
            <a:r>
              <a:rPr lang="en-US" altLang="zh-CN" sz="2000" b="1" noProof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pitchFamily="34" charset="0"/>
                <a:sym typeface="+mn-lt"/>
              </a:rPr>
              <a:t>lực đặc thù:</a:t>
            </a:r>
          </a:p>
          <a:p>
            <a:pPr>
              <a:buNone/>
            </a:pPr>
            <a:r>
              <a:rPr lang="nl-NL" sz="2000" dirty="0" smtClean="0">
                <a:latin typeface="Cambria" pitchFamily="18" charset="0"/>
                <a:ea typeface="Cambria" pitchFamily="18" charset="0"/>
                <a:cs typeface="Arial" pitchFamily="34" charset="0"/>
              </a:rPr>
              <a:t>- 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Trình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bày được một số thông tin về tổ chức Đội TNTP Hồ Chí Minh (BT1 )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Điền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đúng nội dung vào mẫu </a:t>
            </a:r>
            <a:r>
              <a:rPr lang="nl-NL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Đơn xin cấp thẻ đọc sách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(</a:t>
            </a:r>
            <a:r>
              <a:rPr lang="nl-NL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BT2 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)</a:t>
            </a:r>
            <a:r>
              <a:rPr lang="nl-NL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nl-NL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nl-NL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Rèn kỹ năng trình bày văn bản, đơn từ.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nl-NL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nl-NL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-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Tự hào về Đội, có mong muốn tham gia Đội TNTPHCM.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9" name="文本框 20"/>
          <p:cNvSpPr txBox="1"/>
          <p:nvPr/>
        </p:nvSpPr>
        <p:spPr>
          <a:xfrm>
            <a:off x="3876676" y="232958"/>
            <a:ext cx="488001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UTM Futura Extra" panose="02040603050506020204" charset="0"/>
                <a:sym typeface="+mn-lt"/>
              </a:rPr>
              <a:t>MỤC TIÊU</a:t>
            </a:r>
          </a:p>
        </p:txBody>
      </p:sp>
      <p:sp>
        <p:nvSpPr>
          <p:cNvPr id="80" name="Rectangle 70">
            <a:extLst>
              <a:ext uri="{FF2B5EF4-FFF2-40B4-BE49-F238E27FC236}">
                <a16:creationId xmlns="" xmlns:a16="http://schemas.microsoft.com/office/drawing/2014/main" id="{273300D0-1E8B-461E-BF4F-2D64E3D2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26" y="3372318"/>
            <a:ext cx="994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2. Năng lực chung: </a:t>
            </a:r>
            <a:endParaRPr lang="en-US" altLang="zh-CN" sz="2000" b="1" noProof="1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NL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tự chủ và tự học, NL giáo tiếp và hợp tác, NL giải quyết vấn đề và sáng tạo, NL ngôn ngữ, NL thẩm mĩ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81" name="Rectangle 70">
            <a:extLst>
              <a:ext uri="{FF2B5EF4-FFF2-40B4-BE49-F238E27FC236}">
                <a16:creationId xmlns="" xmlns:a16="http://schemas.microsoft.com/office/drawing/2014/main" id="{A506B0E0-7F03-443A-8C1A-BB272A17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26" y="4525286"/>
            <a:ext cx="9844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3. Phẩm chất: </a:t>
            </a:r>
            <a:endParaRPr lang="en-US" altLang="zh-CN" sz="2000" b="1" noProof="1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UTM Banque" panose="02040603050506020204" charset="0"/>
              <a:sym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noProof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-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Yêu thích từ ngữ Tiếng Việt, yêu thích các 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hình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ảnh đẹp, yêu thích môn học</a:t>
            </a:r>
            <a:r>
              <a:rPr lang="nl-NL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508" y="-45948"/>
            <a:ext cx="12551508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/>
          <a:srcRect b="64030"/>
          <a:stretch>
            <a:fillRect/>
          </a:stretch>
        </p:blipFill>
        <p:spPr>
          <a:xfrm>
            <a:off x="-117475" y="5508625"/>
            <a:ext cx="12503150" cy="1349375"/>
          </a:xfrm>
          <a:prstGeom prst="rect">
            <a:avLst/>
          </a:prstGeom>
        </p:spPr>
      </p:pic>
      <p:pic>
        <p:nvPicPr>
          <p:cNvPr id="3" name="图片 2" descr="图片包含 事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16829" r="36898" b="16623"/>
          <a:stretch>
            <a:fillRect/>
          </a:stretch>
        </p:blipFill>
        <p:spPr>
          <a:xfrm>
            <a:off x="9350604" y="1562256"/>
            <a:ext cx="2493352" cy="3020545"/>
          </a:xfrm>
          <a:prstGeom prst="rect">
            <a:avLst/>
          </a:prstGeom>
        </p:spPr>
      </p:pic>
      <p:pic>
        <p:nvPicPr>
          <p:cNvPr id="4" name="图片 3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1982910" y="5657605"/>
            <a:ext cx="651837" cy="847725"/>
          </a:xfrm>
          <a:prstGeom prst="rect">
            <a:avLst/>
          </a:prstGeom>
        </p:spPr>
      </p:pic>
      <p:pic>
        <p:nvPicPr>
          <p:cNvPr id="12" name="图片 11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3829783" y="5864713"/>
            <a:ext cx="651837" cy="847725"/>
          </a:xfrm>
          <a:prstGeom prst="rect">
            <a:avLst/>
          </a:prstGeom>
        </p:spPr>
      </p:pic>
      <p:pic>
        <p:nvPicPr>
          <p:cNvPr id="15" name="图片 14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6002459" y="5335587"/>
            <a:ext cx="651837" cy="847725"/>
          </a:xfrm>
          <a:prstGeom prst="rect">
            <a:avLst/>
          </a:prstGeom>
        </p:spPr>
      </p:pic>
      <p:pic>
        <p:nvPicPr>
          <p:cNvPr id="18" name="图片 17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8698767" y="5657605"/>
            <a:ext cx="651837" cy="8477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9" t="38998" r="35598" b="39285"/>
          <a:stretch>
            <a:fillRect/>
          </a:stretch>
        </p:blipFill>
        <p:spPr>
          <a:xfrm>
            <a:off x="9696450" y="5562600"/>
            <a:ext cx="1514348" cy="819149"/>
          </a:xfrm>
          <a:prstGeom prst="rect">
            <a:avLst/>
          </a:prstGeom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310896" y="67933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10996" y="2011425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10896" y="2503550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310896" y="3078225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Những người đội viên đầu tiên của Đội là ai?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310896" y="3611625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Đội được mang tên Bác Hồ từ khi nào?</a:t>
            </a:r>
          </a:p>
        </p:txBody>
      </p:sp>
      <p:pic>
        <p:nvPicPr>
          <p:cNvPr id="25" name="图片 17" descr="图片包含 轮廓&#10;&#10;已生成高可信度的说明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6921" r="40624" b="37650"/>
          <a:stretch>
            <a:fillRect/>
          </a:stretch>
        </p:blipFill>
        <p:spPr>
          <a:xfrm>
            <a:off x="10466294" y="-84495"/>
            <a:ext cx="1489007" cy="1135268"/>
          </a:xfrm>
          <a:prstGeom prst="rect">
            <a:avLst/>
          </a:prstGeom>
        </p:spPr>
      </p:pic>
      <p:pic>
        <p:nvPicPr>
          <p:cNvPr id="26" name="图片 30" descr="图片包含 轮廓&#10;&#10;已生成高可信度的说明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5216" r="39098" b="37650"/>
          <a:stretch>
            <a:fillRect/>
          </a:stretch>
        </p:blipFill>
        <p:spPr>
          <a:xfrm>
            <a:off x="1230190" y="679330"/>
            <a:ext cx="1171575" cy="882926"/>
          </a:xfrm>
          <a:prstGeom prst="rect">
            <a:avLst/>
          </a:prstGeom>
        </p:spPr>
      </p:pic>
      <p:pic>
        <p:nvPicPr>
          <p:cNvPr id="27" name="图片 41" descr="图片包含 轮廓&#10;&#10;已生成高可信度的说明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6921" r="40624" b="37650"/>
          <a:stretch>
            <a:fillRect/>
          </a:stretch>
        </p:blipFill>
        <p:spPr>
          <a:xfrm>
            <a:off x="-137465" y="1006752"/>
            <a:ext cx="1676400" cy="1278143"/>
          </a:xfrm>
          <a:prstGeom prst="rect">
            <a:avLst/>
          </a:prstGeom>
        </p:spPr>
      </p:pic>
      <p:grpSp>
        <p:nvGrpSpPr>
          <p:cNvPr id="30" name="Google Shape;851;p36"/>
          <p:cNvGrpSpPr/>
          <p:nvPr/>
        </p:nvGrpSpPr>
        <p:grpSpPr>
          <a:xfrm rot="20906794">
            <a:off x="107767" y="133609"/>
            <a:ext cx="1552397" cy="1152128"/>
            <a:chOff x="2180675" y="2812125"/>
            <a:chExt cx="4241100" cy="2664675"/>
          </a:xfrm>
        </p:grpSpPr>
        <p:sp>
          <p:nvSpPr>
            <p:cNvPr id="32" name="Google Shape;852;p36"/>
            <p:cNvSpPr/>
            <p:nvPr/>
          </p:nvSpPr>
          <p:spPr>
            <a:xfrm>
              <a:off x="2712100" y="3395750"/>
              <a:ext cx="3047975" cy="2070600"/>
            </a:xfrm>
            <a:custGeom>
              <a:avLst/>
              <a:gdLst/>
              <a:ahLst/>
              <a:cxnLst/>
              <a:rect l="l" t="t" r="r" b="b"/>
              <a:pathLst>
                <a:path w="121919" h="82824" extrusionOk="0">
                  <a:moveTo>
                    <a:pt x="65722" y="0"/>
                  </a:moveTo>
                  <a:cubicBezTo>
                    <a:pt x="62729" y="0"/>
                    <a:pt x="59581" y="295"/>
                    <a:pt x="56271" y="920"/>
                  </a:cubicBezTo>
                  <a:cubicBezTo>
                    <a:pt x="1" y="11549"/>
                    <a:pt x="8754" y="82824"/>
                    <a:pt x="8754" y="82824"/>
                  </a:cubicBezTo>
                  <a:lnTo>
                    <a:pt x="25010" y="81990"/>
                  </a:lnTo>
                  <a:cubicBezTo>
                    <a:pt x="25010" y="81990"/>
                    <a:pt x="20568" y="18942"/>
                    <a:pt x="58147" y="14050"/>
                  </a:cubicBezTo>
                  <a:cubicBezTo>
                    <a:pt x="59300" y="13900"/>
                    <a:pt x="60426" y="13827"/>
                    <a:pt x="61528" y="13827"/>
                  </a:cubicBezTo>
                  <a:cubicBezTo>
                    <a:pt x="94078" y="13827"/>
                    <a:pt x="104413" y="77197"/>
                    <a:pt x="104413" y="77197"/>
                  </a:cubicBezTo>
                  <a:lnTo>
                    <a:pt x="121919" y="75322"/>
                  </a:lnTo>
                  <a:cubicBezTo>
                    <a:pt x="121919" y="75322"/>
                    <a:pt x="113612" y="0"/>
                    <a:pt x="6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53;p36"/>
            <p:cNvSpPr/>
            <p:nvPr/>
          </p:nvSpPr>
          <p:spPr>
            <a:xfrm>
              <a:off x="3401750" y="3849750"/>
              <a:ext cx="1832125" cy="1595775"/>
            </a:xfrm>
            <a:custGeom>
              <a:avLst/>
              <a:gdLst/>
              <a:ahLst/>
              <a:cxnLst/>
              <a:rect l="l" t="t" r="r" b="b"/>
              <a:pathLst>
                <a:path w="73285" h="63831" extrusionOk="0">
                  <a:moveTo>
                    <a:pt x="33298" y="0"/>
                  </a:moveTo>
                  <a:cubicBezTo>
                    <a:pt x="31809" y="0"/>
                    <a:pt x="30272" y="153"/>
                    <a:pt x="28685" y="475"/>
                  </a:cubicBezTo>
                  <a:cubicBezTo>
                    <a:pt x="1" y="6284"/>
                    <a:pt x="1592" y="63830"/>
                    <a:pt x="1592" y="63830"/>
                  </a:cubicBezTo>
                  <a:lnTo>
                    <a:pt x="14931" y="63414"/>
                  </a:lnTo>
                  <a:cubicBezTo>
                    <a:pt x="14931" y="63414"/>
                    <a:pt x="14945" y="14380"/>
                    <a:pt x="29518" y="12979"/>
                  </a:cubicBezTo>
                  <a:cubicBezTo>
                    <a:pt x="29954" y="12937"/>
                    <a:pt x="30383" y="12916"/>
                    <a:pt x="30808" y="12916"/>
                  </a:cubicBezTo>
                  <a:cubicBezTo>
                    <a:pt x="51524" y="12916"/>
                    <a:pt x="59529" y="61746"/>
                    <a:pt x="59529" y="61746"/>
                  </a:cubicBezTo>
                  <a:lnTo>
                    <a:pt x="73284" y="59662"/>
                  </a:lnTo>
                  <a:cubicBezTo>
                    <a:pt x="73284" y="59662"/>
                    <a:pt x="62711" y="0"/>
                    <a:pt x="33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4;p36"/>
            <p:cNvSpPr/>
            <p:nvPr/>
          </p:nvSpPr>
          <p:spPr>
            <a:xfrm>
              <a:off x="2180675" y="2812125"/>
              <a:ext cx="4241100" cy="2664675"/>
            </a:xfrm>
            <a:custGeom>
              <a:avLst/>
              <a:gdLst/>
              <a:ahLst/>
              <a:cxnLst/>
              <a:rect l="l" t="t" r="r" b="b"/>
              <a:pathLst>
                <a:path w="169644" h="106587" extrusionOk="0">
                  <a:moveTo>
                    <a:pt x="80577" y="1"/>
                  </a:moveTo>
                  <a:cubicBezTo>
                    <a:pt x="66131" y="1"/>
                    <a:pt x="51483" y="4077"/>
                    <a:pt x="38765" y="14470"/>
                  </a:cubicBezTo>
                  <a:cubicBezTo>
                    <a:pt x="1" y="46148"/>
                    <a:pt x="9588" y="106587"/>
                    <a:pt x="9588" y="106587"/>
                  </a:cubicBezTo>
                  <a:lnTo>
                    <a:pt x="26677" y="105335"/>
                  </a:lnTo>
                  <a:cubicBezTo>
                    <a:pt x="26677" y="105335"/>
                    <a:pt x="17112" y="35395"/>
                    <a:pt x="75028" y="20306"/>
                  </a:cubicBezTo>
                  <a:cubicBezTo>
                    <a:pt x="79562" y="19124"/>
                    <a:pt x="83831" y="18579"/>
                    <a:pt x="87851" y="18579"/>
                  </a:cubicBezTo>
                  <a:cubicBezTo>
                    <a:pt x="136303" y="18579"/>
                    <a:pt x="148385" y="97833"/>
                    <a:pt x="148385" y="97833"/>
                  </a:cubicBezTo>
                  <a:lnTo>
                    <a:pt x="169644" y="95750"/>
                  </a:lnTo>
                  <a:cubicBezTo>
                    <a:pt x="169644" y="95750"/>
                    <a:pt x="158807" y="36561"/>
                    <a:pt x="135881" y="19055"/>
                  </a:cubicBezTo>
                  <a:cubicBezTo>
                    <a:pt x="122282" y="8670"/>
                    <a:pt x="101644" y="1"/>
                    <a:pt x="80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857;p36"/>
          <p:cNvGrpSpPr/>
          <p:nvPr/>
        </p:nvGrpSpPr>
        <p:grpSpPr>
          <a:xfrm rot="20127603">
            <a:off x="374386" y="5317992"/>
            <a:ext cx="1461804" cy="1024450"/>
            <a:chOff x="523668" y="3553644"/>
            <a:chExt cx="1387751" cy="756289"/>
          </a:xfrm>
        </p:grpSpPr>
        <p:sp>
          <p:nvSpPr>
            <p:cNvPr id="37" name="Google Shape;858;p36"/>
            <p:cNvSpPr/>
            <p:nvPr/>
          </p:nvSpPr>
          <p:spPr>
            <a:xfrm rot="211593">
              <a:off x="543141" y="3594488"/>
              <a:ext cx="1348806" cy="674600"/>
            </a:xfrm>
            <a:custGeom>
              <a:avLst/>
              <a:gdLst/>
              <a:ahLst/>
              <a:cxnLst/>
              <a:rect l="l" t="t" r="r" b="b"/>
              <a:pathLst>
                <a:path w="45275" h="22646" extrusionOk="0">
                  <a:moveTo>
                    <a:pt x="27202" y="0"/>
                  </a:moveTo>
                  <a:cubicBezTo>
                    <a:pt x="21262" y="0"/>
                    <a:pt x="20381" y="11278"/>
                    <a:pt x="20381" y="11278"/>
                  </a:cubicBezTo>
                  <a:cubicBezTo>
                    <a:pt x="20381" y="11278"/>
                    <a:pt x="20577" y="3634"/>
                    <a:pt x="15872" y="3438"/>
                  </a:cubicBezTo>
                  <a:cubicBezTo>
                    <a:pt x="15825" y="3436"/>
                    <a:pt x="15779" y="3435"/>
                    <a:pt x="15733" y="3435"/>
                  </a:cubicBezTo>
                  <a:cubicBezTo>
                    <a:pt x="11157" y="3435"/>
                    <a:pt x="10580" y="13042"/>
                    <a:pt x="10580" y="13042"/>
                  </a:cubicBezTo>
                  <a:cubicBezTo>
                    <a:pt x="10580" y="13042"/>
                    <a:pt x="10189" y="5986"/>
                    <a:pt x="5092" y="5790"/>
                  </a:cubicBezTo>
                  <a:cubicBezTo>
                    <a:pt x="5061" y="5789"/>
                    <a:pt x="5031" y="5788"/>
                    <a:pt x="5000" y="5788"/>
                  </a:cubicBezTo>
                  <a:cubicBezTo>
                    <a:pt x="0" y="5788"/>
                    <a:pt x="388" y="21666"/>
                    <a:pt x="388" y="21666"/>
                  </a:cubicBezTo>
                  <a:lnTo>
                    <a:pt x="43119" y="22646"/>
                  </a:lnTo>
                  <a:cubicBezTo>
                    <a:pt x="43119" y="22646"/>
                    <a:pt x="45274" y="9121"/>
                    <a:pt x="39395" y="7750"/>
                  </a:cubicBezTo>
                  <a:cubicBezTo>
                    <a:pt x="38860" y="7625"/>
                    <a:pt x="38364" y="7569"/>
                    <a:pt x="37905" y="7569"/>
                  </a:cubicBezTo>
                  <a:cubicBezTo>
                    <a:pt x="33955" y="7569"/>
                    <a:pt x="32682" y="11760"/>
                    <a:pt x="32402" y="12935"/>
                  </a:cubicBezTo>
                  <a:lnTo>
                    <a:pt x="32402" y="12935"/>
                  </a:lnTo>
                  <a:cubicBezTo>
                    <a:pt x="32776" y="11085"/>
                    <a:pt x="34434" y="1347"/>
                    <a:pt x="28222" y="105"/>
                  </a:cubicBezTo>
                  <a:cubicBezTo>
                    <a:pt x="27866" y="34"/>
                    <a:pt x="27527" y="0"/>
                    <a:pt x="2720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9;p36"/>
            <p:cNvSpPr/>
            <p:nvPr/>
          </p:nvSpPr>
          <p:spPr>
            <a:xfrm rot="211593">
              <a:off x="616275" y="3830911"/>
              <a:ext cx="126494" cy="93180"/>
            </a:xfrm>
            <a:custGeom>
              <a:avLst/>
              <a:gdLst/>
              <a:ahLst/>
              <a:cxnLst/>
              <a:rect l="l" t="t" r="r" b="b"/>
              <a:pathLst>
                <a:path w="4246" h="3128" extrusionOk="0">
                  <a:moveTo>
                    <a:pt x="1999" y="0"/>
                  </a:moveTo>
                  <a:cubicBezTo>
                    <a:pt x="1979" y="0"/>
                    <a:pt x="1960" y="0"/>
                    <a:pt x="1940" y="1"/>
                  </a:cubicBezTo>
                  <a:cubicBezTo>
                    <a:pt x="0" y="688"/>
                    <a:pt x="503" y="3050"/>
                    <a:pt x="2474" y="3128"/>
                  </a:cubicBezTo>
                  <a:cubicBezTo>
                    <a:pt x="4245" y="2573"/>
                    <a:pt x="4177" y="0"/>
                    <a:pt x="1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0;p36"/>
            <p:cNvSpPr/>
            <p:nvPr/>
          </p:nvSpPr>
          <p:spPr>
            <a:xfrm rot="211593">
              <a:off x="584304" y="394041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8" y="1"/>
                  </a:moveTo>
                  <a:cubicBezTo>
                    <a:pt x="1978" y="1"/>
                    <a:pt x="1959" y="1"/>
                    <a:pt x="1939" y="1"/>
                  </a:cubicBezTo>
                  <a:cubicBezTo>
                    <a:pt x="0" y="689"/>
                    <a:pt x="502" y="3051"/>
                    <a:pt x="2473" y="3128"/>
                  </a:cubicBezTo>
                  <a:cubicBezTo>
                    <a:pt x="4245" y="2574"/>
                    <a:pt x="417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61;p36"/>
            <p:cNvSpPr/>
            <p:nvPr/>
          </p:nvSpPr>
          <p:spPr>
            <a:xfrm rot="211593">
              <a:off x="1619807" y="4136743"/>
              <a:ext cx="126494" cy="93210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9" y="1"/>
                  </a:moveTo>
                  <a:cubicBezTo>
                    <a:pt x="1980" y="1"/>
                    <a:pt x="1960" y="1"/>
                    <a:pt x="1940" y="1"/>
                  </a:cubicBezTo>
                  <a:cubicBezTo>
                    <a:pt x="1" y="689"/>
                    <a:pt x="502" y="3051"/>
                    <a:pt x="2474" y="3129"/>
                  </a:cubicBezTo>
                  <a:cubicBezTo>
                    <a:pt x="4246" y="2574"/>
                    <a:pt x="4177" y="1"/>
                    <a:pt x="1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62;p36"/>
            <p:cNvSpPr/>
            <p:nvPr/>
          </p:nvSpPr>
          <p:spPr>
            <a:xfrm rot="211593">
              <a:off x="719126" y="3939150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2" y="1"/>
                    <a:pt x="1407" y="1"/>
                  </a:cubicBezTo>
                  <a:cubicBezTo>
                    <a:pt x="1" y="500"/>
                    <a:pt x="365" y="2211"/>
                    <a:pt x="1794" y="2268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63;p36"/>
            <p:cNvSpPr/>
            <p:nvPr/>
          </p:nvSpPr>
          <p:spPr>
            <a:xfrm rot="211593">
              <a:off x="918369" y="3812617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0"/>
                  </a:moveTo>
                  <a:cubicBezTo>
                    <a:pt x="1435" y="0"/>
                    <a:pt x="1421" y="0"/>
                    <a:pt x="1406" y="1"/>
                  </a:cubicBezTo>
                  <a:cubicBezTo>
                    <a:pt x="1" y="500"/>
                    <a:pt x="364" y="2211"/>
                    <a:pt x="1793" y="2268"/>
                  </a:cubicBezTo>
                  <a:cubicBezTo>
                    <a:pt x="3077" y="1866"/>
                    <a:pt x="3028" y="0"/>
                    <a:pt x="1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64;p36"/>
            <p:cNvSpPr/>
            <p:nvPr/>
          </p:nvSpPr>
          <p:spPr>
            <a:xfrm rot="211593">
              <a:off x="1406921" y="4064925"/>
              <a:ext cx="91698" cy="67561"/>
            </a:xfrm>
            <a:custGeom>
              <a:avLst/>
              <a:gdLst/>
              <a:ahLst/>
              <a:cxnLst/>
              <a:rect l="l" t="t" r="r" b="b"/>
              <a:pathLst>
                <a:path w="3078" h="2268" extrusionOk="0">
                  <a:moveTo>
                    <a:pt x="1451" y="0"/>
                  </a:moveTo>
                  <a:cubicBezTo>
                    <a:pt x="1436" y="0"/>
                    <a:pt x="1422" y="0"/>
                    <a:pt x="1407" y="1"/>
                  </a:cubicBezTo>
                  <a:cubicBezTo>
                    <a:pt x="1" y="499"/>
                    <a:pt x="365" y="2211"/>
                    <a:pt x="1794" y="2267"/>
                  </a:cubicBezTo>
                  <a:cubicBezTo>
                    <a:pt x="3078" y="1865"/>
                    <a:pt x="3028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65;p36"/>
            <p:cNvSpPr/>
            <p:nvPr/>
          </p:nvSpPr>
          <p:spPr>
            <a:xfrm rot="211593">
              <a:off x="676589" y="4117422"/>
              <a:ext cx="91728" cy="67591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1" y="1"/>
                    <a:pt x="1407" y="1"/>
                  </a:cubicBezTo>
                  <a:cubicBezTo>
                    <a:pt x="0" y="500"/>
                    <a:pt x="363" y="2212"/>
                    <a:pt x="1794" y="2269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6;p36"/>
            <p:cNvSpPr/>
            <p:nvPr/>
          </p:nvSpPr>
          <p:spPr>
            <a:xfrm rot="211593">
              <a:off x="801633" y="4068331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8" y="1"/>
                  </a:moveTo>
                  <a:cubicBezTo>
                    <a:pt x="1434" y="1"/>
                    <a:pt x="1420" y="1"/>
                    <a:pt x="1406" y="1"/>
                  </a:cubicBezTo>
                  <a:cubicBezTo>
                    <a:pt x="1" y="500"/>
                    <a:pt x="365" y="2213"/>
                    <a:pt x="1793" y="2269"/>
                  </a:cubicBezTo>
                  <a:cubicBezTo>
                    <a:pt x="3078" y="1867"/>
                    <a:pt x="3028" y="1"/>
                    <a:pt x="1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7;p36"/>
            <p:cNvSpPr/>
            <p:nvPr/>
          </p:nvSpPr>
          <p:spPr>
            <a:xfrm rot="211593">
              <a:off x="1536545" y="4009790"/>
              <a:ext cx="91698" cy="67591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1"/>
                  </a:moveTo>
                  <a:cubicBezTo>
                    <a:pt x="1435" y="1"/>
                    <a:pt x="1421" y="1"/>
                    <a:pt x="1406" y="1"/>
                  </a:cubicBezTo>
                  <a:cubicBezTo>
                    <a:pt x="1" y="499"/>
                    <a:pt x="364" y="2212"/>
                    <a:pt x="1793" y="2269"/>
                  </a:cubicBezTo>
                  <a:cubicBezTo>
                    <a:pt x="3077" y="1866"/>
                    <a:pt x="3028" y="1"/>
                    <a:pt x="1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2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b="41348"/>
          <a:stretch>
            <a:fillRect/>
          </a:stretch>
        </p:blipFill>
        <p:spPr>
          <a:xfrm>
            <a:off x="-180975" y="4657725"/>
            <a:ext cx="12503150" cy="2200275"/>
          </a:xfrm>
          <a:prstGeom prst="rect">
            <a:avLst/>
          </a:prstGeom>
        </p:spPr>
      </p:pic>
      <p:pic>
        <p:nvPicPr>
          <p:cNvPr id="7" name="图片 6" descr="图片包含 事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t="18891" r="23699" b="21664"/>
          <a:stretch>
            <a:fillRect/>
          </a:stretch>
        </p:blipFill>
        <p:spPr>
          <a:xfrm>
            <a:off x="9219317" y="4220307"/>
            <a:ext cx="3304443" cy="2366229"/>
          </a:xfrm>
          <a:prstGeom prst="rect">
            <a:avLst/>
          </a:prstGeom>
          <a:effectLst>
            <a:outerShdw blurRad="76200" dist="152400" dir="16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4573271" y="5403421"/>
            <a:ext cx="981417" cy="12763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9" t="39570" r="39799" b="39999"/>
          <a:stretch>
            <a:fillRect/>
          </a:stretch>
        </p:blipFill>
        <p:spPr>
          <a:xfrm>
            <a:off x="7188141" y="5365812"/>
            <a:ext cx="2095500" cy="1476140"/>
          </a:xfrm>
          <a:prstGeom prst="rect">
            <a:avLst/>
          </a:prstGeom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6776" y="3769688"/>
            <a:ext cx="10364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*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Toå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chöùc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Thieáu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nieân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Tieàn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phong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Hoà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Chí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Minh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taäp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hôïp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treû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em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thuoäc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caû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tuoåi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ñoàng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5-9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tuoåi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-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sinh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hoaït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Sao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ñoàng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)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laãn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thieáu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nieân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9-14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tuoåi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-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sinh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hoaït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chi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Thieáu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nieân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Tieàn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phong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06776" y="964575"/>
            <a:ext cx="945002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15/5/1941,tại Cao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06776" y="1955175"/>
            <a:ext cx="945002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Dền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Sậu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06776" y="3250575"/>
            <a:ext cx="10364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30/1/1970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594911" y="431174"/>
            <a:ext cx="898088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06776" y="1421775"/>
            <a:ext cx="906902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06776" y="2793375"/>
            <a:ext cx="10364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Picture 2" descr="0.huy_hieu_d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89" y="1918"/>
            <a:ext cx="2168911" cy="23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/>
          <a:srcRect b="64030"/>
          <a:stretch>
            <a:fillRect/>
          </a:stretch>
        </p:blipFill>
        <p:spPr>
          <a:xfrm>
            <a:off x="-256540" y="5508625"/>
            <a:ext cx="12642215" cy="1349375"/>
          </a:xfrm>
          <a:prstGeom prst="rect">
            <a:avLst/>
          </a:prstGeom>
        </p:spPr>
      </p:pic>
      <p:pic>
        <p:nvPicPr>
          <p:cNvPr id="5" name="图片 4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4133850" y="154940"/>
            <a:ext cx="556895" cy="724535"/>
          </a:xfrm>
          <a:prstGeom prst="rect">
            <a:avLst/>
          </a:prstGeom>
        </p:spPr>
      </p:pic>
      <p:pic>
        <p:nvPicPr>
          <p:cNvPr id="8" name="图片 7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7419975" y="154940"/>
            <a:ext cx="556895" cy="724535"/>
          </a:xfrm>
          <a:prstGeom prst="rect">
            <a:avLst/>
          </a:prstGeom>
        </p:spPr>
      </p:pic>
      <p:sp>
        <p:nvSpPr>
          <p:cNvPr id="388" name="AutoShape 4"/>
          <p:cNvSpPr/>
          <p:nvPr/>
        </p:nvSpPr>
        <p:spPr bwMode="auto">
          <a:xfrm>
            <a:off x="6662300" y="2401843"/>
            <a:ext cx="306949" cy="308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96" name="Group 112"/>
          <p:cNvGrpSpPr/>
          <p:nvPr/>
        </p:nvGrpSpPr>
        <p:grpSpPr>
          <a:xfrm>
            <a:off x="5028303" y="2409423"/>
            <a:ext cx="317646" cy="297590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39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9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25" name="AutoShape 59"/>
          <p:cNvSpPr/>
          <p:nvPr/>
        </p:nvSpPr>
        <p:spPr bwMode="auto">
          <a:xfrm>
            <a:off x="6635593" y="400387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715" y="126163"/>
            <a:ext cx="780687" cy="782088"/>
            <a:chOff x="4796783" y="3792223"/>
            <a:chExt cx="780687" cy="782088"/>
          </a:xfrm>
        </p:grpSpPr>
        <p:sp>
          <p:nvSpPr>
            <p:cNvPr id="393" name="Oval 9"/>
            <p:cNvSpPr>
              <a:spLocks noChangeArrowheads="1"/>
            </p:cNvSpPr>
            <p:nvPr/>
          </p:nvSpPr>
          <p:spPr bwMode="auto">
            <a:xfrm>
              <a:off x="4796783" y="3792223"/>
              <a:ext cx="780687" cy="782088"/>
            </a:xfrm>
            <a:prstGeom prst="ellipse">
              <a:avLst/>
            </a:prstGeom>
            <a:solidFill>
              <a:srgbClr val="30B78D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AutoShape 112"/>
            <p:cNvSpPr/>
            <p:nvPr/>
          </p:nvSpPr>
          <p:spPr bwMode="auto">
            <a:xfrm>
              <a:off x="5007304" y="4003879"/>
              <a:ext cx="360363" cy="35877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41937" y="917938"/>
            <a:ext cx="1178070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**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15/5/1941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Pắc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Teân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goïi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luùc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ñaàu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laø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ñoàng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cöùu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quoác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.</a:t>
            </a:r>
          </a:p>
          <a:p>
            <a:pPr algn="just" eaLnBrk="1" hangingPunct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  <a:cs typeface="Times New Roman" pitchFamily="18" charset="0"/>
              </a:rPr>
              <a:t> **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Luùc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ñaàu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chæ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coù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5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vieân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vôùi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ngöôøi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tröôûng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huøng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laø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Noâng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Vaên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Deàn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bí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danh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Kim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Ñoàng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).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Boán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ñoäi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vieân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khaùc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laø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: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Noâng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Vaên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Thaøn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(Cao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Sôn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),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Lyù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Vaên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Tònh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Minh),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Lyù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Thò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Mì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Thuyû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Tieân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),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Lyù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Thò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Xaäu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Thuyû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VNI-Times" pitchFamily="2" charset="0"/>
              </a:rPr>
              <a:t>).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391236" y="3772524"/>
            <a:ext cx="1240074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Teân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goïi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luùc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ñaàu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laø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Ñoäi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ñoàng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cöùu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quoác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(15/5/1941)</a:t>
            </a:r>
          </a:p>
          <a:p>
            <a:pPr eaLnBrk="1" hangingPunct="1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Ñoäi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Thieáu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Thaùng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Taùm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(15/5/1951)</a:t>
            </a:r>
          </a:p>
          <a:p>
            <a:pPr eaLnBrk="1" hangingPunct="1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Ñoäi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Thieáu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nieân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Tieàn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(2/1956)</a:t>
            </a:r>
          </a:p>
          <a:p>
            <a:pPr eaLnBrk="1" hangingPunct="1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Ñoäi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Thieáu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nieân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Tieàn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Hoà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Minh (30/1/1970).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37113" y="202211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55385" y="1861047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927625" y="192347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2338" y="206656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01938" y="1887527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0800000">
            <a:off x="5161213" y="1078140"/>
            <a:ext cx="3634648" cy="516339"/>
          </a:xfrm>
          <a:prstGeom prst="triangle">
            <a:avLst>
              <a:gd name="adj" fmla="val 503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4960" y="2725986"/>
            <a:ext cx="1069737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b="1" dirty="0" smtClean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2400" b="1" dirty="0" smtClean="0"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Huy</a:t>
            </a:r>
            <a:r>
              <a:rPr 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hieäu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Ñoäi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veõ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moät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buùp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maêng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maøu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xanh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khoûe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maïnh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treân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neàn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côø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Toå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quoác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.</a:t>
            </a:r>
          </a:p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Khaên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quaøng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maøu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ñoû</a:t>
            </a:r>
            <a:endParaRPr lang="en-US" sz="2400" b="1" dirty="0">
              <a:solidFill>
                <a:srgbClr val="0000CC"/>
              </a:solidFill>
              <a:latin typeface="VNI-Times" pitchFamily="2" charset="0"/>
            </a:endParaRPr>
          </a:p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Baøi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haùt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cuûa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Ñoäi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laø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Times" pitchFamily="2" charset="0"/>
              </a:rPr>
              <a:t>“</a:t>
            </a:r>
            <a:r>
              <a:rPr lang="en-US" sz="2400" b="1" dirty="0" err="1" smtClean="0">
                <a:solidFill>
                  <a:srgbClr val="0000CC"/>
                </a:solidFill>
                <a:latin typeface="VNI-Times" pitchFamily="2" charset="0"/>
              </a:rPr>
              <a:t>Ñoäi</a:t>
            </a:r>
            <a:r>
              <a:rPr lang="en-US" sz="2400" b="1" dirty="0" smtClean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Times" pitchFamily="2" charset="0"/>
              </a:rPr>
              <a:t>ca</a:t>
            </a:r>
            <a:r>
              <a:rPr lang="en-US" sz="2400" b="1" dirty="0" smtClean="0">
                <a:solidFill>
                  <a:srgbClr val="0000CC"/>
                </a:solidFill>
                <a:latin typeface="VNI-Times" pitchFamily="2" charset="0"/>
              </a:rPr>
              <a:t>” 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do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nhaïc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só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Phong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Nhaõ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saùng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taùc</a:t>
            </a:r>
            <a:endParaRPr lang="en-US" sz="2400" b="1" dirty="0">
              <a:solidFill>
                <a:srgbClr val="0000CC"/>
              </a:solidFill>
              <a:latin typeface="VNI-Times" pitchFamily="2" charset="0"/>
            </a:endParaRPr>
          </a:p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traøo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cuûa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Times" pitchFamily="2" charset="0"/>
              </a:rPr>
              <a:t>Ñoäi</a:t>
            </a:r>
            <a:r>
              <a:rPr lang="en-US" sz="2400" b="1" dirty="0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laø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coâng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taùc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Traàn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Quoác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Toaûn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phaùt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ñoäng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naêm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1947),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keá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hoaïch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nhoû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phaùt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ñoäng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naêm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1960),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Thieáu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nhi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laøm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nghìn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vieäc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toát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phaùt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ñoäng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VNI-Times" pitchFamily="2" charset="0"/>
              </a:rPr>
              <a:t>naêm</a:t>
            </a:r>
            <a:r>
              <a:rPr 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Times" pitchFamily="2" charset="0"/>
              </a:rPr>
              <a:t>1981</a:t>
            </a:r>
            <a:r>
              <a:rPr lang="en-US" sz="2400" b="1" dirty="0" smtClean="0">
                <a:latin typeface="VNI-Times" pitchFamily="2" charset="0"/>
              </a:rPr>
              <a:t>)</a:t>
            </a:r>
          </a:p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buFont typeface="Arial" charset="0"/>
              <a:buChar char="•"/>
            </a:pPr>
            <a:endParaRPr lang="en-US" sz="2400" b="1" dirty="0">
              <a:latin typeface="VNI-Times" pitchFamily="2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88619" y="159056"/>
            <a:ext cx="6118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955" r="100000">
                        <a14:foregroundMark x1="20721" y1="79295" x2="40991" y2="72687"/>
                        <a14:foregroundMark x1="40991" y1="72687" x2="63514" y2="73128"/>
                        <a14:foregroundMark x1="66667" y1="74009" x2="79730" y2="78414"/>
                        <a14:foregroundMark x1="81081" y1="77974" x2="76126" y2="92952"/>
                        <a14:foregroundMark x1="21622" y1="79736" x2="26126" y2="91189"/>
                        <a14:foregroundMark x1="26126" y1="91189" x2="44144" y2="85463"/>
                        <a14:foregroundMark x1="44144" y1="85463" x2="60360" y2="85463"/>
                        <a14:foregroundMark x1="60360" y1="85463" x2="77928" y2="9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92" y="576244"/>
            <a:ext cx="1571396" cy="16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5" y="572158"/>
            <a:ext cx="2603769" cy="1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Doi-Ca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74806" y="793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2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/>
          <a:srcRect b="41348"/>
          <a:stretch>
            <a:fillRect/>
          </a:stretch>
        </p:blipFill>
        <p:spPr>
          <a:xfrm>
            <a:off x="-152400" y="4706227"/>
            <a:ext cx="12503150" cy="2151773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110" y="5507976"/>
            <a:ext cx="615616" cy="2647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610" y="5796901"/>
            <a:ext cx="933116" cy="4013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9" t="15269" r="46910" b="19534"/>
          <a:stretch>
            <a:fillRect/>
          </a:stretch>
        </p:blipFill>
        <p:spPr>
          <a:xfrm>
            <a:off x="-311533" y="3665931"/>
            <a:ext cx="1593973" cy="2766315"/>
          </a:xfrm>
          <a:prstGeom prst="rect">
            <a:avLst/>
          </a:prstGeom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21" descr="图片包含 事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16829" r="36898" b="16623"/>
          <a:stretch>
            <a:fillRect/>
          </a:stretch>
        </p:blipFill>
        <p:spPr>
          <a:xfrm>
            <a:off x="10181019" y="-174805"/>
            <a:ext cx="2010981" cy="2733675"/>
          </a:xfrm>
          <a:prstGeom prst="rect">
            <a:avLst/>
          </a:prstGeom>
        </p:spPr>
      </p:pic>
      <p:sp>
        <p:nvSpPr>
          <p:cNvPr id="7" name="AutoShape 18"/>
          <p:cNvSpPr>
            <a:spLocks noChangeAspect="1" noChangeArrowheads="1" noTextEdit="1"/>
          </p:cNvSpPr>
          <p:nvPr/>
        </p:nvSpPr>
        <p:spPr bwMode="auto">
          <a:xfrm>
            <a:off x="3051176" y="869951"/>
            <a:ext cx="165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28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1364908" y="5276850"/>
            <a:ext cx="981417" cy="1276350"/>
          </a:xfrm>
          <a:prstGeom prst="rect">
            <a:avLst/>
          </a:prstGeom>
        </p:spPr>
      </p:pic>
      <p:pic>
        <p:nvPicPr>
          <p:cNvPr id="9" name="图片 30" descr="图片包含 轮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5216" r="39098" b="37650"/>
          <a:stretch>
            <a:fillRect/>
          </a:stretch>
        </p:blipFill>
        <p:spPr>
          <a:xfrm>
            <a:off x="1349933" y="-69248"/>
            <a:ext cx="1171575" cy="882926"/>
          </a:xfrm>
          <a:prstGeom prst="rect">
            <a:avLst/>
          </a:prstGeom>
        </p:spPr>
      </p:pic>
      <p:pic>
        <p:nvPicPr>
          <p:cNvPr id="10" name="图片 41" descr="图片包含 轮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6921" r="40624" b="37650"/>
          <a:stretch>
            <a:fillRect/>
          </a:stretch>
        </p:blipFill>
        <p:spPr>
          <a:xfrm>
            <a:off x="79841" y="-55640"/>
            <a:ext cx="1676400" cy="127814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33997" r="43866" b="33999"/>
          <a:stretch>
            <a:fillRect/>
          </a:stretch>
        </p:blipFill>
        <p:spPr>
          <a:xfrm>
            <a:off x="10880970" y="4558318"/>
            <a:ext cx="1663700" cy="1639934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885" y="6007523"/>
            <a:ext cx="1053581" cy="635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矩形 1024"/>
          <p:cNvSpPr>
            <a:spLocks noChangeAspect="1"/>
          </p:cNvSpPr>
          <p:nvPr/>
        </p:nvSpPr>
        <p:spPr>
          <a:xfrm>
            <a:off x="1595438" y="1555750"/>
            <a:ext cx="6461125" cy="3721100"/>
          </a:xfrm>
          <a:prstGeom prst="rect">
            <a:avLst/>
          </a:prstGeom>
          <a:noFill/>
          <a:ln w="9525">
            <a:noFill/>
          </a:ln>
        </p:spPr>
      </p:sp>
      <p:grpSp>
        <p:nvGrpSpPr>
          <p:cNvPr id="14" name="Google Shape;17232;p85"/>
          <p:cNvGrpSpPr/>
          <p:nvPr/>
        </p:nvGrpSpPr>
        <p:grpSpPr>
          <a:xfrm>
            <a:off x="9809019" y="207916"/>
            <a:ext cx="364284" cy="361243"/>
            <a:chOff x="7517172" y="2437007"/>
            <a:chExt cx="364284" cy="361243"/>
          </a:xfrm>
        </p:grpSpPr>
        <p:sp>
          <p:nvSpPr>
            <p:cNvPr id="15" name="Google Shape;17233;p85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34;p85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35;p85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36;p85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37;p85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38;p85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39;p85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40;p85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41;p85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42;p85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43;p85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44;p85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45;p85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46;p85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47;p85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248;p85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249;p85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250;p85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51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52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53;p85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68;p66"/>
          <p:cNvGrpSpPr/>
          <p:nvPr/>
        </p:nvGrpSpPr>
        <p:grpSpPr>
          <a:xfrm>
            <a:off x="1175203" y="3118305"/>
            <a:ext cx="979487" cy="585121"/>
            <a:chOff x="1000225" y="4141550"/>
            <a:chExt cx="347250" cy="342350"/>
          </a:xfrm>
        </p:grpSpPr>
        <p:sp>
          <p:nvSpPr>
            <p:cNvPr id="37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068;p66"/>
          <p:cNvGrpSpPr/>
          <p:nvPr/>
        </p:nvGrpSpPr>
        <p:grpSpPr>
          <a:xfrm rot="612201" flipH="1">
            <a:off x="11126470" y="3598989"/>
            <a:ext cx="675843" cy="585121"/>
            <a:chOff x="1000225" y="4141550"/>
            <a:chExt cx="347250" cy="342350"/>
          </a:xfrm>
        </p:grpSpPr>
        <p:sp>
          <p:nvSpPr>
            <p:cNvPr id="51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1282440" y="698838"/>
            <a:ext cx="929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52945"/>
            <a:ext cx="7200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19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/>
          <a:srcRect b="41348"/>
          <a:stretch>
            <a:fillRect/>
          </a:stretch>
        </p:blipFill>
        <p:spPr>
          <a:xfrm>
            <a:off x="-184545" y="4746050"/>
            <a:ext cx="12503150" cy="2151773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65" y="5547799"/>
            <a:ext cx="615616" cy="2647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65" y="5836724"/>
            <a:ext cx="933116" cy="4013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9" t="15269" r="46910" b="19534"/>
          <a:stretch>
            <a:fillRect/>
          </a:stretch>
        </p:blipFill>
        <p:spPr>
          <a:xfrm>
            <a:off x="-343678" y="3705754"/>
            <a:ext cx="1593973" cy="2766315"/>
          </a:xfrm>
          <a:prstGeom prst="rect">
            <a:avLst/>
          </a:prstGeom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21" descr="图片包含 事情&#10;&#10;已生成高可信度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16829" r="36898" b="16623"/>
          <a:stretch>
            <a:fillRect/>
          </a:stretch>
        </p:blipFill>
        <p:spPr>
          <a:xfrm>
            <a:off x="10148874" y="-134982"/>
            <a:ext cx="2010981" cy="2733675"/>
          </a:xfrm>
          <a:prstGeom prst="rect">
            <a:avLst/>
          </a:prstGeom>
        </p:spPr>
      </p:pic>
      <p:sp>
        <p:nvSpPr>
          <p:cNvPr id="7" name="AutoShape 18"/>
          <p:cNvSpPr>
            <a:spLocks noChangeAspect="1" noChangeArrowheads="1" noTextEdit="1"/>
          </p:cNvSpPr>
          <p:nvPr/>
        </p:nvSpPr>
        <p:spPr bwMode="auto">
          <a:xfrm>
            <a:off x="3571327" y="938736"/>
            <a:ext cx="165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28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1402920" y="4953771"/>
            <a:ext cx="981417" cy="1276350"/>
          </a:xfrm>
          <a:prstGeom prst="rect">
            <a:avLst/>
          </a:prstGeom>
        </p:spPr>
      </p:pic>
      <p:pic>
        <p:nvPicPr>
          <p:cNvPr id="9" name="图片 30" descr="图片包含 轮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5216" r="39098" b="37650"/>
          <a:stretch>
            <a:fillRect/>
          </a:stretch>
        </p:blipFill>
        <p:spPr>
          <a:xfrm>
            <a:off x="1365432" y="181791"/>
            <a:ext cx="1171575" cy="882926"/>
          </a:xfrm>
          <a:prstGeom prst="rect">
            <a:avLst/>
          </a:prstGeom>
        </p:spPr>
      </p:pic>
      <p:pic>
        <p:nvPicPr>
          <p:cNvPr id="10" name="图片 41" descr="图片包含 轮廓&#10;&#10;已生成高可信度的说明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6921" r="40624" b="37650"/>
          <a:stretch>
            <a:fillRect/>
          </a:stretch>
        </p:blipFill>
        <p:spPr>
          <a:xfrm>
            <a:off x="47696" y="-15817"/>
            <a:ext cx="1676400" cy="127814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33997" r="43866" b="33999"/>
          <a:stretch>
            <a:fillRect/>
          </a:stretch>
        </p:blipFill>
        <p:spPr>
          <a:xfrm>
            <a:off x="10848825" y="4598141"/>
            <a:ext cx="1663700" cy="1639934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0740" y="6047346"/>
            <a:ext cx="1053581" cy="635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矩形 1024"/>
          <p:cNvSpPr>
            <a:spLocks noChangeAspect="1"/>
          </p:cNvSpPr>
          <p:nvPr/>
        </p:nvSpPr>
        <p:spPr>
          <a:xfrm>
            <a:off x="1563293" y="1595573"/>
            <a:ext cx="6461125" cy="3721100"/>
          </a:xfrm>
          <a:prstGeom prst="rect">
            <a:avLst/>
          </a:prstGeom>
          <a:noFill/>
          <a:ln w="9525">
            <a:noFill/>
          </a:ln>
        </p:spPr>
      </p:sp>
      <p:grpSp>
        <p:nvGrpSpPr>
          <p:cNvPr id="14" name="Google Shape;17232;p85"/>
          <p:cNvGrpSpPr/>
          <p:nvPr/>
        </p:nvGrpSpPr>
        <p:grpSpPr>
          <a:xfrm>
            <a:off x="9776874" y="247739"/>
            <a:ext cx="364284" cy="361243"/>
            <a:chOff x="7517172" y="2437007"/>
            <a:chExt cx="364284" cy="361243"/>
          </a:xfrm>
        </p:grpSpPr>
        <p:sp>
          <p:nvSpPr>
            <p:cNvPr id="15" name="Google Shape;17233;p85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34;p85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35;p85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36;p85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37;p85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38;p85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39;p85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40;p85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41;p85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42;p85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43;p85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44;p85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45;p85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46;p85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47;p85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248;p85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249;p85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250;p85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51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52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53;p85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068;p66"/>
          <p:cNvGrpSpPr/>
          <p:nvPr/>
        </p:nvGrpSpPr>
        <p:grpSpPr>
          <a:xfrm>
            <a:off x="2222711" y="2956536"/>
            <a:ext cx="979487" cy="585121"/>
            <a:chOff x="1000225" y="4141550"/>
            <a:chExt cx="347250" cy="342350"/>
          </a:xfrm>
        </p:grpSpPr>
        <p:sp>
          <p:nvSpPr>
            <p:cNvPr id="37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068;p66"/>
          <p:cNvGrpSpPr/>
          <p:nvPr/>
        </p:nvGrpSpPr>
        <p:grpSpPr>
          <a:xfrm rot="612201" flipH="1">
            <a:off x="11094325" y="3638812"/>
            <a:ext cx="675843" cy="585121"/>
            <a:chOff x="1000225" y="4141550"/>
            <a:chExt cx="347250" cy="342350"/>
          </a:xfrm>
        </p:grpSpPr>
        <p:sp>
          <p:nvSpPr>
            <p:cNvPr id="51" name="Google Shape;2069;p66"/>
            <p:cNvSpPr/>
            <p:nvPr/>
          </p:nvSpPr>
          <p:spPr>
            <a:xfrm>
              <a:off x="1002000" y="4198425"/>
              <a:ext cx="342350" cy="285200"/>
            </a:xfrm>
            <a:custGeom>
              <a:avLst/>
              <a:gdLst/>
              <a:ahLst/>
              <a:cxnLst/>
              <a:rect l="l" t="t" r="r" b="b"/>
              <a:pathLst>
                <a:path w="13694" h="11408" extrusionOk="0">
                  <a:moveTo>
                    <a:pt x="13693" y="0"/>
                  </a:moveTo>
                  <a:lnTo>
                    <a:pt x="249" y="4466"/>
                  </a:lnTo>
                  <a:cubicBezTo>
                    <a:pt x="24" y="4540"/>
                    <a:pt x="1" y="4849"/>
                    <a:pt x="211" y="4958"/>
                  </a:cubicBezTo>
                  <a:lnTo>
                    <a:pt x="3259" y="6512"/>
                  </a:lnTo>
                  <a:lnTo>
                    <a:pt x="5083" y="11234"/>
                  </a:lnTo>
                  <a:cubicBezTo>
                    <a:pt x="5126" y="11345"/>
                    <a:pt x="5229" y="11408"/>
                    <a:pt x="5336" y="11408"/>
                  </a:cubicBezTo>
                  <a:cubicBezTo>
                    <a:pt x="5396" y="11408"/>
                    <a:pt x="5457" y="11387"/>
                    <a:pt x="5509" y="11344"/>
                  </a:cubicBezTo>
                  <a:lnTo>
                    <a:pt x="8549" y="9206"/>
                  </a:lnTo>
                  <a:lnTo>
                    <a:pt x="11816" y="10872"/>
                  </a:lnTo>
                  <a:cubicBezTo>
                    <a:pt x="11855" y="10892"/>
                    <a:pt x="11896" y="10901"/>
                    <a:pt x="11937" y="10901"/>
                  </a:cubicBezTo>
                  <a:cubicBezTo>
                    <a:pt x="12064" y="10901"/>
                    <a:pt x="12182" y="10808"/>
                    <a:pt x="12202" y="10670"/>
                  </a:cubicBezTo>
                  <a:lnTo>
                    <a:pt x="13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70;p66"/>
            <p:cNvSpPr/>
            <p:nvPr/>
          </p:nvSpPr>
          <p:spPr>
            <a:xfrm>
              <a:off x="1102050" y="4198450"/>
              <a:ext cx="242250" cy="284275"/>
            </a:xfrm>
            <a:custGeom>
              <a:avLst/>
              <a:gdLst/>
              <a:ahLst/>
              <a:cxnLst/>
              <a:rect l="l" t="t" r="r" b="b"/>
              <a:pathLst>
                <a:path w="9690" h="11371" extrusionOk="0">
                  <a:moveTo>
                    <a:pt x="9690" y="1"/>
                  </a:moveTo>
                  <a:lnTo>
                    <a:pt x="0" y="8432"/>
                  </a:lnTo>
                  <a:lnTo>
                    <a:pt x="1068" y="11195"/>
                  </a:lnTo>
                  <a:cubicBezTo>
                    <a:pt x="1096" y="11263"/>
                    <a:pt x="1195" y="11370"/>
                    <a:pt x="1348" y="11370"/>
                  </a:cubicBezTo>
                  <a:cubicBezTo>
                    <a:pt x="1430" y="11370"/>
                    <a:pt x="1528" y="11339"/>
                    <a:pt x="1638" y="11252"/>
                  </a:cubicBezTo>
                  <a:lnTo>
                    <a:pt x="4547" y="9205"/>
                  </a:lnTo>
                  <a:lnTo>
                    <a:pt x="2771" y="8165"/>
                  </a:lnTo>
                  <a:lnTo>
                    <a:pt x="96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71;p66"/>
            <p:cNvSpPr/>
            <p:nvPr/>
          </p:nvSpPr>
          <p:spPr>
            <a:xfrm>
              <a:off x="1127175" y="4395550"/>
              <a:ext cx="52150" cy="88350"/>
            </a:xfrm>
            <a:custGeom>
              <a:avLst/>
              <a:gdLst/>
              <a:ahLst/>
              <a:cxnLst/>
              <a:rect l="l" t="t" r="r" b="b"/>
              <a:pathLst>
                <a:path w="2086" h="3534" extrusionOk="0">
                  <a:moveTo>
                    <a:pt x="1766" y="1"/>
                  </a:moveTo>
                  <a:cubicBezTo>
                    <a:pt x="1662" y="1"/>
                    <a:pt x="1562" y="59"/>
                    <a:pt x="1515" y="159"/>
                  </a:cubicBezTo>
                  <a:lnTo>
                    <a:pt x="88" y="3132"/>
                  </a:lnTo>
                  <a:cubicBezTo>
                    <a:pt x="1" y="3318"/>
                    <a:pt x="135" y="3532"/>
                    <a:pt x="340" y="3533"/>
                  </a:cubicBezTo>
                  <a:cubicBezTo>
                    <a:pt x="447" y="3533"/>
                    <a:pt x="546" y="3471"/>
                    <a:pt x="593" y="3374"/>
                  </a:cubicBezTo>
                  <a:lnTo>
                    <a:pt x="2017" y="401"/>
                  </a:lnTo>
                  <a:cubicBezTo>
                    <a:pt x="2085" y="262"/>
                    <a:pt x="2026" y="95"/>
                    <a:pt x="1887" y="29"/>
                  </a:cubicBezTo>
                  <a:cubicBezTo>
                    <a:pt x="1848" y="10"/>
                    <a:pt x="1806" y="1"/>
                    <a:pt x="1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72;p66"/>
            <p:cNvSpPr/>
            <p:nvPr/>
          </p:nvSpPr>
          <p:spPr>
            <a:xfrm>
              <a:off x="1073800" y="4197175"/>
              <a:ext cx="273675" cy="168775"/>
            </a:xfrm>
            <a:custGeom>
              <a:avLst/>
              <a:gdLst/>
              <a:ahLst/>
              <a:cxnLst/>
              <a:rect l="l" t="t" r="r" b="b"/>
              <a:pathLst>
                <a:path w="10947" h="6751" extrusionOk="0">
                  <a:moveTo>
                    <a:pt x="10627" y="0"/>
                  </a:moveTo>
                  <a:cubicBezTo>
                    <a:pt x="10577" y="0"/>
                    <a:pt x="10525" y="14"/>
                    <a:pt x="10479" y="43"/>
                  </a:cubicBezTo>
                  <a:lnTo>
                    <a:pt x="243" y="6233"/>
                  </a:lnTo>
                  <a:cubicBezTo>
                    <a:pt x="1" y="6378"/>
                    <a:pt x="105" y="6751"/>
                    <a:pt x="389" y="6751"/>
                  </a:cubicBezTo>
                  <a:cubicBezTo>
                    <a:pt x="440" y="6751"/>
                    <a:pt x="490" y="6737"/>
                    <a:pt x="532" y="6710"/>
                  </a:cubicBezTo>
                  <a:lnTo>
                    <a:pt x="10768" y="521"/>
                  </a:lnTo>
                  <a:cubicBezTo>
                    <a:pt x="10903" y="442"/>
                    <a:pt x="10947" y="268"/>
                    <a:pt x="10867" y="135"/>
                  </a:cubicBezTo>
                  <a:cubicBezTo>
                    <a:pt x="10814" y="48"/>
                    <a:pt x="1072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73;p66"/>
            <p:cNvSpPr/>
            <p:nvPr/>
          </p:nvSpPr>
          <p:spPr>
            <a:xfrm>
              <a:off x="1270200" y="440745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7" y="1"/>
                    <a:pt x="1" y="75"/>
                    <a:pt x="1" y="167"/>
                  </a:cubicBezTo>
                  <a:lnTo>
                    <a:pt x="1" y="534"/>
                  </a:lnTo>
                  <a:cubicBezTo>
                    <a:pt x="1" y="626"/>
                    <a:pt x="77" y="702"/>
                    <a:pt x="169" y="702"/>
                  </a:cubicBezTo>
                  <a:cubicBezTo>
                    <a:pt x="261" y="702"/>
                    <a:pt x="337" y="626"/>
                    <a:pt x="337" y="534"/>
                  </a:cubicBezTo>
                  <a:lnTo>
                    <a:pt x="337" y="167"/>
                  </a:lnTo>
                  <a:cubicBezTo>
                    <a:pt x="337" y="75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74;p66"/>
            <p:cNvSpPr/>
            <p:nvPr/>
          </p:nvSpPr>
          <p:spPr>
            <a:xfrm>
              <a:off x="1285425" y="4371800"/>
              <a:ext cx="8400" cy="17425"/>
            </a:xfrm>
            <a:custGeom>
              <a:avLst/>
              <a:gdLst/>
              <a:ahLst/>
              <a:cxnLst/>
              <a:rect l="l" t="t" r="r" b="b"/>
              <a:pathLst>
                <a:path w="336" h="697" extrusionOk="0">
                  <a:moveTo>
                    <a:pt x="169" y="1"/>
                  </a:moveTo>
                  <a:cubicBezTo>
                    <a:pt x="78" y="1"/>
                    <a:pt x="3" y="73"/>
                    <a:pt x="0" y="162"/>
                  </a:cubicBezTo>
                  <a:lnTo>
                    <a:pt x="0" y="529"/>
                  </a:lnTo>
                  <a:cubicBezTo>
                    <a:pt x="0" y="621"/>
                    <a:pt x="75" y="697"/>
                    <a:pt x="169" y="697"/>
                  </a:cubicBezTo>
                  <a:cubicBezTo>
                    <a:pt x="261" y="697"/>
                    <a:pt x="335" y="621"/>
                    <a:pt x="335" y="529"/>
                  </a:cubicBezTo>
                  <a:lnTo>
                    <a:pt x="335" y="162"/>
                  </a:lnTo>
                  <a:cubicBezTo>
                    <a:pt x="332" y="73"/>
                    <a:pt x="258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75;p66"/>
            <p:cNvSpPr/>
            <p:nvPr/>
          </p:nvSpPr>
          <p:spPr>
            <a:xfrm>
              <a:off x="1242050" y="4383900"/>
              <a:ext cx="8425" cy="17550"/>
            </a:xfrm>
            <a:custGeom>
              <a:avLst/>
              <a:gdLst/>
              <a:ahLst/>
              <a:cxnLst/>
              <a:rect l="l" t="t" r="r" b="b"/>
              <a:pathLst>
                <a:path w="337" h="702" extrusionOk="0">
                  <a:moveTo>
                    <a:pt x="169" y="1"/>
                  </a:moveTo>
                  <a:cubicBezTo>
                    <a:pt x="76" y="1"/>
                    <a:pt x="0" y="77"/>
                    <a:pt x="0" y="169"/>
                  </a:cubicBezTo>
                  <a:lnTo>
                    <a:pt x="0" y="534"/>
                  </a:lnTo>
                  <a:cubicBezTo>
                    <a:pt x="0" y="628"/>
                    <a:pt x="76" y="702"/>
                    <a:pt x="169" y="702"/>
                  </a:cubicBezTo>
                  <a:cubicBezTo>
                    <a:pt x="261" y="702"/>
                    <a:pt x="337" y="628"/>
                    <a:pt x="337" y="534"/>
                  </a:cubicBezTo>
                  <a:lnTo>
                    <a:pt x="337" y="169"/>
                  </a:lnTo>
                  <a:cubicBezTo>
                    <a:pt x="337" y="77"/>
                    <a:pt x="261" y="1"/>
                    <a:pt x="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76;p66"/>
            <p:cNvSpPr/>
            <p:nvPr/>
          </p:nvSpPr>
          <p:spPr>
            <a:xfrm>
              <a:off x="1102500" y="4295075"/>
              <a:ext cx="18300" cy="15025"/>
            </a:xfrm>
            <a:custGeom>
              <a:avLst/>
              <a:gdLst/>
              <a:ahLst/>
              <a:cxnLst/>
              <a:rect l="l" t="t" r="r" b="b"/>
              <a:pathLst>
                <a:path w="732" h="601" extrusionOk="0">
                  <a:moveTo>
                    <a:pt x="419" y="1"/>
                  </a:moveTo>
                  <a:cubicBezTo>
                    <a:pt x="389" y="1"/>
                    <a:pt x="359" y="6"/>
                    <a:pt x="329" y="16"/>
                  </a:cubicBezTo>
                  <a:lnTo>
                    <a:pt x="208" y="57"/>
                  </a:lnTo>
                  <a:cubicBezTo>
                    <a:pt x="79" y="101"/>
                    <a:pt x="1" y="231"/>
                    <a:pt x="22" y="366"/>
                  </a:cubicBezTo>
                  <a:cubicBezTo>
                    <a:pt x="44" y="500"/>
                    <a:pt x="159" y="600"/>
                    <a:pt x="296" y="600"/>
                  </a:cubicBezTo>
                  <a:lnTo>
                    <a:pt x="297" y="600"/>
                  </a:lnTo>
                  <a:cubicBezTo>
                    <a:pt x="328" y="600"/>
                    <a:pt x="358" y="596"/>
                    <a:pt x="387" y="587"/>
                  </a:cubicBezTo>
                  <a:lnTo>
                    <a:pt x="508" y="546"/>
                  </a:lnTo>
                  <a:cubicBezTo>
                    <a:pt x="653" y="496"/>
                    <a:pt x="732" y="338"/>
                    <a:pt x="683" y="192"/>
                  </a:cubicBezTo>
                  <a:cubicBezTo>
                    <a:pt x="644" y="75"/>
                    <a:pt x="535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77;p66"/>
            <p:cNvSpPr/>
            <p:nvPr/>
          </p:nvSpPr>
          <p:spPr>
            <a:xfrm>
              <a:off x="1057525" y="4305025"/>
              <a:ext cx="33800" cy="20200"/>
            </a:xfrm>
            <a:custGeom>
              <a:avLst/>
              <a:gdLst/>
              <a:ahLst/>
              <a:cxnLst/>
              <a:rect l="l" t="t" r="r" b="b"/>
              <a:pathLst>
                <a:path w="1352" h="808" extrusionOk="0">
                  <a:moveTo>
                    <a:pt x="1037" y="0"/>
                  </a:moveTo>
                  <a:cubicBezTo>
                    <a:pt x="1008" y="0"/>
                    <a:pt x="978" y="5"/>
                    <a:pt x="949" y="15"/>
                  </a:cubicBezTo>
                  <a:lnTo>
                    <a:pt x="210" y="264"/>
                  </a:lnTo>
                  <a:cubicBezTo>
                    <a:pt x="81" y="308"/>
                    <a:pt x="1" y="438"/>
                    <a:pt x="24" y="575"/>
                  </a:cubicBezTo>
                  <a:cubicBezTo>
                    <a:pt x="46" y="709"/>
                    <a:pt x="163" y="808"/>
                    <a:pt x="299" y="808"/>
                  </a:cubicBezTo>
                  <a:lnTo>
                    <a:pt x="301" y="808"/>
                  </a:lnTo>
                  <a:cubicBezTo>
                    <a:pt x="331" y="808"/>
                    <a:pt x="361" y="803"/>
                    <a:pt x="390" y="794"/>
                  </a:cubicBezTo>
                  <a:lnTo>
                    <a:pt x="1127" y="544"/>
                  </a:lnTo>
                  <a:cubicBezTo>
                    <a:pt x="1273" y="496"/>
                    <a:pt x="1351" y="337"/>
                    <a:pt x="1303" y="192"/>
                  </a:cubicBezTo>
                  <a:cubicBezTo>
                    <a:pt x="1263" y="74"/>
                    <a:pt x="115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78;p66"/>
            <p:cNvSpPr/>
            <p:nvPr/>
          </p:nvSpPr>
          <p:spPr>
            <a:xfrm>
              <a:off x="1199275" y="4144975"/>
              <a:ext cx="30300" cy="25925"/>
            </a:xfrm>
            <a:custGeom>
              <a:avLst/>
              <a:gdLst/>
              <a:ahLst/>
              <a:cxnLst/>
              <a:rect l="l" t="t" r="r" b="b"/>
              <a:pathLst>
                <a:path w="1212" h="1037" extrusionOk="0">
                  <a:moveTo>
                    <a:pt x="694" y="0"/>
                  </a:moveTo>
                  <a:cubicBezTo>
                    <a:pt x="232" y="0"/>
                    <a:pt x="1" y="558"/>
                    <a:pt x="328" y="885"/>
                  </a:cubicBezTo>
                  <a:cubicBezTo>
                    <a:pt x="426" y="984"/>
                    <a:pt x="558" y="1036"/>
                    <a:pt x="693" y="1036"/>
                  </a:cubicBezTo>
                  <a:cubicBezTo>
                    <a:pt x="760" y="1036"/>
                    <a:pt x="827" y="1023"/>
                    <a:pt x="891" y="997"/>
                  </a:cubicBezTo>
                  <a:cubicBezTo>
                    <a:pt x="1085" y="916"/>
                    <a:pt x="1212" y="727"/>
                    <a:pt x="1212" y="518"/>
                  </a:cubicBezTo>
                  <a:cubicBezTo>
                    <a:pt x="1212" y="232"/>
                    <a:pt x="979" y="0"/>
                    <a:pt x="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79;p66"/>
            <p:cNvSpPr/>
            <p:nvPr/>
          </p:nvSpPr>
          <p:spPr>
            <a:xfrm>
              <a:off x="1064850" y="4214425"/>
              <a:ext cx="13275" cy="11000"/>
            </a:xfrm>
            <a:custGeom>
              <a:avLst/>
              <a:gdLst/>
              <a:ahLst/>
              <a:cxnLst/>
              <a:rect l="l" t="t" r="r" b="b"/>
              <a:pathLst>
                <a:path w="531" h="440" extrusionOk="0">
                  <a:moveTo>
                    <a:pt x="248" y="0"/>
                  </a:moveTo>
                  <a:cubicBezTo>
                    <a:pt x="149" y="0"/>
                    <a:pt x="59" y="68"/>
                    <a:pt x="35" y="170"/>
                  </a:cubicBezTo>
                  <a:cubicBezTo>
                    <a:pt x="1" y="317"/>
                    <a:pt x="118" y="440"/>
                    <a:pt x="249" y="440"/>
                  </a:cubicBezTo>
                  <a:cubicBezTo>
                    <a:pt x="287" y="440"/>
                    <a:pt x="326" y="429"/>
                    <a:pt x="363" y="406"/>
                  </a:cubicBezTo>
                  <a:cubicBezTo>
                    <a:pt x="530" y="303"/>
                    <a:pt x="491" y="52"/>
                    <a:pt x="300" y="7"/>
                  </a:cubicBezTo>
                  <a:cubicBezTo>
                    <a:pt x="282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80;p66"/>
            <p:cNvSpPr/>
            <p:nvPr/>
          </p:nvSpPr>
          <p:spPr>
            <a:xfrm>
              <a:off x="1139475" y="4178425"/>
              <a:ext cx="39425" cy="43475"/>
            </a:xfrm>
            <a:custGeom>
              <a:avLst/>
              <a:gdLst/>
              <a:ahLst/>
              <a:cxnLst/>
              <a:rect l="l" t="t" r="r" b="b"/>
              <a:pathLst>
                <a:path w="1577" h="1739" extrusionOk="0">
                  <a:moveTo>
                    <a:pt x="789" y="0"/>
                  </a:moveTo>
                  <a:cubicBezTo>
                    <a:pt x="759" y="0"/>
                    <a:pt x="730" y="17"/>
                    <a:pt x="720" y="52"/>
                  </a:cubicBezTo>
                  <a:lnTo>
                    <a:pt x="544" y="547"/>
                  </a:lnTo>
                  <a:cubicBezTo>
                    <a:pt x="537" y="568"/>
                    <a:pt x="521" y="585"/>
                    <a:pt x="502" y="594"/>
                  </a:cubicBezTo>
                  <a:lnTo>
                    <a:pt x="63" y="793"/>
                  </a:lnTo>
                  <a:cubicBezTo>
                    <a:pt x="1" y="820"/>
                    <a:pt x="1" y="918"/>
                    <a:pt x="63" y="947"/>
                  </a:cubicBezTo>
                  <a:lnTo>
                    <a:pt x="502" y="1145"/>
                  </a:lnTo>
                  <a:cubicBezTo>
                    <a:pt x="521" y="1154"/>
                    <a:pt x="537" y="1171"/>
                    <a:pt x="544" y="1191"/>
                  </a:cubicBezTo>
                  <a:lnTo>
                    <a:pt x="720" y="1686"/>
                  </a:lnTo>
                  <a:cubicBezTo>
                    <a:pt x="730" y="1721"/>
                    <a:pt x="759" y="1738"/>
                    <a:pt x="789" y="1738"/>
                  </a:cubicBezTo>
                  <a:cubicBezTo>
                    <a:pt x="818" y="1738"/>
                    <a:pt x="848" y="1721"/>
                    <a:pt x="858" y="1686"/>
                  </a:cubicBezTo>
                  <a:lnTo>
                    <a:pt x="1033" y="1191"/>
                  </a:lnTo>
                  <a:cubicBezTo>
                    <a:pt x="1041" y="1171"/>
                    <a:pt x="1054" y="1154"/>
                    <a:pt x="1074" y="1145"/>
                  </a:cubicBezTo>
                  <a:lnTo>
                    <a:pt x="1515" y="947"/>
                  </a:lnTo>
                  <a:cubicBezTo>
                    <a:pt x="1577" y="918"/>
                    <a:pt x="1577" y="820"/>
                    <a:pt x="1515" y="793"/>
                  </a:cubicBezTo>
                  <a:lnTo>
                    <a:pt x="1074" y="596"/>
                  </a:lnTo>
                  <a:cubicBezTo>
                    <a:pt x="1054" y="587"/>
                    <a:pt x="1041" y="568"/>
                    <a:pt x="1033" y="549"/>
                  </a:cubicBezTo>
                  <a:lnTo>
                    <a:pt x="858" y="54"/>
                  </a:lnTo>
                  <a:lnTo>
                    <a:pt x="858" y="52"/>
                  </a:lnTo>
                  <a:cubicBezTo>
                    <a:pt x="848" y="17"/>
                    <a:pt x="81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81;p66"/>
            <p:cNvSpPr/>
            <p:nvPr/>
          </p:nvSpPr>
          <p:spPr>
            <a:xfrm>
              <a:off x="1000225" y="4141550"/>
              <a:ext cx="54150" cy="58600"/>
            </a:xfrm>
            <a:custGeom>
              <a:avLst/>
              <a:gdLst/>
              <a:ahLst/>
              <a:cxnLst/>
              <a:rect l="l" t="t" r="r" b="b"/>
              <a:pathLst>
                <a:path w="2166" h="2344" extrusionOk="0">
                  <a:moveTo>
                    <a:pt x="1083" y="1"/>
                  </a:moveTo>
                  <a:cubicBezTo>
                    <a:pt x="1043" y="1"/>
                    <a:pt x="1003" y="25"/>
                    <a:pt x="989" y="72"/>
                  </a:cubicBezTo>
                  <a:lnTo>
                    <a:pt x="747" y="740"/>
                  </a:lnTo>
                  <a:cubicBezTo>
                    <a:pt x="738" y="767"/>
                    <a:pt x="717" y="790"/>
                    <a:pt x="690" y="802"/>
                  </a:cubicBezTo>
                  <a:lnTo>
                    <a:pt x="86" y="1069"/>
                  </a:lnTo>
                  <a:cubicBezTo>
                    <a:pt x="1" y="1106"/>
                    <a:pt x="1" y="1240"/>
                    <a:pt x="86" y="1277"/>
                  </a:cubicBezTo>
                  <a:lnTo>
                    <a:pt x="690" y="1544"/>
                  </a:lnTo>
                  <a:cubicBezTo>
                    <a:pt x="717" y="1556"/>
                    <a:pt x="737" y="1579"/>
                    <a:pt x="747" y="1607"/>
                  </a:cubicBezTo>
                  <a:lnTo>
                    <a:pt x="989" y="2274"/>
                  </a:lnTo>
                  <a:cubicBezTo>
                    <a:pt x="1003" y="2321"/>
                    <a:pt x="1043" y="2344"/>
                    <a:pt x="1083" y="2344"/>
                  </a:cubicBezTo>
                  <a:cubicBezTo>
                    <a:pt x="1124" y="2344"/>
                    <a:pt x="1164" y="2321"/>
                    <a:pt x="1179" y="2274"/>
                  </a:cubicBezTo>
                  <a:lnTo>
                    <a:pt x="1419" y="1606"/>
                  </a:lnTo>
                  <a:cubicBezTo>
                    <a:pt x="1428" y="1579"/>
                    <a:pt x="1450" y="1556"/>
                    <a:pt x="1477" y="1544"/>
                  </a:cubicBezTo>
                  <a:lnTo>
                    <a:pt x="2081" y="1276"/>
                  </a:lnTo>
                  <a:cubicBezTo>
                    <a:pt x="2166" y="1238"/>
                    <a:pt x="2166" y="1106"/>
                    <a:pt x="2081" y="1069"/>
                  </a:cubicBezTo>
                  <a:lnTo>
                    <a:pt x="1477" y="801"/>
                  </a:lnTo>
                  <a:cubicBezTo>
                    <a:pt x="1450" y="788"/>
                    <a:pt x="1428" y="766"/>
                    <a:pt x="1419" y="738"/>
                  </a:cubicBezTo>
                  <a:lnTo>
                    <a:pt x="1179" y="72"/>
                  </a:lnTo>
                  <a:cubicBezTo>
                    <a:pt x="1164" y="25"/>
                    <a:pt x="1124" y="1"/>
                    <a:pt x="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1703" y="1518134"/>
            <a:ext cx="920017" cy="845219"/>
          </a:xfrm>
          <a:prstGeom prst="rect">
            <a:avLst/>
          </a:prstGeom>
        </p:spPr>
      </p:pic>
      <p:pic>
        <p:nvPicPr>
          <p:cNvPr id="65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0463" y="2320901"/>
            <a:ext cx="787541" cy="720516"/>
          </a:xfrm>
          <a:prstGeom prst="rect">
            <a:avLst/>
          </a:prstGeom>
        </p:spPr>
      </p:pic>
      <p:pic>
        <p:nvPicPr>
          <p:cNvPr id="66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2706" y="2439970"/>
            <a:ext cx="333954" cy="482378"/>
          </a:xfrm>
          <a:prstGeom prst="rect">
            <a:avLst/>
          </a:prstGeom>
        </p:spPr>
      </p:pic>
      <p:pic>
        <p:nvPicPr>
          <p:cNvPr id="67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9722" y="878795"/>
            <a:ext cx="333954" cy="482378"/>
          </a:xfrm>
          <a:prstGeom prst="rect">
            <a:avLst/>
          </a:prstGeom>
        </p:spPr>
      </p:pic>
      <p:pic>
        <p:nvPicPr>
          <p:cNvPr id="68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0304" y="987506"/>
            <a:ext cx="461250" cy="652500"/>
          </a:xfrm>
          <a:prstGeom prst="rect">
            <a:avLst/>
          </a:prstGeom>
        </p:spPr>
      </p:pic>
      <p:pic>
        <p:nvPicPr>
          <p:cNvPr id="69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4398" y="1680096"/>
            <a:ext cx="674608" cy="683257"/>
          </a:xfrm>
          <a:prstGeom prst="rect">
            <a:avLst/>
          </a:prstGeom>
        </p:spPr>
      </p:pic>
      <p:pic>
        <p:nvPicPr>
          <p:cNvPr id="70" name="图片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1027" y="465387"/>
            <a:ext cx="333954" cy="482378"/>
          </a:xfrm>
          <a:prstGeom prst="rect">
            <a:avLst/>
          </a:prstGeom>
        </p:spPr>
      </p:pic>
      <p:pic>
        <p:nvPicPr>
          <p:cNvPr id="71" name="图片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0078" y="1915091"/>
            <a:ext cx="674608" cy="683257"/>
          </a:xfrm>
          <a:prstGeom prst="rect">
            <a:avLst/>
          </a:prstGeom>
        </p:spPr>
      </p:pic>
      <p:pic>
        <p:nvPicPr>
          <p:cNvPr id="72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5884" y="1398817"/>
            <a:ext cx="333954" cy="482378"/>
          </a:xfrm>
          <a:prstGeom prst="rect">
            <a:avLst/>
          </a:prstGeom>
        </p:spPr>
      </p:pic>
      <p:pic>
        <p:nvPicPr>
          <p:cNvPr id="73" name="图片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9721" y="1132879"/>
            <a:ext cx="333954" cy="482378"/>
          </a:xfrm>
          <a:prstGeom prst="rect">
            <a:avLst/>
          </a:prstGeom>
        </p:spPr>
      </p:pic>
      <p:pic>
        <p:nvPicPr>
          <p:cNvPr id="7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7228" y="656734"/>
            <a:ext cx="2766151" cy="3675496"/>
          </a:xfrm>
          <a:prstGeom prst="rect">
            <a:avLst/>
          </a:prstGeom>
        </p:spPr>
      </p:pic>
      <p:sp>
        <p:nvSpPr>
          <p:cNvPr id="75" name="文本框 44"/>
          <p:cNvSpPr txBox="1"/>
          <p:nvPr/>
        </p:nvSpPr>
        <p:spPr>
          <a:xfrm>
            <a:off x="4880106" y="4235399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55FB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THANKS YOU</a:t>
            </a:r>
            <a:endParaRPr lang="zh-CN" altLang="en-US" sz="3200" dirty="0">
              <a:solidFill>
                <a:srgbClr val="055FB4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76" name="图片 28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4191289" y="5564173"/>
            <a:ext cx="981417" cy="1276350"/>
          </a:xfrm>
          <a:prstGeom prst="rect">
            <a:avLst/>
          </a:prstGeom>
        </p:spPr>
      </p:pic>
      <p:pic>
        <p:nvPicPr>
          <p:cNvPr id="77" name="图片 28" descr="图片包含 鲜花, 植物&#10;&#10;已生成高可信度的说明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30712" r="40599" b="33426"/>
          <a:stretch>
            <a:fillRect/>
          </a:stretch>
        </p:blipFill>
        <p:spPr>
          <a:xfrm>
            <a:off x="6439721" y="4779933"/>
            <a:ext cx="981417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7 C 0.04115 -0.00047 0.02839 -0.00787 0.04779 -0.01227 C 0.07552 -0.02547 0.07852 -0.06343 0.12149 -0.03426 " pathEditMode="relative" rAng="0" ptsTypes="AAA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6 C 0.04115 -0.00046 0.03399 -0.04907 0.05118 -0.05116 C 0.07787 -0.06088 0.09649 0.00509 0.11914 0.00301 " pathEditMode="relative" rAng="0" ptsTypes="AAA">
                                      <p:cBhvr>
                                        <p:cTn id="10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243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4101 -3.7037E-6 0.03294 0.07014 0.04817 0.08102 C 0.06315 0.09167 0.07018 0.0838 0.09049 0.06436 C 0.14284 0.08843 0.09935 0.09908 0.13789 0.15486 " pathEditMode="relative" rAng="0" ptsTypes="AAAA">
                                      <p:cBhvr>
                                        <p:cTn id="10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773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C 0.04089 -0.00046 -0.03177 0.03264 -0.0543 0.0382 C -0.08385 0.05926 -0.09427 -0.00625 -0.11432 0.00787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13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4075 -1.48148E-6 0.02213 0.06713 0.03333 0.07292 C 0.0444 0.07894 0.01862 0.04421 0.06641 0.03519 C 0.07708 0.04908 0.07643 0.06574 0.10104 0.08889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444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4114 -0.0007 -0.03685 0.03449 -0.04818 0.04583 C -0.05977 0.05879 -0.01406 0.03935 -0.02214 0.06898 C -0.06302 0.08565 -0.08347 0.05301 -0.08347 0.09722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488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93 C 0.01329 0.02153 0.03972 -0.22037 -0.01237 -0.2044 C -0.04765 -0.21551 -0.06992 -0.23866 -0.08671 -0.23334 C -0.10364 -0.22824 -0.10377 -0.18727 -0.11302 -0.17315 C -0.12656 -0.15093 -0.18606 -0.12847 -0.17487 -0.21945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1159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69 C -6.25E-7 0.04074 -0.04388 -0.01319 -0.06341 -0.00926 C -0.09401 -0.0081 -0.10846 0.0132 -0.13346 0.01644 " pathEditMode="relative" rAng="0" ptsTypes="AAA">
                                      <p:cBhvr>
                                        <p:cTn id="1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41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6 C 5E-6 0.04051 -0.04401 -0.01366 -0.06367 -0.00973 C -0.09427 -0.00857 -0.10495 0.07199 -0.12995 0.07569 " pathEditMode="relative" rAng="0" ptsTypes="AAA">
                                      <p:cBhvr>
                                        <p:cTn id="1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42B915C-F2AB-4A17-B4C7-F467C1B43EA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矢量图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630</Words>
  <Application>Microsoft Office PowerPoint</Application>
  <PresentationFormat>Custom</PresentationFormat>
  <Paragraphs>52</Paragraphs>
  <Slides>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矢量图</dc:title>
  <dc:creator>微软用户</dc:creator>
  <cp:lastModifiedBy>Admin</cp:lastModifiedBy>
  <cp:revision>28</cp:revision>
  <dcterms:created xsi:type="dcterms:W3CDTF">2017-07-07T10:51:00Z</dcterms:created>
  <dcterms:modified xsi:type="dcterms:W3CDTF">2021-08-22T12:39:23Z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