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notesMasterIdLst>
    <p:notesMasterId r:id="rId35"/>
  </p:notesMasterIdLst>
  <p:sldIdLst>
    <p:sldId id="291" r:id="rId3"/>
    <p:sldId id="259" r:id="rId4"/>
    <p:sldId id="260" r:id="rId5"/>
    <p:sldId id="261" r:id="rId6"/>
    <p:sldId id="271" r:id="rId7"/>
    <p:sldId id="272" r:id="rId8"/>
    <p:sldId id="274" r:id="rId9"/>
    <p:sldId id="275" r:id="rId10"/>
    <p:sldId id="262" r:id="rId11"/>
    <p:sldId id="273" r:id="rId12"/>
    <p:sldId id="263" r:id="rId13"/>
    <p:sldId id="265" r:id="rId14"/>
    <p:sldId id="267" r:id="rId15"/>
    <p:sldId id="277" r:id="rId16"/>
    <p:sldId id="276" r:id="rId17"/>
    <p:sldId id="278" r:id="rId18"/>
    <p:sldId id="279" r:id="rId19"/>
    <p:sldId id="264" r:id="rId20"/>
    <p:sldId id="266" r:id="rId21"/>
    <p:sldId id="269" r:id="rId22"/>
    <p:sldId id="280" r:id="rId23"/>
    <p:sldId id="281" r:id="rId24"/>
    <p:sldId id="29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70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6E6"/>
    <a:srgbClr val="FFC000"/>
    <a:srgbClr val="5FB9CB"/>
    <a:srgbClr val="42A4E6"/>
    <a:srgbClr val="9A867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114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9F0C0-3E1D-420B-8B3E-A330B133B560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42ECE-E74C-4854-9A8F-D75032BF88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61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74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文本占位符 174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fld id="{154A53C5-185C-4F26-9B65-F9E215D771CA}" type="slidenum">
              <a:rPr lang="en-US" altLang="zh-CN" sz="1200">
                <a:solidFill>
                  <a:srgbClr val="000000"/>
                </a:solidFill>
                <a:ea typeface="宋体"/>
              </a:rPr>
              <a:pPr/>
              <a:t>1</a:t>
            </a:fld>
            <a:endParaRPr lang="zh-CN" altLang="en-US" sz="1200">
              <a:solidFill>
                <a:srgbClr val="000000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67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1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56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0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8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483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91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457217"/>
            <a:ext cx="4165428" cy="1600253"/>
          </a:xfrm>
          <a:prstGeom prst="rect">
            <a:avLst/>
          </a:prstGeom>
        </p:spPr>
        <p:txBody>
          <a:bodyPr lIns="55727" tIns="27863" rIns="55727" bIns="27863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>
              <a:buNone/>
              <a:defRPr sz="2700"/>
            </a:lvl1pPr>
            <a:lvl2pPr marL="383507" indent="0">
              <a:buNone/>
              <a:defRPr sz="2300"/>
            </a:lvl2pPr>
            <a:lvl3pPr marL="767014" indent="0">
              <a:buNone/>
              <a:defRPr sz="2000"/>
            </a:lvl3pPr>
            <a:lvl4pPr marL="1150523" indent="0">
              <a:buNone/>
              <a:defRPr sz="1700"/>
            </a:lvl4pPr>
            <a:lvl5pPr marL="1533644" indent="0">
              <a:buNone/>
              <a:defRPr sz="1700"/>
            </a:lvl5pPr>
            <a:lvl6pPr marL="1917151" indent="0">
              <a:buNone/>
              <a:defRPr sz="1700"/>
            </a:lvl6pPr>
            <a:lvl7pPr marL="2300658" indent="0">
              <a:buNone/>
              <a:defRPr sz="1700"/>
            </a:lvl7pPr>
            <a:lvl8pPr marL="2684165" indent="0">
              <a:buNone/>
              <a:defRPr sz="1700"/>
            </a:lvl8pPr>
            <a:lvl9pPr marL="3067673" indent="0">
              <a:buNone/>
              <a:defRPr sz="1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7" y="2057469"/>
            <a:ext cx="4165428" cy="3811716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>
              <a:buNone/>
              <a:defRPr sz="1700"/>
            </a:lvl1pPr>
            <a:lvl2pPr marL="383507" indent="0">
              <a:buNone/>
              <a:defRPr sz="1500"/>
            </a:lvl2pPr>
            <a:lvl3pPr marL="767014" indent="0">
              <a:buNone/>
              <a:defRPr sz="1300"/>
            </a:lvl3pPr>
            <a:lvl4pPr marL="1150523" indent="0">
              <a:buNone/>
              <a:defRPr sz="1200"/>
            </a:lvl4pPr>
            <a:lvl5pPr marL="1533644" indent="0">
              <a:buNone/>
              <a:defRPr sz="1200"/>
            </a:lvl5pPr>
            <a:lvl6pPr marL="1917151" indent="0">
              <a:buNone/>
              <a:defRPr sz="1200"/>
            </a:lvl6pPr>
            <a:lvl7pPr marL="2300658" indent="0">
              <a:buNone/>
              <a:defRPr sz="1200"/>
            </a:lvl7pPr>
            <a:lvl8pPr marL="2684165" indent="0">
              <a:buNone/>
              <a:defRPr sz="1200"/>
            </a:lvl8pPr>
            <a:lvl9pPr marL="306767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1926128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30"/>
            <a:ext cx="5980067" cy="3275847"/>
          </a:xfrm>
          <a:prstGeom prst="rect">
            <a:avLst/>
          </a:prstGeom>
        </p:spPr>
        <p:txBody>
          <a:bodyPr vert="eaVert"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19491514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05008202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1" y="1825689"/>
            <a:ext cx="5181697" cy="2098745"/>
          </a:xfr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1" y="4076840"/>
            <a:ext cx="5181697" cy="2100333"/>
          </a:xfr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37297917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1"/>
            <a:ext cx="9144173" cy="2387680"/>
          </a:xfrm>
          <a:prstGeom prst="rect">
            <a:avLst/>
          </a:prstGeom>
        </p:spPr>
        <p:txBody>
          <a:bodyPr lIns="55727" tIns="27863" rIns="55727" bIns="27863"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 algn="ctr">
              <a:buNone/>
              <a:defRPr sz="2000"/>
            </a:lvl1pPr>
            <a:lvl2pPr marL="383507" indent="0" algn="ctr">
              <a:buNone/>
              <a:defRPr sz="1700"/>
            </a:lvl2pPr>
            <a:lvl3pPr marL="767014" indent="0" algn="ctr">
              <a:buNone/>
              <a:defRPr sz="1500"/>
            </a:lvl3pPr>
            <a:lvl4pPr marL="1150523" indent="0" algn="ctr">
              <a:buNone/>
              <a:defRPr sz="1300"/>
            </a:lvl4pPr>
            <a:lvl5pPr marL="1533644" indent="0" algn="ctr">
              <a:buNone/>
              <a:defRPr sz="1300"/>
            </a:lvl5pPr>
            <a:lvl6pPr marL="1917151" indent="0" algn="ctr">
              <a:buNone/>
              <a:defRPr sz="1300"/>
            </a:lvl6pPr>
            <a:lvl7pPr marL="2300658" indent="0" algn="ctr">
              <a:buNone/>
              <a:defRPr sz="1300"/>
            </a:lvl7pPr>
            <a:lvl8pPr marL="2684165" indent="0" algn="ctr">
              <a:buNone/>
              <a:defRPr sz="1300"/>
            </a:lvl8pPr>
            <a:lvl9pPr marL="3067673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10732276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30"/>
            <a:ext cx="5980067" cy="3275847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57843580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9" y="1709798"/>
            <a:ext cx="10515799" cy="2852833"/>
          </a:xfrm>
          <a:prstGeom prst="rect">
            <a:avLst/>
          </a:prstGeom>
        </p:spPr>
        <p:txBody>
          <a:bodyPr lIns="55727" tIns="27863" rIns="55727" bIns="27863"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9" y="4589620"/>
            <a:ext cx="10515799" cy="1500237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5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70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05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364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71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06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41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76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5220259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1" y="1825686"/>
            <a:ext cx="5181697" cy="4351484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317687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365139"/>
            <a:ext cx="10515799" cy="1325607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01" y="1778497"/>
            <a:ext cx="4873665" cy="823940"/>
          </a:xfrm>
          <a:prstGeom prst="rect">
            <a:avLst/>
          </a:prstGeom>
        </p:spPr>
        <p:txBody>
          <a:bodyPr lIns="55727" tIns="27863" rIns="55727" bIns="27863" anchor="ctr" anchorCtr="0"/>
          <a:lstStyle>
            <a:lvl1pPr marL="0" indent="0">
              <a:buNone/>
              <a:defRPr sz="2300"/>
            </a:lvl1pPr>
            <a:lvl2pPr marL="383507" indent="0">
              <a:buNone/>
              <a:defRPr sz="2000"/>
            </a:lvl2pPr>
            <a:lvl3pPr marL="767014" indent="0">
              <a:buNone/>
              <a:defRPr sz="1700"/>
            </a:lvl3pPr>
            <a:lvl4pPr marL="1150523" indent="0">
              <a:buNone/>
              <a:defRPr sz="1500"/>
            </a:lvl4pPr>
            <a:lvl5pPr marL="1533644" indent="0">
              <a:buNone/>
              <a:defRPr sz="1500"/>
            </a:lvl5pPr>
            <a:lvl6pPr marL="1917151" indent="0">
              <a:buNone/>
              <a:defRPr sz="1500"/>
            </a:lvl6pPr>
            <a:lvl7pPr marL="2300658" indent="0">
              <a:buNone/>
              <a:defRPr sz="1500"/>
            </a:lvl7pPr>
            <a:lvl8pPr marL="2684165" indent="0">
              <a:buNone/>
              <a:defRPr sz="1500"/>
            </a:lvl8pPr>
            <a:lvl9pPr marL="306767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01" y="2665468"/>
            <a:ext cx="4873665" cy="3524402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9" y="1778497"/>
            <a:ext cx="4897668" cy="823940"/>
          </a:xfrm>
          <a:prstGeom prst="rect">
            <a:avLst/>
          </a:prstGeom>
        </p:spPr>
        <p:txBody>
          <a:bodyPr lIns="55727" tIns="27863" rIns="55727" bIns="27863" anchor="ctr" anchorCtr="0"/>
          <a:lstStyle>
            <a:lvl1pPr marL="0" indent="0">
              <a:buNone/>
              <a:defRPr sz="2300"/>
            </a:lvl1pPr>
            <a:lvl2pPr marL="383507" indent="0">
              <a:buNone/>
              <a:defRPr sz="2000"/>
            </a:lvl2pPr>
            <a:lvl3pPr marL="767014" indent="0">
              <a:buNone/>
              <a:defRPr sz="1700"/>
            </a:lvl3pPr>
            <a:lvl4pPr marL="1150523" indent="0">
              <a:buNone/>
              <a:defRPr sz="1500"/>
            </a:lvl4pPr>
            <a:lvl5pPr marL="1533644" indent="0">
              <a:buNone/>
              <a:defRPr sz="1500"/>
            </a:lvl5pPr>
            <a:lvl6pPr marL="1917151" indent="0">
              <a:buNone/>
              <a:defRPr sz="1500"/>
            </a:lvl6pPr>
            <a:lvl7pPr marL="2300658" indent="0">
              <a:buNone/>
              <a:defRPr sz="1500"/>
            </a:lvl7pPr>
            <a:lvl8pPr marL="2684165" indent="0">
              <a:buNone/>
              <a:defRPr sz="1500"/>
            </a:lvl8pPr>
            <a:lvl9pPr marL="306767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9" y="2665468"/>
            <a:ext cx="4897668" cy="3524402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2843131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35955769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70167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lIns="55727" tIns="27863" rIns="55727" bIns="27863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55727" tIns="27863" rIns="55727" bIns="27863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>
              <a:buNone/>
              <a:defRPr sz="1300"/>
            </a:lvl1pPr>
            <a:lvl2pPr marL="383507" indent="0">
              <a:buNone/>
              <a:defRPr sz="1200"/>
            </a:lvl2pPr>
            <a:lvl3pPr marL="767014" indent="0">
              <a:buNone/>
              <a:defRPr sz="1000"/>
            </a:lvl3pPr>
            <a:lvl4pPr marL="1150523" indent="0">
              <a:buNone/>
              <a:defRPr sz="800"/>
            </a:lvl4pPr>
            <a:lvl5pPr marL="1533644" indent="0">
              <a:buNone/>
              <a:defRPr sz="800"/>
            </a:lvl5pPr>
            <a:lvl6pPr marL="1917151" indent="0">
              <a:buNone/>
              <a:defRPr sz="800"/>
            </a:lvl6pPr>
            <a:lvl7pPr marL="2300658" indent="0">
              <a:buNone/>
              <a:defRPr sz="800"/>
            </a:lvl7pPr>
            <a:lvl8pPr marL="2684165" indent="0">
              <a:buNone/>
              <a:defRPr sz="800"/>
            </a:lvl8pPr>
            <a:lvl9pPr marL="3067673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3671411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033" descr="PPT素材-0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1589"/>
            <a:ext cx="1218776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3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 advClick="0" advTm="3000">
    <p:random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 kern="12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SimSun" pitchFamily="2" charset="-122"/>
        </a:defRPr>
      </a:lvl5pPr>
      <a:lvl6pPr marL="45715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SimSun" pitchFamily="2" charset="-122"/>
        </a:defRPr>
      </a:lvl6pPr>
      <a:lvl7pPr marL="914301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SimSun" pitchFamily="2" charset="-122"/>
        </a:defRPr>
      </a:lvl7pPr>
      <a:lvl8pPr marL="1371452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SimSun" pitchFamily="2" charset="-122"/>
        </a:defRPr>
      </a:lvl8pPr>
      <a:lvl9pPr marL="1828602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SimSun" pitchFamily="2" charset="-122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lvl="1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39825" lvl="2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598613" lvl="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4225" lvl="4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1532483" lvl="5" indent="-139316" algn="l" defTabSz="9144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11115" lvl="6" indent="-139316" algn="l" defTabSz="9144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9749" lvl="7" indent="-139316" algn="l" defTabSz="9144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8382" lvl="8" indent="-139316" algn="l" defTabSz="9144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633" lvl="1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266" lvl="2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899" lvl="3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4532" lvl="4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3165" lvl="5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798" lvl="6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0432" lvl="7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9065" lvl="8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10.emf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10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2084" descr="封面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09600"/>
            <a:ext cx="12350751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781050"/>
            <a:ext cx="11396133" cy="851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354016"/>
            <a:ext cx="224366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2" y="301625"/>
            <a:ext cx="2512483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38400" y="76200"/>
            <a:ext cx="8839200" cy="533400"/>
          </a:xfrm>
          <a:prstGeom prst="rect">
            <a:avLst/>
          </a:prstGeom>
          <a:solidFill>
            <a:srgbClr val="FEBAF9"/>
          </a:solidFill>
        </p:spPr>
        <p:txBody>
          <a:bodyPr lIns="91430" tIns="45714" rIns="91430" bIns="45714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209" eaLnBrk="0" hangingPunct="0">
              <a:defRPr/>
            </a:pPr>
            <a:r>
              <a:rPr lang="en-US" sz="2800" dirty="0" err="1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Líp</a:t>
            </a:r>
            <a:r>
              <a:rPr lang="en-US" sz="2800" dirty="0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 </a:t>
            </a:r>
            <a:r>
              <a:rPr lang="en-US" sz="2800" dirty="0" err="1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häc</a:t>
            </a:r>
            <a:r>
              <a:rPr lang="en-US" sz="2800" dirty="0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 </a:t>
            </a:r>
            <a:r>
              <a:rPr lang="en-US" sz="2800" dirty="0" err="1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trùc</a:t>
            </a:r>
            <a:r>
              <a:rPr lang="en-US" sz="2800" dirty="0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 </a:t>
            </a:r>
            <a:r>
              <a:rPr lang="en-US" sz="2800" dirty="0" err="1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tuyÕn</a:t>
            </a:r>
            <a:r>
              <a:rPr lang="en-US" sz="2800" dirty="0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 </a:t>
            </a:r>
            <a:r>
              <a:rPr lang="en-US" sz="2800" dirty="0" smtClean="0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3A8 </a:t>
            </a:r>
            <a:r>
              <a:rPr lang="en-US" sz="2800" dirty="0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– TH. </a:t>
            </a:r>
            <a:r>
              <a:rPr lang="en-US" sz="2800" dirty="0" err="1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Gia</a:t>
            </a:r>
            <a:r>
              <a:rPr lang="en-US" sz="2800" dirty="0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 </a:t>
            </a:r>
            <a:r>
              <a:rPr lang="en-US" sz="2800" dirty="0" err="1">
                <a:solidFill>
                  <a:srgbClr val="2D2D89">
                    <a:lumMod val="75000"/>
                  </a:srgbClr>
                </a:solidFill>
                <a:latin typeface=".VnAristote" pitchFamily="34" charset="0"/>
              </a:rPr>
              <a:t>Thôy</a:t>
            </a:r>
            <a:endParaRPr lang="en-US" sz="2800" dirty="0">
              <a:solidFill>
                <a:srgbClr val="2D2D89">
                  <a:lumMod val="75000"/>
                </a:srgbClr>
              </a:solidFill>
              <a:latin typeface=".VnAristote" pitchFamily="34" charset="0"/>
            </a:endParaRPr>
          </a:p>
        </p:txBody>
      </p:sp>
      <p:pic>
        <p:nvPicPr>
          <p:cNvPr id="16391" name="Picture 8" descr="D:\Private\Luu O E\A6 - MẪU BÌA - HIỆU ỨNG PPT\ĐỒ VẬT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3"/>
            <a:ext cx="113665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itle 1"/>
          <p:cNvSpPr txBox="1">
            <a:spLocks/>
          </p:cNvSpPr>
          <p:nvPr/>
        </p:nvSpPr>
        <p:spPr bwMode="auto">
          <a:xfrm>
            <a:off x="2133600" y="2362200"/>
            <a:ext cx="8229600" cy="251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45706" rIns="457200" bIns="45706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Thứ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tư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ngày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tháng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năm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2021</a:t>
            </a:r>
            <a:endParaRPr lang="en-US" b="1" dirty="0" smtClean="0">
              <a:solidFill>
                <a:srgbClr val="FF0000"/>
              </a:solidFill>
              <a:latin typeface="HP001 4 hàng" pitchFamily="34" charset="0"/>
            </a:endParaRPr>
          </a:p>
          <a:p>
            <a:pPr algn="ctr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Tập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đọc</a:t>
            </a:r>
            <a:endParaRPr lang="en-US" b="1" dirty="0" smtClean="0">
              <a:solidFill>
                <a:srgbClr val="FF0000"/>
              </a:solidFill>
              <a:latin typeface="HP001 4 hàng" pitchFamily="34" charset="0"/>
            </a:endParaRPr>
          </a:p>
          <a:p>
            <a:pPr algn="ctr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Hai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bàn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tay</a:t>
            </a: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endParaRPr lang="en-US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77117" y="4953000"/>
            <a:ext cx="5994400" cy="1447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grpSp>
        <p:nvGrpSpPr>
          <p:cNvPr id="10" name="组合 6">
            <a:extLst>
              <a:ext uri="{FF2B5EF4-FFF2-40B4-BE49-F238E27FC236}">
                <a16:creationId xmlns:a16="http://schemas.microsoft.com/office/drawing/2014/main" xmlns="" id="{9DC2DE78-F67A-4218-90D9-BD2F91275339}"/>
              </a:ext>
            </a:extLst>
          </p:cNvPr>
          <p:cNvGrpSpPr/>
          <p:nvPr/>
        </p:nvGrpSpPr>
        <p:grpSpPr>
          <a:xfrm>
            <a:off x="7664116" y="4325452"/>
            <a:ext cx="4315253" cy="572464"/>
            <a:chOff x="5291493" y="1698316"/>
            <a:chExt cx="3881923" cy="572464"/>
          </a:xfrm>
        </p:grpSpPr>
        <p:sp>
          <p:nvSpPr>
            <p:cNvPr id="11" name="圆角矩形 29">
              <a:extLst>
                <a:ext uri="{FF2B5EF4-FFF2-40B4-BE49-F238E27FC236}">
                  <a16:creationId xmlns:a16="http://schemas.microsoft.com/office/drawing/2014/main" xmlns="" id="{EF06DB56-F844-40F1-B8B9-7B6C2B49CCC5}"/>
                </a:ext>
              </a:extLst>
            </p:cNvPr>
            <p:cNvSpPr/>
            <p:nvPr/>
          </p:nvSpPr>
          <p:spPr>
            <a:xfrm>
              <a:off x="5291493" y="1732830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文本框 8">
              <a:extLst>
                <a:ext uri="{FF2B5EF4-FFF2-40B4-BE49-F238E27FC236}">
                  <a16:creationId xmlns:a16="http://schemas.microsoft.com/office/drawing/2014/main" xmlns="" id="{B4802E3B-EB0B-4B2C-AF84-E4E1BABB0010}"/>
                </a:ext>
              </a:extLst>
            </p:cNvPr>
            <p:cNvSpPr txBox="1"/>
            <p:nvPr/>
          </p:nvSpPr>
          <p:spPr>
            <a:xfrm>
              <a:off x="5526264" y="1698316"/>
              <a:ext cx="3647152" cy="57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lnSpc>
                  <a:spcPct val="130000"/>
                </a:lnSpc>
                <a:defRPr/>
              </a:pPr>
              <a:r>
                <a:rPr lang="en-US" altLang="zh-CN" sz="2400" b="1" kern="0" dirty="0" err="1" smtClean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Sách</a:t>
              </a:r>
              <a:r>
                <a:rPr lang="en-US" altLang="zh-CN" sz="2400" b="1" kern="0" dirty="0" smtClean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b="1" kern="0" dirty="0" err="1" smtClean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Tiếng</a:t>
              </a:r>
              <a:r>
                <a:rPr lang="en-US" altLang="zh-CN" sz="2400" b="1" kern="0" dirty="0" smtClean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b="1" kern="0" dirty="0" err="1" smtClean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Việt</a:t>
              </a:r>
              <a:r>
                <a:rPr lang="en-US" altLang="zh-CN" sz="2400" b="1" kern="0" dirty="0" smtClean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 – </a:t>
              </a:r>
              <a:r>
                <a:rPr lang="en-US" altLang="zh-CN" sz="2400" b="1" kern="0" dirty="0" err="1" smtClean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trang</a:t>
              </a:r>
              <a:r>
                <a:rPr lang="en-US" altLang="zh-CN" sz="2400" b="1" kern="0" dirty="0" smtClean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 7</a:t>
              </a:r>
              <a:endParaRPr lang="zh-CN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7425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: Shape 191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2" descr="SGK Scan] ✓ Tập đọc: Hai bàn tay em - Sách Giáo Khoa - Học Online Cùng  Sachgiaibaitap.com">
            <a:extLst>
              <a:ext uri="{FF2B5EF4-FFF2-40B4-BE49-F238E27FC236}">
                <a16:creationId xmlns:a16="http://schemas.microsoft.com/office/drawing/2014/main" xmlns="" id="{4294AEC4-8891-4521-93A4-66234DA38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0" r="1" b="31393"/>
          <a:stretch/>
        </p:blipFill>
        <p:spPr bwMode="auto">
          <a:xfrm>
            <a:off x="1460597" y="0"/>
            <a:ext cx="9270806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xmlns="" id="{BF894BE2-743A-41EA-9A57-3F5823E5D67A}"/>
              </a:ext>
            </a:extLst>
          </p:cNvPr>
          <p:cNvSpPr txBox="1"/>
          <p:nvPr/>
        </p:nvSpPr>
        <p:spPr>
          <a:xfrm rot="19821969">
            <a:off x="1237497" y="2655018"/>
            <a:ext cx="3340979" cy="665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HAI BÀN TAY EM</a:t>
            </a:r>
            <a:endParaRPr lang="zh-CN" altLang="en-US" sz="32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6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254691-C3A0-4E59-BCCC-5BFCD3CC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938" y="940207"/>
            <a:ext cx="8033610" cy="529060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EFC25CA9-7FC0-439D-A934-F6498AF994A7}"/>
              </a:ext>
            </a:extLst>
          </p:cNvPr>
          <p:cNvGrpSpPr/>
          <p:nvPr/>
        </p:nvGrpSpPr>
        <p:grpSpPr>
          <a:xfrm rot="21193181">
            <a:off x="8779652" y="3221186"/>
            <a:ext cx="2649037" cy="1809321"/>
            <a:chOff x="9015984" y="2528554"/>
            <a:chExt cx="2157344" cy="1473489"/>
          </a:xfrm>
        </p:grpSpPr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xmlns="" id="{941B640A-7D1A-492D-B0C1-B315864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xmlns="" id="{EF9494E8-EADC-4042-92F9-79A73947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>
              <a:extLst>
                <a:ext uri="{FF2B5EF4-FFF2-40B4-BE49-F238E27FC236}">
                  <a16:creationId xmlns:a16="http://schemas.microsoft.com/office/drawing/2014/main" xmlns="" id="{0F3495E9-3BF5-4A79-8BF5-23E9A8D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xmlns="" id="{DF9810F7-0B9A-4342-856D-B584223E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xmlns="" id="{1F0E73FD-183D-4758-A844-3897210C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>
              <a:extLst>
                <a:ext uri="{FF2B5EF4-FFF2-40B4-BE49-F238E27FC236}">
                  <a16:creationId xmlns:a16="http://schemas.microsoft.com/office/drawing/2014/main" xmlns="" id="{15A95158-B3B5-4035-A7DA-D718485D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>
              <a:extLst>
                <a:ext uri="{FF2B5EF4-FFF2-40B4-BE49-F238E27FC236}">
                  <a16:creationId xmlns:a16="http://schemas.microsoft.com/office/drawing/2014/main" xmlns="" id="{9D238ADD-B406-4D4D-8D27-FC1D020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>
              <a:extLst>
                <a:ext uri="{FF2B5EF4-FFF2-40B4-BE49-F238E27FC236}">
                  <a16:creationId xmlns:a16="http://schemas.microsoft.com/office/drawing/2014/main" xmlns="" id="{6E25812D-4B32-43CA-A82B-078C762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xmlns="" id="{510EF8F4-F5A7-4CE1-8C15-DC76590A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>
              <a:extLst>
                <a:ext uri="{FF2B5EF4-FFF2-40B4-BE49-F238E27FC236}">
                  <a16:creationId xmlns:a16="http://schemas.microsoft.com/office/drawing/2014/main" xmlns="" id="{3535B12B-3E01-4145-8CCB-06BE9E11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EED0BF8-259D-40B4-970B-64486716A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10496B2-AC6F-4689-A505-C76382C2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66175FA-8E9F-461A-9EB8-C47D2CA8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688" y="905608"/>
            <a:ext cx="778774" cy="4887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E71A8E6-5071-4748-AE80-CF2958736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D9F9FC-3FA7-44CA-BDBB-36B73BA0AE0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299" y="417644"/>
            <a:ext cx="1824719" cy="1464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EA11F19-D0B4-4536-B420-670D0F4B86F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8518" y="5689881"/>
            <a:ext cx="1273311" cy="901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731F995-FD81-4C22-BE69-C23026A8D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09FCCEE7-90C1-4641-8ACC-862957A0EB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1338" y="382192"/>
            <a:ext cx="681027" cy="546634"/>
          </a:xfrm>
          <a:prstGeom prst="rect">
            <a:avLst/>
          </a:prstGeom>
        </p:spPr>
      </p:pic>
      <p:sp>
        <p:nvSpPr>
          <p:cNvPr id="26" name="Freeform 95">
            <a:extLst>
              <a:ext uri="{FF2B5EF4-FFF2-40B4-BE49-F238E27FC236}">
                <a16:creationId xmlns:a16="http://schemas.microsoft.com/office/drawing/2014/main" xmlns="" id="{3EC0491F-5922-464E-B85B-741F69D4452D}"/>
              </a:ext>
            </a:extLst>
          </p:cNvPr>
          <p:cNvSpPr>
            <a:spLocks noEditPoints="1"/>
          </p:cNvSpPr>
          <p:nvPr/>
        </p:nvSpPr>
        <p:spPr bwMode="auto">
          <a:xfrm>
            <a:off x="3253043" y="1711576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95">
            <a:extLst>
              <a:ext uri="{FF2B5EF4-FFF2-40B4-BE49-F238E27FC236}">
                <a16:creationId xmlns:a16="http://schemas.microsoft.com/office/drawing/2014/main" xmlns="" id="{3EBDA7E2-45FF-438C-99EB-3926B4DAF408}"/>
              </a:ext>
            </a:extLst>
          </p:cNvPr>
          <p:cNvSpPr>
            <a:spLocks noEditPoints="1"/>
          </p:cNvSpPr>
          <p:nvPr/>
        </p:nvSpPr>
        <p:spPr bwMode="auto">
          <a:xfrm rot="18572351">
            <a:off x="8077714" y="4334515"/>
            <a:ext cx="622979" cy="579141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B3ACE747-FD0C-4C79-8375-80607427225E}"/>
              </a:ext>
            </a:extLst>
          </p:cNvPr>
          <p:cNvGrpSpPr/>
          <p:nvPr/>
        </p:nvGrpSpPr>
        <p:grpSpPr>
          <a:xfrm>
            <a:off x="8571203" y="1327032"/>
            <a:ext cx="1059102" cy="1022996"/>
            <a:chOff x="10101876" y="4297860"/>
            <a:chExt cx="1826037" cy="1763786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xmlns="" id="{A7CA4E92-3BCC-46E1-9FDE-274AFDA08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xmlns="" id="{0888D668-A6D6-4C9D-BBFB-14B7D3A8A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8">
              <a:extLst>
                <a:ext uri="{FF2B5EF4-FFF2-40B4-BE49-F238E27FC236}">
                  <a16:creationId xmlns:a16="http://schemas.microsoft.com/office/drawing/2014/main" xmlns="" id="{7BAA2D91-5130-4F2F-97E6-8BA59D3B9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9">
              <a:extLst>
                <a:ext uri="{FF2B5EF4-FFF2-40B4-BE49-F238E27FC236}">
                  <a16:creationId xmlns:a16="http://schemas.microsoft.com/office/drawing/2014/main" xmlns="" id="{9BFA10D4-A365-486B-93C4-BDEEBEB944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20">
              <a:extLst>
                <a:ext uri="{FF2B5EF4-FFF2-40B4-BE49-F238E27FC236}">
                  <a16:creationId xmlns:a16="http://schemas.microsoft.com/office/drawing/2014/main" xmlns="" id="{777C6CB8-140C-4E7C-8276-BA554A6A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21">
              <a:extLst>
                <a:ext uri="{FF2B5EF4-FFF2-40B4-BE49-F238E27FC236}">
                  <a16:creationId xmlns:a16="http://schemas.microsoft.com/office/drawing/2014/main" xmlns="" id="{1B1B7BF0-21A1-45A5-8888-96C02039B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文本框 49">
            <a:extLst>
              <a:ext uri="{FF2B5EF4-FFF2-40B4-BE49-F238E27FC236}">
                <a16:creationId xmlns:a16="http://schemas.microsoft.com/office/drawing/2014/main" xmlns="" id="{4007E588-383F-4444-B41A-5052DB1C5B73}"/>
              </a:ext>
            </a:extLst>
          </p:cNvPr>
          <p:cNvSpPr txBox="1"/>
          <p:nvPr/>
        </p:nvSpPr>
        <p:spPr>
          <a:xfrm>
            <a:off x="3778559" y="2926370"/>
            <a:ext cx="5918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 ĐOẠN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87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4204629-0D19-498D-8800-2B49ECFBB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375650" y="-364859"/>
            <a:ext cx="10114157" cy="804158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523FD817-C6AD-4B34-8D07-373B96CF0B73}"/>
              </a:ext>
            </a:extLst>
          </p:cNvPr>
          <p:cNvGrpSpPr/>
          <p:nvPr/>
        </p:nvGrpSpPr>
        <p:grpSpPr>
          <a:xfrm rot="610480">
            <a:off x="6422355" y="225195"/>
            <a:ext cx="6117270" cy="3501548"/>
            <a:chOff x="2929987" y="-790437"/>
            <a:chExt cx="7498539" cy="429219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DF9CF02F-F560-41C5-9637-EC1D232AD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/>
          </p:blipFill>
          <p:spPr>
            <a:xfrm>
              <a:off x="3113543" y="-790437"/>
              <a:ext cx="7314983" cy="4292191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C502B82F-6B51-437D-A88B-E28562F0B121}"/>
                </a:ext>
              </a:extLst>
            </p:cNvPr>
            <p:cNvSpPr txBox="1"/>
            <p:nvPr/>
          </p:nvSpPr>
          <p:spPr>
            <a:xfrm>
              <a:off x="2929987" y="1611270"/>
              <a:ext cx="6968612" cy="867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 ĐỌC ĐOẠN</a:t>
              </a:r>
              <a:endParaRPr lang="zh-CN" altLang="en-US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方正喵呜体" panose="02010600010101010101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55" y="3429000"/>
            <a:ext cx="3797816" cy="3310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AAA53E-E867-425F-8008-71166613B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25" y="682269"/>
            <a:ext cx="1767592" cy="10821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CF7CF21-3585-4A6A-BB34-BCA8D2B16489}"/>
              </a:ext>
            </a:extLst>
          </p:cNvPr>
          <p:cNvSpPr txBox="1"/>
          <p:nvPr/>
        </p:nvSpPr>
        <p:spPr>
          <a:xfrm>
            <a:off x="1504364" y="2491409"/>
            <a:ext cx="5212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zh-CN" altLang="en-US" sz="4800" b="1" dirty="0"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5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9" y="1867932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xmlns="" id="{846587B4-216A-404B-BF78-BBC4ACD73B4B}"/>
              </a:ext>
            </a:extLst>
          </p:cNvPr>
          <p:cNvSpPr txBox="1"/>
          <p:nvPr/>
        </p:nvSpPr>
        <p:spPr>
          <a:xfrm>
            <a:off x="5009190" y="1821311"/>
            <a:ext cx="69952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914400">
              <a:lnSpc>
                <a:spcPct val="100000"/>
              </a:lnSpc>
              <a:defRPr/>
            </a:pP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altLang="zh-CN" sz="4800" b="1" dirty="0">
              <a:solidFill>
                <a:srgbClr val="5FB9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  <a:defRPr/>
            </a:pP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endParaRPr lang="en-US" altLang="zh-CN" sz="4800" b="1" dirty="0">
              <a:solidFill>
                <a:srgbClr val="5FB9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  <a:defRPr/>
            </a:pP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endParaRPr lang="en-US" altLang="zh-CN" sz="4800" b="1" dirty="0">
              <a:solidFill>
                <a:srgbClr val="5FB9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  <a:defRPr/>
            </a:pP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ngón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800" b="1" dirty="0"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xmlns="" id="{B1256741-1974-4EFB-BC30-76F5B83E1444}"/>
              </a:ext>
            </a:extLst>
          </p:cNvPr>
          <p:cNvCxnSpPr/>
          <p:nvPr/>
        </p:nvCxnSpPr>
        <p:spPr>
          <a:xfrm flipH="1">
            <a:off x="9279400" y="2008682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E8DFD6D0-BACD-4B6C-8830-704E10DA4B22}"/>
              </a:ext>
            </a:extLst>
          </p:cNvPr>
          <p:cNvCxnSpPr/>
          <p:nvPr/>
        </p:nvCxnSpPr>
        <p:spPr>
          <a:xfrm flipH="1">
            <a:off x="10200806" y="2755001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EACF0B24-2409-4080-8F77-5D060AF79E81}"/>
              </a:ext>
            </a:extLst>
          </p:cNvPr>
          <p:cNvCxnSpPr/>
          <p:nvPr/>
        </p:nvCxnSpPr>
        <p:spPr>
          <a:xfrm flipH="1">
            <a:off x="10163330" y="3563059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3732A48C-7EA2-4F6F-9CA5-BA24406EB1A1}"/>
              </a:ext>
            </a:extLst>
          </p:cNvPr>
          <p:cNvCxnSpPr/>
          <p:nvPr/>
        </p:nvCxnSpPr>
        <p:spPr>
          <a:xfrm flipH="1">
            <a:off x="10762939" y="4151766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BF71044B-4910-4996-BA2D-B4890137EB11}"/>
              </a:ext>
            </a:extLst>
          </p:cNvPr>
          <p:cNvCxnSpPr/>
          <p:nvPr/>
        </p:nvCxnSpPr>
        <p:spPr>
          <a:xfrm flipH="1">
            <a:off x="10905346" y="4229264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EA304C2-C568-4E49-A25D-A66F21332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8740D7C9-8B6C-4AD8-8238-EBF85720C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9" y="1867932"/>
            <a:ext cx="6233507" cy="623350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6695A093-F612-4A1A-89C1-D54CF7B138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A557DE3E-42B2-4852-8D87-5F2407ED6D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xmlns="" id="{64ABF00A-81B3-4824-A104-4AD5B41CB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7" name="图片 26">
            <a:extLst>
              <a:ext uri="{FF2B5EF4-FFF2-40B4-BE49-F238E27FC236}">
                <a16:creationId xmlns:a16="http://schemas.microsoft.com/office/drawing/2014/main" xmlns="" id="{FEB0672B-FB26-4CDF-B20F-9ACDDB0CA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E6540472-E4FC-49CF-A06D-0C05243B1D75}"/>
              </a:ext>
            </a:extLst>
          </p:cNvPr>
          <p:cNvSpPr txBox="1"/>
          <p:nvPr/>
        </p:nvSpPr>
        <p:spPr>
          <a:xfrm>
            <a:off x="5009190" y="1821311"/>
            <a:ext cx="69952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914400">
              <a:lnSpc>
                <a:spcPct val="100000"/>
              </a:lnSpc>
              <a:defRPr/>
            </a:pP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endParaRPr lang="en-US" altLang="zh-CN" sz="4800" b="1" dirty="0">
              <a:solidFill>
                <a:srgbClr val="5FB9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  <a:defRPr/>
            </a:pP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nhài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defTabSz="914400">
              <a:lnSpc>
                <a:spcPct val="100000"/>
              </a:lnSpc>
              <a:defRPr/>
            </a:pP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chải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altLang="zh-CN" sz="4800" b="1" dirty="0">
              <a:solidFill>
                <a:srgbClr val="5FB9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  <a:defRPr/>
            </a:pP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ngời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altLang="zh-CN" sz="48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800" b="1" dirty="0"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9D90FD83-7DAB-48DD-AAE1-1DCE5864A439}"/>
              </a:ext>
            </a:extLst>
          </p:cNvPr>
          <p:cNvCxnSpPr/>
          <p:nvPr/>
        </p:nvCxnSpPr>
        <p:spPr>
          <a:xfrm flipH="1">
            <a:off x="10163330" y="2139291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76D279FA-00FF-46BD-AFBC-6BBEF5979A10}"/>
              </a:ext>
            </a:extLst>
          </p:cNvPr>
          <p:cNvCxnSpPr/>
          <p:nvPr/>
        </p:nvCxnSpPr>
        <p:spPr>
          <a:xfrm flipH="1">
            <a:off x="10920334" y="2825219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363F506F-CA36-4C03-9ED7-99BA7B2319B4}"/>
              </a:ext>
            </a:extLst>
          </p:cNvPr>
          <p:cNvCxnSpPr/>
          <p:nvPr/>
        </p:nvCxnSpPr>
        <p:spPr>
          <a:xfrm flipH="1">
            <a:off x="9511748" y="3493830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FFC1E2E4-D5DC-420F-8AE1-50ED88320C8C}"/>
              </a:ext>
            </a:extLst>
          </p:cNvPr>
          <p:cNvCxnSpPr/>
          <p:nvPr/>
        </p:nvCxnSpPr>
        <p:spPr>
          <a:xfrm flipH="1">
            <a:off x="10163330" y="4247283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xmlns="" id="{8686C824-EE1D-49D5-936A-288E03F8907B}"/>
              </a:ext>
            </a:extLst>
          </p:cNvPr>
          <p:cNvCxnSpPr/>
          <p:nvPr/>
        </p:nvCxnSpPr>
        <p:spPr>
          <a:xfrm flipH="1">
            <a:off x="10305737" y="4324781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6EC211BE-13E2-4B79-BA56-2A2EC39F461B}"/>
              </a:ext>
            </a:extLst>
          </p:cNvPr>
          <p:cNvCxnSpPr/>
          <p:nvPr/>
        </p:nvCxnSpPr>
        <p:spPr>
          <a:xfrm flipH="1">
            <a:off x="10777927" y="2825219"/>
            <a:ext cx="284814" cy="493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8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91">
            <a:extLst>
              <a:ext uri="{FF2B5EF4-FFF2-40B4-BE49-F238E27FC236}">
                <a16:creationId xmlns:a16="http://schemas.microsoft.com/office/drawing/2014/main" xmlns="" id="{EC058B57-F4AC-469B-92C6-5680325A0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SGK Scan] ✓ Tập đọc: Hai bàn tay em - Sách Giáo Khoa - Học Online Cùng  Sachgiaibaitap.com">
            <a:extLst>
              <a:ext uri="{FF2B5EF4-FFF2-40B4-BE49-F238E27FC236}">
                <a16:creationId xmlns:a16="http://schemas.microsoft.com/office/drawing/2014/main" xmlns="" id="{DCEA367D-222E-4622-AF37-4ECD17A55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0" r="1" b="31393"/>
          <a:stretch/>
        </p:blipFill>
        <p:spPr bwMode="auto">
          <a:xfrm>
            <a:off x="1460597" y="0"/>
            <a:ext cx="9270806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81E66DAD-762D-4D0E-A5B4-15527CF1D19A}"/>
              </a:ext>
            </a:extLst>
          </p:cNvPr>
          <p:cNvSpPr txBox="1"/>
          <p:nvPr/>
        </p:nvSpPr>
        <p:spPr>
          <a:xfrm rot="19821969">
            <a:off x="1237497" y="2655018"/>
            <a:ext cx="3340979" cy="665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HAI BÀN TAY EM</a:t>
            </a:r>
            <a:endParaRPr lang="zh-CN" altLang="en-US" sz="32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xmlns="" id="{3F7B632A-467C-4CA1-8697-7446D1B7D43C}"/>
              </a:ext>
            </a:extLst>
          </p:cNvPr>
          <p:cNvCxnSpPr>
            <a:cxnSpLocks/>
          </p:cNvCxnSpPr>
          <p:nvPr/>
        </p:nvCxnSpPr>
        <p:spPr>
          <a:xfrm flipH="1">
            <a:off x="6206416" y="0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xmlns="" id="{99ECC5BE-D3A9-46CA-9614-06366C23A362}"/>
              </a:ext>
            </a:extLst>
          </p:cNvPr>
          <p:cNvCxnSpPr>
            <a:cxnSpLocks/>
          </p:cNvCxnSpPr>
          <p:nvPr/>
        </p:nvCxnSpPr>
        <p:spPr>
          <a:xfrm flipH="1">
            <a:off x="6472823" y="328256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B40C9C01-7482-42CE-8657-6891F0FCC36C}"/>
              </a:ext>
            </a:extLst>
          </p:cNvPr>
          <p:cNvCxnSpPr>
            <a:cxnSpLocks/>
          </p:cNvCxnSpPr>
          <p:nvPr/>
        </p:nvCxnSpPr>
        <p:spPr>
          <a:xfrm flipH="1">
            <a:off x="6570015" y="656512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FD1353DC-E736-442C-9E48-C5E91FADC317}"/>
              </a:ext>
            </a:extLst>
          </p:cNvPr>
          <p:cNvCxnSpPr>
            <a:cxnSpLocks/>
          </p:cNvCxnSpPr>
          <p:nvPr/>
        </p:nvCxnSpPr>
        <p:spPr>
          <a:xfrm flipH="1">
            <a:off x="6803941" y="984768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803D1ED0-3A97-40CD-B198-54984A996974}"/>
              </a:ext>
            </a:extLst>
          </p:cNvPr>
          <p:cNvCxnSpPr>
            <a:cxnSpLocks/>
          </p:cNvCxnSpPr>
          <p:nvPr/>
        </p:nvCxnSpPr>
        <p:spPr>
          <a:xfrm flipH="1">
            <a:off x="6879311" y="984768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666D51A4-1873-46EE-B960-4B5916B26092}"/>
              </a:ext>
            </a:extLst>
          </p:cNvPr>
          <p:cNvCxnSpPr>
            <a:cxnSpLocks/>
          </p:cNvCxnSpPr>
          <p:nvPr/>
        </p:nvCxnSpPr>
        <p:spPr>
          <a:xfrm flipH="1">
            <a:off x="6492594" y="1372984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8969151D-6FE2-480E-95ED-C70456BD50A9}"/>
              </a:ext>
            </a:extLst>
          </p:cNvPr>
          <p:cNvCxnSpPr>
            <a:cxnSpLocks/>
          </p:cNvCxnSpPr>
          <p:nvPr/>
        </p:nvCxnSpPr>
        <p:spPr>
          <a:xfrm flipH="1">
            <a:off x="6505946" y="2253584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xmlns="" id="{F3AD3C69-9DB3-41DC-8379-1FECA56FC3F8}"/>
              </a:ext>
            </a:extLst>
          </p:cNvPr>
          <p:cNvCxnSpPr>
            <a:cxnSpLocks/>
          </p:cNvCxnSpPr>
          <p:nvPr/>
        </p:nvCxnSpPr>
        <p:spPr>
          <a:xfrm flipH="1">
            <a:off x="6560478" y="2272870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7DFF30FE-EB4F-4F24-A816-FDBB84139EA2}"/>
              </a:ext>
            </a:extLst>
          </p:cNvPr>
          <p:cNvCxnSpPr>
            <a:cxnSpLocks/>
          </p:cNvCxnSpPr>
          <p:nvPr/>
        </p:nvCxnSpPr>
        <p:spPr>
          <a:xfrm flipH="1">
            <a:off x="6604503" y="2742508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xmlns="" id="{E4992686-BF9E-404F-AB72-C960FFCAFEFA}"/>
              </a:ext>
            </a:extLst>
          </p:cNvPr>
          <p:cNvCxnSpPr>
            <a:cxnSpLocks/>
          </p:cNvCxnSpPr>
          <p:nvPr/>
        </p:nvCxnSpPr>
        <p:spPr>
          <a:xfrm flipH="1">
            <a:off x="6854823" y="3069308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E51E053C-5120-4B52-9FC4-E903283A647D}"/>
              </a:ext>
            </a:extLst>
          </p:cNvPr>
          <p:cNvCxnSpPr>
            <a:cxnSpLocks/>
          </p:cNvCxnSpPr>
          <p:nvPr/>
        </p:nvCxnSpPr>
        <p:spPr>
          <a:xfrm flipH="1">
            <a:off x="6910759" y="3094849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152DD4C6-E228-41A9-816F-A080A37DAF8B}"/>
              </a:ext>
            </a:extLst>
          </p:cNvPr>
          <p:cNvCxnSpPr>
            <a:cxnSpLocks/>
          </p:cNvCxnSpPr>
          <p:nvPr/>
        </p:nvCxnSpPr>
        <p:spPr>
          <a:xfrm flipH="1">
            <a:off x="6298210" y="3397564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1098F1E1-E429-4791-87EE-F5CA04206A12}"/>
              </a:ext>
            </a:extLst>
          </p:cNvPr>
          <p:cNvCxnSpPr>
            <a:cxnSpLocks/>
          </p:cNvCxnSpPr>
          <p:nvPr/>
        </p:nvCxnSpPr>
        <p:spPr>
          <a:xfrm flipH="1">
            <a:off x="6505946" y="3623109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6DB9C39-F4E4-460A-936B-C843014E937D}"/>
              </a:ext>
            </a:extLst>
          </p:cNvPr>
          <p:cNvCxnSpPr>
            <a:cxnSpLocks/>
          </p:cNvCxnSpPr>
          <p:nvPr/>
        </p:nvCxnSpPr>
        <p:spPr>
          <a:xfrm flipH="1">
            <a:off x="6565557" y="3661347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30433649-46DA-4B99-B7C9-C4FA74966B37}"/>
              </a:ext>
            </a:extLst>
          </p:cNvPr>
          <p:cNvCxnSpPr>
            <a:cxnSpLocks/>
          </p:cNvCxnSpPr>
          <p:nvPr/>
        </p:nvCxnSpPr>
        <p:spPr>
          <a:xfrm flipH="1">
            <a:off x="6365821" y="4152275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CAE7D29B-7B71-40C3-91EB-2E7E3E94658D}"/>
              </a:ext>
            </a:extLst>
          </p:cNvPr>
          <p:cNvCxnSpPr>
            <a:cxnSpLocks/>
          </p:cNvCxnSpPr>
          <p:nvPr/>
        </p:nvCxnSpPr>
        <p:spPr>
          <a:xfrm flipH="1">
            <a:off x="6713333" y="4471998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F0E33661-B4D0-46DE-B600-55E0F7E9E36A}"/>
              </a:ext>
            </a:extLst>
          </p:cNvPr>
          <p:cNvCxnSpPr>
            <a:cxnSpLocks/>
          </p:cNvCxnSpPr>
          <p:nvPr/>
        </p:nvCxnSpPr>
        <p:spPr>
          <a:xfrm flipH="1">
            <a:off x="6327150" y="4800254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3A63A909-E611-4CD5-B314-DC361573C6C0}"/>
              </a:ext>
            </a:extLst>
          </p:cNvPr>
          <p:cNvCxnSpPr>
            <a:cxnSpLocks/>
          </p:cNvCxnSpPr>
          <p:nvPr/>
        </p:nvCxnSpPr>
        <p:spPr>
          <a:xfrm flipH="1">
            <a:off x="7105143" y="5118722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7478E229-FF56-4D23-A722-00E2797FB66D}"/>
              </a:ext>
            </a:extLst>
          </p:cNvPr>
          <p:cNvCxnSpPr>
            <a:cxnSpLocks/>
          </p:cNvCxnSpPr>
          <p:nvPr/>
        </p:nvCxnSpPr>
        <p:spPr>
          <a:xfrm flipH="1">
            <a:off x="7202335" y="5128510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FFF3E1D2-C212-4502-B98A-D42964B7A89B}"/>
              </a:ext>
            </a:extLst>
          </p:cNvPr>
          <p:cNvCxnSpPr>
            <a:cxnSpLocks/>
          </p:cNvCxnSpPr>
          <p:nvPr/>
        </p:nvCxnSpPr>
        <p:spPr>
          <a:xfrm flipH="1">
            <a:off x="6339445" y="5554965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xmlns="" id="{18F473A7-B98F-4E81-BB26-BD06BEBF78D2}"/>
              </a:ext>
            </a:extLst>
          </p:cNvPr>
          <p:cNvCxnSpPr>
            <a:cxnSpLocks/>
          </p:cNvCxnSpPr>
          <p:nvPr/>
        </p:nvCxnSpPr>
        <p:spPr>
          <a:xfrm flipH="1">
            <a:off x="6244505" y="5829127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1029E3E6-A550-4BA3-A8B0-4A1B3CEFE59C}"/>
              </a:ext>
            </a:extLst>
          </p:cNvPr>
          <p:cNvCxnSpPr>
            <a:cxnSpLocks/>
          </p:cNvCxnSpPr>
          <p:nvPr/>
        </p:nvCxnSpPr>
        <p:spPr>
          <a:xfrm flipH="1">
            <a:off x="6273440" y="6130459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xmlns="" id="{963A2972-BA98-4A42-84FD-745E057132DD}"/>
              </a:ext>
            </a:extLst>
          </p:cNvPr>
          <p:cNvCxnSpPr>
            <a:cxnSpLocks/>
          </p:cNvCxnSpPr>
          <p:nvPr/>
        </p:nvCxnSpPr>
        <p:spPr>
          <a:xfrm flipH="1">
            <a:off x="6311562" y="6431098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xmlns="" id="{CA6163EB-13F7-4E89-AD58-E15B589E03F8}"/>
              </a:ext>
            </a:extLst>
          </p:cNvPr>
          <p:cNvCxnSpPr>
            <a:cxnSpLocks/>
          </p:cNvCxnSpPr>
          <p:nvPr/>
        </p:nvCxnSpPr>
        <p:spPr>
          <a:xfrm flipH="1">
            <a:off x="6375631" y="6476168"/>
            <a:ext cx="194384" cy="328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xmlns="" id="{281D4D4F-08C4-418D-9B12-A5E8417EFF51}"/>
              </a:ext>
            </a:extLst>
          </p:cNvPr>
          <p:cNvCxnSpPr/>
          <p:nvPr/>
        </p:nvCxnSpPr>
        <p:spPr>
          <a:xfrm>
            <a:off x="5336498" y="4800254"/>
            <a:ext cx="12335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E0796B15-9F8B-4B4F-910E-D9E25524C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375650" y="-364859"/>
            <a:ext cx="10114157" cy="8041584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xmlns="" id="{5722E9DF-D6B4-444E-B1DE-9A76863EF3BB}"/>
              </a:ext>
            </a:extLst>
          </p:cNvPr>
          <p:cNvSpPr txBox="1"/>
          <p:nvPr/>
        </p:nvSpPr>
        <p:spPr>
          <a:xfrm>
            <a:off x="1504364" y="2491409"/>
            <a:ext cx="5212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zh-CN" altLang="en-US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18ACA71A-4BA1-4BD6-B5BA-F83F04643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 rot="610480">
            <a:off x="6570922" y="238421"/>
            <a:ext cx="5967526" cy="3501548"/>
          </a:xfrm>
          <a:prstGeom prst="rect">
            <a:avLst/>
          </a:prstGeom>
        </p:spPr>
      </p:pic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3DB6F111-7444-4131-8493-B987840571DB}"/>
              </a:ext>
            </a:extLst>
          </p:cNvPr>
          <p:cNvSpPr txBox="1"/>
          <p:nvPr/>
        </p:nvSpPr>
        <p:spPr>
          <a:xfrm rot="610480">
            <a:off x="6326394" y="2137466"/>
            <a:ext cx="568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zh-CN" altLang="en-US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xmlns="" id="{D76E5C79-EB4B-40FC-A796-885EFE993445}"/>
              </a:ext>
            </a:extLst>
          </p:cNvPr>
          <p:cNvSpPr txBox="1"/>
          <p:nvPr/>
        </p:nvSpPr>
        <p:spPr>
          <a:xfrm>
            <a:off x="1759197" y="3893652"/>
            <a:ext cx="5212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zh-CN" altLang="en-US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xmlns="" id="{B84925FF-754C-416F-924B-D259BCC5F54B}"/>
              </a:ext>
            </a:extLst>
          </p:cNvPr>
          <p:cNvSpPr txBox="1"/>
          <p:nvPr/>
        </p:nvSpPr>
        <p:spPr>
          <a:xfrm>
            <a:off x="2075344" y="1327475"/>
            <a:ext cx="5212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endParaRPr lang="zh-CN" altLang="en-US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4C4D8F2B-5D1D-4A36-B8F0-821E5DCE691D}"/>
              </a:ext>
            </a:extLst>
          </p:cNvPr>
          <p:cNvSpPr txBox="1"/>
          <p:nvPr/>
        </p:nvSpPr>
        <p:spPr>
          <a:xfrm rot="610480">
            <a:off x="6326394" y="2137467"/>
            <a:ext cx="568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zh-CN" altLang="en-US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xmlns="" id="{FC5D6055-3D20-4123-A379-8EFCE2323284}"/>
              </a:ext>
            </a:extLst>
          </p:cNvPr>
          <p:cNvSpPr txBox="1"/>
          <p:nvPr/>
        </p:nvSpPr>
        <p:spPr>
          <a:xfrm>
            <a:off x="2075344" y="1327476"/>
            <a:ext cx="5212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endParaRPr lang="zh-CN" altLang="en-US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E04ECA5B-DA4B-4C66-B217-819E06FED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 rot="610480">
            <a:off x="6570922" y="238423"/>
            <a:ext cx="5967526" cy="3501548"/>
          </a:xfrm>
          <a:prstGeom prst="rect">
            <a:avLst/>
          </a:prstGeom>
        </p:spPr>
      </p:pic>
      <p:sp>
        <p:nvSpPr>
          <p:cNvPr id="14" name="文本框 2">
            <a:extLst>
              <a:ext uri="{FF2B5EF4-FFF2-40B4-BE49-F238E27FC236}">
                <a16:creationId xmlns:a16="http://schemas.microsoft.com/office/drawing/2014/main" xmlns="" id="{1D89EE29-E930-4F00-831A-B4525A70708A}"/>
              </a:ext>
            </a:extLst>
          </p:cNvPr>
          <p:cNvSpPr txBox="1"/>
          <p:nvPr/>
        </p:nvSpPr>
        <p:spPr>
          <a:xfrm rot="610480">
            <a:off x="6326394" y="2137469"/>
            <a:ext cx="568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zh-CN" altLang="en-US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xmlns="" id="{12B49426-092A-408A-8C3A-99109BA99C54}"/>
              </a:ext>
            </a:extLst>
          </p:cNvPr>
          <p:cNvSpPr txBox="1"/>
          <p:nvPr/>
        </p:nvSpPr>
        <p:spPr>
          <a:xfrm>
            <a:off x="2075344" y="1327477"/>
            <a:ext cx="5212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altLang="zh-CN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endParaRPr lang="zh-CN" altLang="en-US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94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  <p:bldP spid="9" grpId="0"/>
      <p:bldP spid="9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ây giăng kín như bồng lai tiên cảnh trên đỉnh Giăng Màn - Kênh truyền hình  Đài Tiếng nói Việt Nam - VOVTV">
            <a:extLst>
              <a:ext uri="{FF2B5EF4-FFF2-40B4-BE49-F238E27FC236}">
                <a16:creationId xmlns:a16="http://schemas.microsoft.com/office/drawing/2014/main" xmlns="" id="{D10CED22-9962-47DF-88EF-AD4CC6220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3" y="383458"/>
            <a:ext cx="5518154" cy="51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10804E9B-E823-406C-86C1-5B7FEA365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 rot="610480">
            <a:off x="6058467" y="283392"/>
            <a:ext cx="5967526" cy="3501548"/>
          </a:xfrm>
          <a:prstGeom prst="rect">
            <a:avLst/>
          </a:pr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A1EFA11F-B3E8-4AF1-A6CA-11C7B065206F}"/>
              </a:ext>
            </a:extLst>
          </p:cNvPr>
          <p:cNvSpPr txBox="1"/>
          <p:nvPr/>
        </p:nvSpPr>
        <p:spPr>
          <a:xfrm rot="610480">
            <a:off x="5813938" y="2190082"/>
            <a:ext cx="568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zh-CN" altLang="en-US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xmlns="" id="{BC706215-BA97-4525-8B98-7781A9134C59}"/>
              </a:ext>
            </a:extLst>
          </p:cNvPr>
          <p:cNvSpPr txBox="1"/>
          <p:nvPr/>
        </p:nvSpPr>
        <p:spPr>
          <a:xfrm>
            <a:off x="277963" y="5439042"/>
            <a:ext cx="5981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altLang="zh-CN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altLang="zh-CN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endParaRPr lang="zh-CN" altLang="en-US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03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000A2ADB-0C87-4544-8DC8-002E9A966A74}"/>
              </a:ext>
            </a:extLst>
          </p:cNvPr>
          <p:cNvGrpSpPr/>
          <p:nvPr/>
        </p:nvGrpSpPr>
        <p:grpSpPr>
          <a:xfrm>
            <a:off x="333828" y="146058"/>
            <a:ext cx="1665347" cy="2540757"/>
            <a:chOff x="8683894" y="705760"/>
            <a:chExt cx="1389852" cy="2120445"/>
          </a:xfrm>
        </p:grpSpPr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FBB8EB33-CFA4-4D8C-81A6-5DCAE4F5D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C643344B-A5B2-4065-85D7-EB85C2AB3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52">
              <a:extLst>
                <a:ext uri="{FF2B5EF4-FFF2-40B4-BE49-F238E27FC236}">
                  <a16:creationId xmlns:a16="http://schemas.microsoft.com/office/drawing/2014/main" xmlns="" id="{240A204E-8E65-4A85-9733-C8C79749C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53">
              <a:extLst>
                <a:ext uri="{FF2B5EF4-FFF2-40B4-BE49-F238E27FC236}">
                  <a16:creationId xmlns:a16="http://schemas.microsoft.com/office/drawing/2014/main" xmlns="" id="{995AE2E9-8F05-4DDA-8EDD-73BA60871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54">
              <a:extLst>
                <a:ext uri="{FF2B5EF4-FFF2-40B4-BE49-F238E27FC236}">
                  <a16:creationId xmlns:a16="http://schemas.microsoft.com/office/drawing/2014/main" xmlns="" id="{A1F0089C-3107-4C57-A612-61D847C9B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55">
              <a:extLst>
                <a:ext uri="{FF2B5EF4-FFF2-40B4-BE49-F238E27FC236}">
                  <a16:creationId xmlns:a16="http://schemas.microsoft.com/office/drawing/2014/main" xmlns="" id="{9A7869D9-9A23-4CF0-81DF-1D727C061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BD2D483-6112-4A38-A7EB-19EBDF068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CA809B3F-86D9-49B9-9829-A0E72FE74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90E396A2-F1A3-403A-8A8D-42C242F27CA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8518" y="5689881"/>
            <a:ext cx="1273311" cy="90186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BB1C85B0-1096-4EAE-83B8-463A5BD09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451" y="4912751"/>
            <a:ext cx="1512463" cy="9491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216B4163-8AFF-4345-8D13-067CC872E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47" y="5280068"/>
            <a:ext cx="3032616" cy="39353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BBB79BF-4A61-4A2B-BC9D-12EDFFA38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523" y="715591"/>
            <a:ext cx="1049247" cy="6584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32B0DF0-96E6-40CE-A876-978D181EC4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41" y="5397065"/>
            <a:ext cx="484255" cy="3429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02FC358-B08F-48EB-A37A-5EEA1F3B11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47" y="5168997"/>
            <a:ext cx="3032616" cy="3935368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B745785E-566D-4853-9D6E-72E6489AF3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 rot="610480">
            <a:off x="5077414" y="475495"/>
            <a:ext cx="7383060" cy="3501548"/>
          </a:xfrm>
          <a:prstGeom prst="rect">
            <a:avLst/>
          </a:prstGeom>
        </p:spPr>
      </p:pic>
      <p:sp>
        <p:nvSpPr>
          <p:cNvPr id="32" name="文本框 2">
            <a:extLst>
              <a:ext uri="{FF2B5EF4-FFF2-40B4-BE49-F238E27FC236}">
                <a16:creationId xmlns:a16="http://schemas.microsoft.com/office/drawing/2014/main" xmlns="" id="{EBC3FE08-786B-491C-B86C-0F7C1B8F7F6A}"/>
              </a:ext>
            </a:extLst>
          </p:cNvPr>
          <p:cNvSpPr txBox="1"/>
          <p:nvPr/>
        </p:nvSpPr>
        <p:spPr>
          <a:xfrm rot="610480">
            <a:off x="5383767" y="2346384"/>
            <a:ext cx="568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 CÁ NHÂN</a:t>
            </a:r>
            <a:endParaRPr lang="zh-CN" altLang="en-US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xmlns="" id="{34720256-3E2B-46E6-9769-5B117A1011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529941" y="1143791"/>
            <a:ext cx="6342595" cy="6763212"/>
          </a:xfrm>
          <a:prstGeom prst="rect">
            <a:avLst/>
          </a:prstGeom>
        </p:spPr>
      </p:pic>
      <p:sp>
        <p:nvSpPr>
          <p:cNvPr id="34" name="文本框 49">
            <a:extLst>
              <a:ext uri="{FF2B5EF4-FFF2-40B4-BE49-F238E27FC236}">
                <a16:creationId xmlns:a16="http://schemas.microsoft.com/office/drawing/2014/main" xmlns="" id="{F3D8F355-5B38-48AF-B3BA-2519A7B38171}"/>
              </a:ext>
            </a:extLst>
          </p:cNvPr>
          <p:cNvSpPr txBox="1"/>
          <p:nvPr/>
        </p:nvSpPr>
        <p:spPr>
          <a:xfrm>
            <a:off x="1212109" y="3581977"/>
            <a:ext cx="335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 ĐỌC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71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E0611EC-B729-4A23-B964-2367E999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63940" y="341424"/>
            <a:ext cx="11501568" cy="6800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9FD2F9B-9A2C-4736-880E-7002AB38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715" y="2612180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DDD9A7E-3BBD-43F6-8FE8-61164FD10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25" y="820406"/>
            <a:ext cx="778774" cy="488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304BD44-C7C1-40B1-B806-A330AD1A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8BF177E-73C7-48A6-8FA5-5419A14F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047" y="5415255"/>
            <a:ext cx="1755013" cy="11013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4FEC38-5FFA-4773-AA65-D10DE2A68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90" y="5563891"/>
            <a:ext cx="2062230" cy="12941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0796BD4E-982C-4898-ADF0-C7D6293F8029}"/>
              </a:ext>
            </a:extLst>
          </p:cNvPr>
          <p:cNvGrpSpPr/>
          <p:nvPr/>
        </p:nvGrpSpPr>
        <p:grpSpPr>
          <a:xfrm>
            <a:off x="7434136" y="760335"/>
            <a:ext cx="1089931" cy="1662867"/>
            <a:chOff x="8683894" y="705760"/>
            <a:chExt cx="1389852" cy="2120445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xmlns="" id="{676A9548-AEC3-4264-857E-B2A90356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17D1A87D-1F96-4782-809F-5D264B2C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xmlns="" id="{EB479C86-3563-42C3-80E5-2202571B1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xmlns="" id="{C68F1133-6E97-4EBB-9E9C-A1E6E6ED1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xmlns="" id="{40514C69-1799-4771-80CF-25E178C03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55">
              <a:extLst>
                <a:ext uri="{FF2B5EF4-FFF2-40B4-BE49-F238E27FC236}">
                  <a16:creationId xmlns:a16="http://schemas.microsoft.com/office/drawing/2014/main" xmlns="" id="{AA834033-D515-4AB8-B1AC-97177F526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4C65C459-9199-4298-A044-9D7EDA28C431}"/>
              </a:ext>
            </a:extLst>
          </p:cNvPr>
          <p:cNvGrpSpPr/>
          <p:nvPr/>
        </p:nvGrpSpPr>
        <p:grpSpPr>
          <a:xfrm rot="406819" flipH="1">
            <a:off x="4709388" y="2238306"/>
            <a:ext cx="1114444" cy="761177"/>
            <a:chOff x="9015984" y="2528554"/>
            <a:chExt cx="2157344" cy="1473489"/>
          </a:xfrm>
        </p:grpSpPr>
        <p:sp>
          <p:nvSpPr>
            <p:cNvPr id="20" name="Freeform 166">
              <a:extLst>
                <a:ext uri="{FF2B5EF4-FFF2-40B4-BE49-F238E27FC236}">
                  <a16:creationId xmlns:a16="http://schemas.microsoft.com/office/drawing/2014/main" xmlns="" id="{7EA3E342-6EBA-4035-AD9A-1F2BF138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7">
              <a:extLst>
                <a:ext uri="{FF2B5EF4-FFF2-40B4-BE49-F238E27FC236}">
                  <a16:creationId xmlns:a16="http://schemas.microsoft.com/office/drawing/2014/main" xmlns="" id="{01878E18-0990-4E4D-BB13-21954E9A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68">
              <a:extLst>
                <a:ext uri="{FF2B5EF4-FFF2-40B4-BE49-F238E27FC236}">
                  <a16:creationId xmlns:a16="http://schemas.microsoft.com/office/drawing/2014/main" xmlns="" id="{925B0D9A-F701-487F-B723-C2A22FE5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9">
              <a:extLst>
                <a:ext uri="{FF2B5EF4-FFF2-40B4-BE49-F238E27FC236}">
                  <a16:creationId xmlns:a16="http://schemas.microsoft.com/office/drawing/2014/main" xmlns="" id="{E293F15A-7A04-406D-8215-3E5ADCD95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0">
              <a:extLst>
                <a:ext uri="{FF2B5EF4-FFF2-40B4-BE49-F238E27FC236}">
                  <a16:creationId xmlns:a16="http://schemas.microsoft.com/office/drawing/2014/main" xmlns="" id="{B7D69293-C065-49C6-9DC4-990926A8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5">
              <a:extLst>
                <a:ext uri="{FF2B5EF4-FFF2-40B4-BE49-F238E27FC236}">
                  <a16:creationId xmlns:a16="http://schemas.microsoft.com/office/drawing/2014/main" xmlns="" id="{6B669043-8CD0-47D9-B642-69E9A17D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6">
              <a:extLst>
                <a:ext uri="{FF2B5EF4-FFF2-40B4-BE49-F238E27FC236}">
                  <a16:creationId xmlns:a16="http://schemas.microsoft.com/office/drawing/2014/main" xmlns="" id="{9C69694C-10CC-4BAC-94E0-0E5FCAE77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7">
              <a:extLst>
                <a:ext uri="{FF2B5EF4-FFF2-40B4-BE49-F238E27FC236}">
                  <a16:creationId xmlns:a16="http://schemas.microsoft.com/office/drawing/2014/main" xmlns="" id="{B7196265-DE61-4B2F-828B-A25B8456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8">
              <a:extLst>
                <a:ext uri="{FF2B5EF4-FFF2-40B4-BE49-F238E27FC236}">
                  <a16:creationId xmlns:a16="http://schemas.microsoft.com/office/drawing/2014/main" xmlns="" id="{E796D356-FCB3-4807-9439-77D08831A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9">
              <a:extLst>
                <a:ext uri="{FF2B5EF4-FFF2-40B4-BE49-F238E27FC236}">
                  <a16:creationId xmlns:a16="http://schemas.microsoft.com/office/drawing/2014/main" xmlns="" id="{8D369413-983C-464C-A391-A59C6528B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0" name="文本框 49">
            <a:extLst>
              <a:ext uri="{FF2B5EF4-FFF2-40B4-BE49-F238E27FC236}">
                <a16:creationId xmlns:a16="http://schemas.microsoft.com/office/drawing/2014/main" xmlns="" id="{6C82CCDB-779A-4DF7-BAFD-6DAC9F095BDD}"/>
              </a:ext>
            </a:extLst>
          </p:cNvPr>
          <p:cNvSpPr txBox="1"/>
          <p:nvPr/>
        </p:nvSpPr>
        <p:spPr>
          <a:xfrm>
            <a:off x="5867522" y="2866504"/>
            <a:ext cx="501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89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09" y="588972"/>
            <a:ext cx="7605569" cy="6186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114909" y="1494405"/>
            <a:ext cx="6517262" cy="53635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BF10767F-17A8-4157-8A43-655B02057866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xmlns="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xmlns="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xmlns="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xmlns="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AB4FC7EB-4CEB-4B62-80C6-74E745EDDC19}"/>
              </a:ext>
            </a:extLst>
          </p:cNvPr>
          <p:cNvSpPr txBox="1"/>
          <p:nvPr/>
        </p:nvSpPr>
        <p:spPr>
          <a:xfrm>
            <a:off x="4573768" y="3061016"/>
            <a:ext cx="6628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altLang="zh-CN" sz="72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ĐỌC LỚP 3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9B919A15-6CBD-446C-B72E-3F1AD8E694D3}"/>
              </a:ext>
            </a:extLst>
          </p:cNvPr>
          <p:cNvGrpSpPr/>
          <p:nvPr/>
        </p:nvGrpSpPr>
        <p:grpSpPr>
          <a:xfrm rot="1327020">
            <a:off x="6120796" y="687300"/>
            <a:ext cx="466106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xmlns="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xmlns="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xmlns="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E61C2012-0B88-4F45-9994-2A60F45D64C4}"/>
              </a:ext>
            </a:extLst>
          </p:cNvPr>
          <p:cNvGrpSpPr/>
          <p:nvPr/>
        </p:nvGrpSpPr>
        <p:grpSpPr>
          <a:xfrm>
            <a:off x="7637074" y="1043741"/>
            <a:ext cx="2448550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xmlns="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xmlns="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xmlns="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xmlns="" id="{5942F7AE-7F3C-4059-B6AF-18B74DF6C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E3BA999-BA62-4B57-8754-F41E40270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81317" y="-77289"/>
            <a:ext cx="11501568" cy="68003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72BCDB-2094-4A04-87A2-6CA5D4927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6951"/>
            <a:ext cx="2021712" cy="22110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4E4E0F7-6B2D-4301-9581-556C59B1E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84" y="2901307"/>
            <a:ext cx="3032616" cy="39353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8B7F25-7CC6-4C12-A864-75D5D34789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66" y="2914514"/>
            <a:ext cx="3032616" cy="39353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02C951-37D3-435F-B921-ABC43C59D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51" y="151871"/>
            <a:ext cx="1557459" cy="9773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6E37349-5556-4A97-9782-20C74BB88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381" y="151871"/>
            <a:ext cx="959010" cy="6018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3D63CE-6B3B-4A14-8760-56A9EA580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430" y="640546"/>
            <a:ext cx="959010" cy="6018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D9C2CF1-961D-481A-9D93-9E9E1EC10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882" y="66665"/>
            <a:ext cx="1309999" cy="8220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D0B7277-D317-4D6C-BA11-0B3798088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1585" y="177702"/>
            <a:ext cx="1276040" cy="80075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C659CD8D-7413-4616-B389-2D19BFC3B480}"/>
              </a:ext>
            </a:extLst>
          </p:cNvPr>
          <p:cNvGrpSpPr/>
          <p:nvPr/>
        </p:nvGrpSpPr>
        <p:grpSpPr>
          <a:xfrm rot="21193181">
            <a:off x="10967158" y="1509284"/>
            <a:ext cx="1260878" cy="861194"/>
            <a:chOff x="9015984" y="2528554"/>
            <a:chExt cx="2157344" cy="1473489"/>
          </a:xfrm>
        </p:grpSpPr>
        <p:sp>
          <p:nvSpPr>
            <p:cNvPr id="25" name="Freeform 166">
              <a:extLst>
                <a:ext uri="{FF2B5EF4-FFF2-40B4-BE49-F238E27FC236}">
                  <a16:creationId xmlns:a16="http://schemas.microsoft.com/office/drawing/2014/main" xmlns="" id="{CCC05074-DB93-4887-9E9E-FBBA31A1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7">
              <a:extLst>
                <a:ext uri="{FF2B5EF4-FFF2-40B4-BE49-F238E27FC236}">
                  <a16:creationId xmlns:a16="http://schemas.microsoft.com/office/drawing/2014/main" xmlns="" id="{E0080C94-C78D-4B4D-9FBC-261923BF8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68">
              <a:extLst>
                <a:ext uri="{FF2B5EF4-FFF2-40B4-BE49-F238E27FC236}">
                  <a16:creationId xmlns:a16="http://schemas.microsoft.com/office/drawing/2014/main" xmlns="" id="{853EA083-3DCD-4E9E-869D-6F6683D2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69">
              <a:extLst>
                <a:ext uri="{FF2B5EF4-FFF2-40B4-BE49-F238E27FC236}">
                  <a16:creationId xmlns:a16="http://schemas.microsoft.com/office/drawing/2014/main" xmlns="" id="{36C90D80-22EA-47EF-B037-49804059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0">
              <a:extLst>
                <a:ext uri="{FF2B5EF4-FFF2-40B4-BE49-F238E27FC236}">
                  <a16:creationId xmlns:a16="http://schemas.microsoft.com/office/drawing/2014/main" xmlns="" id="{FD74C569-FBAF-4B38-B801-A6AF86853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5">
              <a:extLst>
                <a:ext uri="{FF2B5EF4-FFF2-40B4-BE49-F238E27FC236}">
                  <a16:creationId xmlns:a16="http://schemas.microsoft.com/office/drawing/2014/main" xmlns="" id="{CCA089E2-72DB-42CF-BD5F-795DA207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6">
              <a:extLst>
                <a:ext uri="{FF2B5EF4-FFF2-40B4-BE49-F238E27FC236}">
                  <a16:creationId xmlns:a16="http://schemas.microsoft.com/office/drawing/2014/main" xmlns="" id="{08C86C53-607E-49A5-A604-AA89FED9B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7">
              <a:extLst>
                <a:ext uri="{FF2B5EF4-FFF2-40B4-BE49-F238E27FC236}">
                  <a16:creationId xmlns:a16="http://schemas.microsoft.com/office/drawing/2014/main" xmlns="" id="{D87E7937-ACAC-4CA3-9DE2-6FECA5D2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78">
              <a:extLst>
                <a:ext uri="{FF2B5EF4-FFF2-40B4-BE49-F238E27FC236}">
                  <a16:creationId xmlns:a16="http://schemas.microsoft.com/office/drawing/2014/main" xmlns="" id="{3C7357D6-645F-4CE9-9F0B-5983CF0E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79">
              <a:extLst>
                <a:ext uri="{FF2B5EF4-FFF2-40B4-BE49-F238E27FC236}">
                  <a16:creationId xmlns:a16="http://schemas.microsoft.com/office/drawing/2014/main" xmlns="" id="{C2CD47C3-376E-41A7-9C10-92978E7C2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6" name="文本框 49">
            <a:extLst>
              <a:ext uri="{FF2B5EF4-FFF2-40B4-BE49-F238E27FC236}">
                <a16:creationId xmlns:a16="http://schemas.microsoft.com/office/drawing/2014/main" xmlns="" id="{97FA1824-744C-4596-9D0B-BF22071CCF15}"/>
              </a:ext>
            </a:extLst>
          </p:cNvPr>
          <p:cNvSpPr txBox="1"/>
          <p:nvPr/>
        </p:nvSpPr>
        <p:spPr>
          <a:xfrm>
            <a:off x="1887705" y="5868005"/>
            <a:ext cx="501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37" name="文本框 7">
            <a:extLst>
              <a:ext uri="{FF2B5EF4-FFF2-40B4-BE49-F238E27FC236}">
                <a16:creationId xmlns:a16="http://schemas.microsoft.com/office/drawing/2014/main" xmlns="" id="{546494E0-493E-4C64-BFAF-A3B475FD8D7A}"/>
              </a:ext>
            </a:extLst>
          </p:cNvPr>
          <p:cNvSpPr txBox="1"/>
          <p:nvPr/>
        </p:nvSpPr>
        <p:spPr>
          <a:xfrm>
            <a:off x="1644499" y="2186818"/>
            <a:ext cx="835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38" name="文本框 7">
            <a:extLst>
              <a:ext uri="{FF2B5EF4-FFF2-40B4-BE49-F238E27FC236}">
                <a16:creationId xmlns:a16="http://schemas.microsoft.com/office/drawing/2014/main" xmlns="" id="{732F4C48-19C9-4D48-BEDB-571BA50E65E5}"/>
              </a:ext>
            </a:extLst>
          </p:cNvPr>
          <p:cNvSpPr txBox="1"/>
          <p:nvPr/>
        </p:nvSpPr>
        <p:spPr>
          <a:xfrm>
            <a:off x="1749721" y="2894522"/>
            <a:ext cx="8359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ngón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3600" b="1" dirty="0">
              <a:solidFill>
                <a:srgbClr val="FFC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39" name="文本框 7">
            <a:extLst>
              <a:ext uri="{FF2B5EF4-FFF2-40B4-BE49-F238E27FC236}">
                <a16:creationId xmlns:a16="http://schemas.microsoft.com/office/drawing/2014/main" xmlns="" id="{7B849BB9-22F9-4147-B30A-574404CD3356}"/>
              </a:ext>
            </a:extLst>
          </p:cNvPr>
          <p:cNvSpPr txBox="1"/>
          <p:nvPr/>
        </p:nvSpPr>
        <p:spPr>
          <a:xfrm>
            <a:off x="1887705" y="2140241"/>
            <a:ext cx="835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40" name="文本框 7">
            <a:extLst>
              <a:ext uri="{FF2B5EF4-FFF2-40B4-BE49-F238E27FC236}">
                <a16:creationId xmlns:a16="http://schemas.microsoft.com/office/drawing/2014/main" xmlns="" id="{61349BAE-5210-4CD7-9230-18CAE64DBD0F}"/>
              </a:ext>
            </a:extLst>
          </p:cNvPr>
          <p:cNvSpPr txBox="1"/>
          <p:nvPr/>
        </p:nvSpPr>
        <p:spPr>
          <a:xfrm>
            <a:off x="1982317" y="2786034"/>
            <a:ext cx="835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3600" b="1" dirty="0">
              <a:solidFill>
                <a:srgbClr val="FFC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55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C966E9E1-D52F-4198-8B8D-63306211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81317" y="-77289"/>
            <a:ext cx="11501568" cy="68003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278656-056B-4548-B21F-04459B404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6951"/>
            <a:ext cx="2021712" cy="2211049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FF764519-7F72-43F2-AB52-E88AF99D4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84" y="4296591"/>
            <a:ext cx="3032616" cy="2540083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838D0A15-F483-4101-AC7F-640BE2E9B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66" y="4457096"/>
            <a:ext cx="3032616" cy="239278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FF32DB9C-2380-4BD1-AB9F-FBA3C703F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51" y="151871"/>
            <a:ext cx="1557459" cy="97735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2597AEF1-239E-4813-A487-4AC895DBA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381" y="151871"/>
            <a:ext cx="959010" cy="601807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37B775D6-77AC-4B79-A445-F65969998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430" y="640546"/>
            <a:ext cx="959010" cy="601807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1FAC8EB-AA3D-4B9F-B02A-81A07A664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82" y="66665"/>
            <a:ext cx="1309999" cy="82206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24CD3877-B4E5-4178-8906-6CEC27D22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1585" y="177702"/>
            <a:ext cx="1276040" cy="800753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B815F2E8-B7C2-49AC-B9F7-AE6C525E4EA0}"/>
              </a:ext>
            </a:extLst>
          </p:cNvPr>
          <p:cNvGrpSpPr/>
          <p:nvPr/>
        </p:nvGrpSpPr>
        <p:grpSpPr>
          <a:xfrm rot="21193181">
            <a:off x="10967158" y="1509284"/>
            <a:ext cx="1260878" cy="861194"/>
            <a:chOff x="9015984" y="2528554"/>
            <a:chExt cx="2157344" cy="1473489"/>
          </a:xfrm>
        </p:grpSpPr>
        <p:sp>
          <p:nvSpPr>
            <p:cNvPr id="12" name="Freeform 166">
              <a:extLst>
                <a:ext uri="{FF2B5EF4-FFF2-40B4-BE49-F238E27FC236}">
                  <a16:creationId xmlns:a16="http://schemas.microsoft.com/office/drawing/2014/main" xmlns="" id="{59E5CB23-6087-4B0B-8FB2-D59F11BC2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7">
              <a:extLst>
                <a:ext uri="{FF2B5EF4-FFF2-40B4-BE49-F238E27FC236}">
                  <a16:creationId xmlns:a16="http://schemas.microsoft.com/office/drawing/2014/main" xmlns="" id="{CE9A74F9-39DD-4CE7-84EF-DA76129A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68">
              <a:extLst>
                <a:ext uri="{FF2B5EF4-FFF2-40B4-BE49-F238E27FC236}">
                  <a16:creationId xmlns:a16="http://schemas.microsoft.com/office/drawing/2014/main" xmlns="" id="{08AD93D6-F911-465C-8D40-EB99A77D2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69">
              <a:extLst>
                <a:ext uri="{FF2B5EF4-FFF2-40B4-BE49-F238E27FC236}">
                  <a16:creationId xmlns:a16="http://schemas.microsoft.com/office/drawing/2014/main" xmlns="" id="{CA808CEA-6C31-4BC5-8F41-6ADB52957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0">
              <a:extLst>
                <a:ext uri="{FF2B5EF4-FFF2-40B4-BE49-F238E27FC236}">
                  <a16:creationId xmlns:a16="http://schemas.microsoft.com/office/drawing/2014/main" xmlns="" id="{CD7C43B7-461A-411A-9738-0AB6C14C7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5">
              <a:extLst>
                <a:ext uri="{FF2B5EF4-FFF2-40B4-BE49-F238E27FC236}">
                  <a16:creationId xmlns:a16="http://schemas.microsoft.com/office/drawing/2014/main" xmlns="" id="{3F6D1337-4875-442C-98BE-32996C56C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6">
              <a:extLst>
                <a:ext uri="{FF2B5EF4-FFF2-40B4-BE49-F238E27FC236}">
                  <a16:creationId xmlns:a16="http://schemas.microsoft.com/office/drawing/2014/main" xmlns="" id="{1053420D-C2CA-465F-9CE5-A374DF7BB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7">
              <a:extLst>
                <a:ext uri="{FF2B5EF4-FFF2-40B4-BE49-F238E27FC236}">
                  <a16:creationId xmlns:a16="http://schemas.microsoft.com/office/drawing/2014/main" xmlns="" id="{38C30BF2-BAD4-4AC4-82D4-B2969A6FA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78">
              <a:extLst>
                <a:ext uri="{FF2B5EF4-FFF2-40B4-BE49-F238E27FC236}">
                  <a16:creationId xmlns:a16="http://schemas.microsoft.com/office/drawing/2014/main" xmlns="" id="{C9F1AF3A-1456-4C96-A22F-94EB6CC4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79">
              <a:extLst>
                <a:ext uri="{FF2B5EF4-FFF2-40B4-BE49-F238E27FC236}">
                  <a16:creationId xmlns:a16="http://schemas.microsoft.com/office/drawing/2014/main" xmlns="" id="{7AE8BD31-7E68-445A-BE22-43F8DD84B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文本框 49">
            <a:extLst>
              <a:ext uri="{FF2B5EF4-FFF2-40B4-BE49-F238E27FC236}">
                <a16:creationId xmlns:a16="http://schemas.microsoft.com/office/drawing/2014/main" xmlns="" id="{2E5F5453-863A-42B8-B847-CB0AFCC54259}"/>
              </a:ext>
            </a:extLst>
          </p:cNvPr>
          <p:cNvSpPr txBox="1"/>
          <p:nvPr/>
        </p:nvSpPr>
        <p:spPr>
          <a:xfrm>
            <a:off x="1887705" y="5868005"/>
            <a:ext cx="501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3" name="文本框 7">
            <a:extLst>
              <a:ext uri="{FF2B5EF4-FFF2-40B4-BE49-F238E27FC236}">
                <a16:creationId xmlns:a16="http://schemas.microsoft.com/office/drawing/2014/main" xmlns="" id="{F8D7A498-B2CD-4CFE-8216-6230ACBB27FA}"/>
              </a:ext>
            </a:extLst>
          </p:cNvPr>
          <p:cNvSpPr txBox="1"/>
          <p:nvPr/>
        </p:nvSpPr>
        <p:spPr>
          <a:xfrm>
            <a:off x="1644499" y="2186818"/>
            <a:ext cx="903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4" name="文本框 7">
            <a:extLst>
              <a:ext uri="{FF2B5EF4-FFF2-40B4-BE49-F238E27FC236}">
                <a16:creationId xmlns:a16="http://schemas.microsoft.com/office/drawing/2014/main" xmlns="" id="{CB6E9D1E-13A7-4A7A-88DC-9C03A8182308}"/>
              </a:ext>
            </a:extLst>
          </p:cNvPr>
          <p:cNvSpPr txBox="1"/>
          <p:nvPr/>
        </p:nvSpPr>
        <p:spPr>
          <a:xfrm>
            <a:off x="1673378" y="2969470"/>
            <a:ext cx="9950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914400">
              <a:lnSpc>
                <a:spcPct val="100000"/>
              </a:lnSpc>
              <a:defRPr/>
            </a:pP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Tay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altLang="zh-CN" sz="36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  <a:defRPr/>
            </a:pP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Buổi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tối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: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Cùng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bé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học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bài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và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ngủ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cùng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với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方正喵呜体" panose="02010600010101010101" pitchFamily="2" charset="-122"/>
              </a:rPr>
              <a:t>bé</a:t>
            </a:r>
            <a:endParaRPr lang="zh-CN" altLang="en-US" sz="3600" b="1" dirty="0">
              <a:solidFill>
                <a:srgbClr val="FFC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5" name="文本框 7">
            <a:extLst>
              <a:ext uri="{FF2B5EF4-FFF2-40B4-BE49-F238E27FC236}">
                <a16:creationId xmlns:a16="http://schemas.microsoft.com/office/drawing/2014/main" xmlns="" id="{E67A4821-F83E-4975-9D10-8231A2498E16}"/>
              </a:ext>
            </a:extLst>
          </p:cNvPr>
          <p:cNvSpPr txBox="1"/>
          <p:nvPr/>
        </p:nvSpPr>
        <p:spPr>
          <a:xfrm>
            <a:off x="1464227" y="2122571"/>
            <a:ext cx="927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6" name="文本框 7">
            <a:extLst>
              <a:ext uri="{FF2B5EF4-FFF2-40B4-BE49-F238E27FC236}">
                <a16:creationId xmlns:a16="http://schemas.microsoft.com/office/drawing/2014/main" xmlns="" id="{07B0ABE6-B09A-4E4B-9A07-F4FF9099D9E6}"/>
              </a:ext>
            </a:extLst>
          </p:cNvPr>
          <p:cNvSpPr txBox="1"/>
          <p:nvPr/>
        </p:nvSpPr>
        <p:spPr>
          <a:xfrm>
            <a:off x="1391672" y="3060891"/>
            <a:ext cx="934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endParaRPr lang="zh-CN" altLang="en-US" sz="3600" b="1" dirty="0">
              <a:solidFill>
                <a:srgbClr val="FFC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92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7A9A0ACF-4FA8-49C6-8E47-9002C710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81317" y="-77289"/>
            <a:ext cx="11501568" cy="68003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B81EE15-CC0C-44A0-94B2-E19D2C0EB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6951"/>
            <a:ext cx="2021712" cy="2211049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19A9F90A-B9CA-4029-A158-E553E947B8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84" y="4296591"/>
            <a:ext cx="3032616" cy="2540083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7A1C2CE9-C228-48FE-96F9-EE64384BBC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66" y="4457096"/>
            <a:ext cx="3032616" cy="239278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43ECD534-E01B-4C7E-BF56-E3149370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51" y="151871"/>
            <a:ext cx="1557459" cy="97735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088FC66A-D44B-4986-B841-51DFF52B2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381" y="151871"/>
            <a:ext cx="959010" cy="601807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19BD5DC4-0E60-461C-8C9E-7E2F69D28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430" y="640546"/>
            <a:ext cx="959010" cy="601807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30123437-E765-4453-90E2-C3CB4E7DA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82" y="66665"/>
            <a:ext cx="1309999" cy="82206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70F33D12-6C14-422A-9A54-C5BACC96C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1585" y="177702"/>
            <a:ext cx="1276040" cy="800753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211FE101-7EAD-41D2-B42A-CE5CFEC68208}"/>
              </a:ext>
            </a:extLst>
          </p:cNvPr>
          <p:cNvGrpSpPr/>
          <p:nvPr/>
        </p:nvGrpSpPr>
        <p:grpSpPr>
          <a:xfrm rot="21193181">
            <a:off x="10967158" y="1509284"/>
            <a:ext cx="1260878" cy="861194"/>
            <a:chOff x="9015984" y="2528554"/>
            <a:chExt cx="2157344" cy="1473489"/>
          </a:xfrm>
        </p:grpSpPr>
        <p:sp>
          <p:nvSpPr>
            <p:cNvPr id="12" name="Freeform 166">
              <a:extLst>
                <a:ext uri="{FF2B5EF4-FFF2-40B4-BE49-F238E27FC236}">
                  <a16:creationId xmlns:a16="http://schemas.microsoft.com/office/drawing/2014/main" xmlns="" id="{38C07234-8FFB-4B84-97C0-C999C3776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7">
              <a:extLst>
                <a:ext uri="{FF2B5EF4-FFF2-40B4-BE49-F238E27FC236}">
                  <a16:creationId xmlns:a16="http://schemas.microsoft.com/office/drawing/2014/main" xmlns="" id="{3A8D62DF-3A40-4111-9FF2-60D2A515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68">
              <a:extLst>
                <a:ext uri="{FF2B5EF4-FFF2-40B4-BE49-F238E27FC236}">
                  <a16:creationId xmlns:a16="http://schemas.microsoft.com/office/drawing/2014/main" xmlns="" id="{9494615B-0128-4B9B-B389-0060F978F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69">
              <a:extLst>
                <a:ext uri="{FF2B5EF4-FFF2-40B4-BE49-F238E27FC236}">
                  <a16:creationId xmlns:a16="http://schemas.microsoft.com/office/drawing/2014/main" xmlns="" id="{2C69A200-13F4-4A3B-8C1A-D291C1D4A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0">
              <a:extLst>
                <a:ext uri="{FF2B5EF4-FFF2-40B4-BE49-F238E27FC236}">
                  <a16:creationId xmlns:a16="http://schemas.microsoft.com/office/drawing/2014/main" xmlns="" id="{AEA7ABB3-7214-4E13-A45C-90FB2EEFB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5">
              <a:extLst>
                <a:ext uri="{FF2B5EF4-FFF2-40B4-BE49-F238E27FC236}">
                  <a16:creationId xmlns:a16="http://schemas.microsoft.com/office/drawing/2014/main" xmlns="" id="{BCA8E2CD-943D-4714-8642-73DF3B0B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6">
              <a:extLst>
                <a:ext uri="{FF2B5EF4-FFF2-40B4-BE49-F238E27FC236}">
                  <a16:creationId xmlns:a16="http://schemas.microsoft.com/office/drawing/2014/main" xmlns="" id="{16B64A9D-6FAE-4BCE-B532-859749974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7">
              <a:extLst>
                <a:ext uri="{FF2B5EF4-FFF2-40B4-BE49-F238E27FC236}">
                  <a16:creationId xmlns:a16="http://schemas.microsoft.com/office/drawing/2014/main" xmlns="" id="{7D67CCD1-2FCE-44D6-95A7-8CE3AC301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78">
              <a:extLst>
                <a:ext uri="{FF2B5EF4-FFF2-40B4-BE49-F238E27FC236}">
                  <a16:creationId xmlns:a16="http://schemas.microsoft.com/office/drawing/2014/main" xmlns="" id="{BD815AA6-49DA-4C3E-B364-62E8EE4BD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79">
              <a:extLst>
                <a:ext uri="{FF2B5EF4-FFF2-40B4-BE49-F238E27FC236}">
                  <a16:creationId xmlns:a16="http://schemas.microsoft.com/office/drawing/2014/main" xmlns="" id="{9023B82D-B5A9-4348-8597-509B46189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文本框 49">
            <a:extLst>
              <a:ext uri="{FF2B5EF4-FFF2-40B4-BE49-F238E27FC236}">
                <a16:creationId xmlns:a16="http://schemas.microsoft.com/office/drawing/2014/main" xmlns="" id="{FF454C49-D68E-43F1-B316-9B78CBF4E2B0}"/>
              </a:ext>
            </a:extLst>
          </p:cNvPr>
          <p:cNvSpPr txBox="1"/>
          <p:nvPr/>
        </p:nvSpPr>
        <p:spPr>
          <a:xfrm>
            <a:off x="1887705" y="5868005"/>
            <a:ext cx="501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3" name="文本框 7">
            <a:extLst>
              <a:ext uri="{FF2B5EF4-FFF2-40B4-BE49-F238E27FC236}">
                <a16:creationId xmlns:a16="http://schemas.microsoft.com/office/drawing/2014/main" xmlns="" id="{23D97411-5306-4C16-848F-A54A018C4E9B}"/>
              </a:ext>
            </a:extLst>
          </p:cNvPr>
          <p:cNvSpPr txBox="1"/>
          <p:nvPr/>
        </p:nvSpPr>
        <p:spPr>
          <a:xfrm>
            <a:off x="808706" y="2292713"/>
            <a:ext cx="1073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4" name="文本框 7">
            <a:extLst>
              <a:ext uri="{FF2B5EF4-FFF2-40B4-BE49-F238E27FC236}">
                <a16:creationId xmlns:a16="http://schemas.microsoft.com/office/drawing/2014/main" xmlns="" id="{5A3CA47D-59D7-4B45-A5B4-DE11FA66ED44}"/>
              </a:ext>
            </a:extLst>
          </p:cNvPr>
          <p:cNvSpPr txBox="1"/>
          <p:nvPr/>
        </p:nvSpPr>
        <p:spPr>
          <a:xfrm>
            <a:off x="1673378" y="2833149"/>
            <a:ext cx="9950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914400">
              <a:lnSpc>
                <a:spcPct val="100000"/>
              </a:lnSpc>
              <a:defRPr/>
            </a:pP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thỉ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3600" b="1" dirty="0">
              <a:solidFill>
                <a:srgbClr val="FFC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25" name="文本框 7">
            <a:extLst>
              <a:ext uri="{FF2B5EF4-FFF2-40B4-BE49-F238E27FC236}">
                <a16:creationId xmlns:a16="http://schemas.microsoft.com/office/drawing/2014/main" xmlns="" id="{48BECF68-7F1F-4B5A-96C9-C0A7C2F27C08}"/>
              </a:ext>
            </a:extLst>
          </p:cNvPr>
          <p:cNvSpPr txBox="1"/>
          <p:nvPr/>
        </p:nvSpPr>
        <p:spPr>
          <a:xfrm>
            <a:off x="1407431" y="2303929"/>
            <a:ext cx="927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zh-CN" sz="3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5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5684F0B5-D7C6-4CA9-A67B-0537D0D65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375650" y="-364859"/>
            <a:ext cx="10114157" cy="8041584"/>
          </a:xfrm>
          <a:prstGeom prst="rect">
            <a:avLst/>
          </a:prstGeom>
        </p:spPr>
      </p:pic>
      <p:grpSp>
        <p:nvGrpSpPr>
          <p:cNvPr id="3" name="组合 3">
            <a:extLst>
              <a:ext uri="{FF2B5EF4-FFF2-40B4-BE49-F238E27FC236}">
                <a16:creationId xmlns:a16="http://schemas.microsoft.com/office/drawing/2014/main" xmlns="" id="{A499C402-4044-41BC-958D-85BBEB97455E}"/>
              </a:ext>
            </a:extLst>
          </p:cNvPr>
          <p:cNvGrpSpPr/>
          <p:nvPr/>
        </p:nvGrpSpPr>
        <p:grpSpPr>
          <a:xfrm rot="610480">
            <a:off x="6422355" y="225195"/>
            <a:ext cx="6117270" cy="3501548"/>
            <a:chOff x="2929987" y="-790437"/>
            <a:chExt cx="7498539" cy="4292191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xmlns="" id="{6D3DBB17-2F50-40E1-B5CF-3F5425B76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/>
          </p:blipFill>
          <p:spPr>
            <a:xfrm>
              <a:off x="3113543" y="-790437"/>
              <a:ext cx="7314983" cy="4292191"/>
            </a:xfrm>
            <a:prstGeom prst="rect">
              <a:avLst/>
            </a:prstGeom>
          </p:spPr>
        </p:pic>
        <p:sp>
          <p:nvSpPr>
            <p:cNvPr id="5" name="文本框 2">
              <a:extLst>
                <a:ext uri="{FF2B5EF4-FFF2-40B4-BE49-F238E27FC236}">
                  <a16:creationId xmlns:a16="http://schemas.microsoft.com/office/drawing/2014/main" xmlns="" id="{6476AE34-595F-463B-B0CB-6E79D037EC07}"/>
                </a:ext>
              </a:extLst>
            </p:cNvPr>
            <p:cNvSpPr txBox="1"/>
            <p:nvPr/>
          </p:nvSpPr>
          <p:spPr>
            <a:xfrm>
              <a:off x="2929987" y="1611270"/>
              <a:ext cx="6968612" cy="867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 DUNG BÀI</a:t>
              </a:r>
              <a:endParaRPr lang="zh-CN" altLang="en-US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方正喵呜体" panose="02010600010101010101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2942C97-B8FF-4415-B0F2-2EF3F466F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55" y="3429000"/>
            <a:ext cx="3797816" cy="3310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A0F26B-A26C-4B1D-A8D5-88EE23595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25" y="682269"/>
            <a:ext cx="1767592" cy="10821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083343B-6DC6-40E8-9C7C-A5592FC75368}"/>
              </a:ext>
            </a:extLst>
          </p:cNvPr>
          <p:cNvSpPr txBox="1"/>
          <p:nvPr/>
        </p:nvSpPr>
        <p:spPr>
          <a:xfrm>
            <a:off x="1433967" y="2811590"/>
            <a:ext cx="5983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800" b="1" dirty="0"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74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xmlns="" id="{F188761A-38B9-46D5-8C8F-2CA5E8ED0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723A290-C4F1-4361-AAF9-9511B671E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188042" y="-213035"/>
            <a:ext cx="7775505" cy="8291147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F99B19C4-48BE-48A1-8E78-1617A1F0D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E2B4EDC0-2E11-43A5-B3C2-42C173942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07328912-29D4-49A4-83DB-42A05EC0F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7" name="组合 26">
            <a:extLst>
              <a:ext uri="{FF2B5EF4-FFF2-40B4-BE49-F238E27FC236}">
                <a16:creationId xmlns:a16="http://schemas.microsoft.com/office/drawing/2014/main" xmlns="" id="{61248643-3A93-49B7-A912-CA3BD3733274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8" name="Freeform 108">
              <a:extLst>
                <a:ext uri="{FF2B5EF4-FFF2-40B4-BE49-F238E27FC236}">
                  <a16:creationId xmlns:a16="http://schemas.microsoft.com/office/drawing/2014/main" xmlns="" id="{A7A60D46-147E-423B-85BA-94194AE22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09">
              <a:extLst>
                <a:ext uri="{FF2B5EF4-FFF2-40B4-BE49-F238E27FC236}">
                  <a16:creationId xmlns:a16="http://schemas.microsoft.com/office/drawing/2014/main" xmlns="" id="{5239A69C-1B12-4489-B19C-F7FE129140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10">
              <a:extLst>
                <a:ext uri="{FF2B5EF4-FFF2-40B4-BE49-F238E27FC236}">
                  <a16:creationId xmlns:a16="http://schemas.microsoft.com/office/drawing/2014/main" xmlns="" id="{C56431E1-A5E2-444F-8123-22460212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1">
              <a:extLst>
                <a:ext uri="{FF2B5EF4-FFF2-40B4-BE49-F238E27FC236}">
                  <a16:creationId xmlns:a16="http://schemas.microsoft.com/office/drawing/2014/main" xmlns="" id="{6797373D-A3F6-45E1-B820-74F6A4386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2">
              <a:extLst>
                <a:ext uri="{FF2B5EF4-FFF2-40B4-BE49-F238E27FC236}">
                  <a16:creationId xmlns:a16="http://schemas.microsoft.com/office/drawing/2014/main" xmlns="" id="{93F90B72-8B43-4F73-8306-CD4F59B5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3">
              <a:extLst>
                <a:ext uri="{FF2B5EF4-FFF2-40B4-BE49-F238E27FC236}">
                  <a16:creationId xmlns:a16="http://schemas.microsoft.com/office/drawing/2014/main" xmlns="" id="{AB8AC15E-C456-45D4-97A8-10247FA38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" name="组合 33">
            <a:extLst>
              <a:ext uri="{FF2B5EF4-FFF2-40B4-BE49-F238E27FC236}">
                <a16:creationId xmlns:a16="http://schemas.microsoft.com/office/drawing/2014/main" xmlns="" id="{40078703-4740-46F8-9B8B-6CAC696112BE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15" name="Freeform 108">
              <a:extLst>
                <a:ext uri="{FF2B5EF4-FFF2-40B4-BE49-F238E27FC236}">
                  <a16:creationId xmlns:a16="http://schemas.microsoft.com/office/drawing/2014/main" xmlns="" id="{E45ABA86-8681-4CDE-B023-02D93BC27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09">
              <a:extLst>
                <a:ext uri="{FF2B5EF4-FFF2-40B4-BE49-F238E27FC236}">
                  <a16:creationId xmlns:a16="http://schemas.microsoft.com/office/drawing/2014/main" xmlns="" id="{C39B8483-B1B2-40DB-B894-1EB39D4139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0">
              <a:extLst>
                <a:ext uri="{FF2B5EF4-FFF2-40B4-BE49-F238E27FC236}">
                  <a16:creationId xmlns:a16="http://schemas.microsoft.com/office/drawing/2014/main" xmlns="" id="{70BA6378-D571-469B-8344-1F5BB9660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1">
              <a:extLst>
                <a:ext uri="{FF2B5EF4-FFF2-40B4-BE49-F238E27FC236}">
                  <a16:creationId xmlns:a16="http://schemas.microsoft.com/office/drawing/2014/main" xmlns="" id="{02244EF2-D687-4F9C-846C-4A8C60BC8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2">
              <a:extLst>
                <a:ext uri="{FF2B5EF4-FFF2-40B4-BE49-F238E27FC236}">
                  <a16:creationId xmlns:a16="http://schemas.microsoft.com/office/drawing/2014/main" xmlns="" id="{02CC48D5-F9A4-4C24-BA0F-FA86F0D53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13">
              <a:extLst>
                <a:ext uri="{FF2B5EF4-FFF2-40B4-BE49-F238E27FC236}">
                  <a16:creationId xmlns:a16="http://schemas.microsoft.com/office/drawing/2014/main" xmlns="" id="{31619266-6727-4210-96F8-D59A91B28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" name="组合 40">
            <a:extLst>
              <a:ext uri="{FF2B5EF4-FFF2-40B4-BE49-F238E27FC236}">
                <a16:creationId xmlns:a16="http://schemas.microsoft.com/office/drawing/2014/main" xmlns="" id="{5F768656-07E0-4655-A28B-DE67F580A026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22" name="Freeform 108">
              <a:extLst>
                <a:ext uri="{FF2B5EF4-FFF2-40B4-BE49-F238E27FC236}">
                  <a16:creationId xmlns:a16="http://schemas.microsoft.com/office/drawing/2014/main" xmlns="" id="{5C48B76D-2833-478A-B81F-F6B2BD2D9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09">
              <a:extLst>
                <a:ext uri="{FF2B5EF4-FFF2-40B4-BE49-F238E27FC236}">
                  <a16:creationId xmlns:a16="http://schemas.microsoft.com/office/drawing/2014/main" xmlns="" id="{D9DF19BF-F0B5-4504-92C9-DF47530C7B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10">
              <a:extLst>
                <a:ext uri="{FF2B5EF4-FFF2-40B4-BE49-F238E27FC236}">
                  <a16:creationId xmlns:a16="http://schemas.microsoft.com/office/drawing/2014/main" xmlns="" id="{B30B5122-6CFB-4DB2-901F-FB86CE81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11">
              <a:extLst>
                <a:ext uri="{FF2B5EF4-FFF2-40B4-BE49-F238E27FC236}">
                  <a16:creationId xmlns:a16="http://schemas.microsoft.com/office/drawing/2014/main" xmlns="" id="{54DECF73-4341-4545-AC9D-7420749BE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12">
              <a:extLst>
                <a:ext uri="{FF2B5EF4-FFF2-40B4-BE49-F238E27FC236}">
                  <a16:creationId xmlns:a16="http://schemas.microsoft.com/office/drawing/2014/main" xmlns="" id="{3F0237F9-12CA-48B0-9AF1-A965B4F5E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13">
              <a:extLst>
                <a:ext uri="{FF2B5EF4-FFF2-40B4-BE49-F238E27FC236}">
                  <a16:creationId xmlns:a16="http://schemas.microsoft.com/office/drawing/2014/main" xmlns="" id="{730742F6-C16A-4F8F-B1A6-DAFF72A43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" name="文本框 49">
            <a:extLst>
              <a:ext uri="{FF2B5EF4-FFF2-40B4-BE49-F238E27FC236}">
                <a16:creationId xmlns:a16="http://schemas.microsoft.com/office/drawing/2014/main" xmlns="" id="{8B333CDB-A578-4A3C-AF52-9D9F15AE16FB}"/>
              </a:ext>
            </a:extLst>
          </p:cNvPr>
          <p:cNvSpPr txBox="1"/>
          <p:nvPr/>
        </p:nvSpPr>
        <p:spPr>
          <a:xfrm>
            <a:off x="752404" y="2357215"/>
            <a:ext cx="6043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 LẠI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31" name="图片 51">
            <a:extLst>
              <a:ext uri="{FF2B5EF4-FFF2-40B4-BE49-F238E27FC236}">
                <a16:creationId xmlns:a16="http://schemas.microsoft.com/office/drawing/2014/main" xmlns="" id="{33888CCD-E428-4904-BD7E-B4F2CC441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586" y="3253569"/>
            <a:ext cx="620494" cy="606019"/>
          </a:xfrm>
          <a:prstGeom prst="rect">
            <a:avLst/>
          </a:prstGeom>
        </p:spPr>
      </p:pic>
      <p:pic>
        <p:nvPicPr>
          <p:cNvPr id="32" name="图片 52">
            <a:extLst>
              <a:ext uri="{FF2B5EF4-FFF2-40B4-BE49-F238E27FC236}">
                <a16:creationId xmlns:a16="http://schemas.microsoft.com/office/drawing/2014/main" xmlns="" id="{A18DFF48-2337-436A-B493-1CE4DD633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19" y="3664166"/>
            <a:ext cx="656544" cy="7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xmlns="" id="{C3EA54DB-02F9-49DA-BFCB-33E3BA236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B1EAAE3-8DD8-4A20-9D3F-1E8BBEE3A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771028" y="-285986"/>
            <a:ext cx="9061231" cy="8291147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8DE6CD15-32DC-496E-94EE-F1CC0AF61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53CAABE6-656F-4274-8574-AA80FC9A6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9C79FCDE-69DC-4AE0-A280-2FA635DFD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7" name="组合 26">
            <a:extLst>
              <a:ext uri="{FF2B5EF4-FFF2-40B4-BE49-F238E27FC236}">
                <a16:creationId xmlns:a16="http://schemas.microsoft.com/office/drawing/2014/main" xmlns="" id="{C68EB093-3CD4-476B-B22F-879502FCEC20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8" name="Freeform 108">
              <a:extLst>
                <a:ext uri="{FF2B5EF4-FFF2-40B4-BE49-F238E27FC236}">
                  <a16:creationId xmlns:a16="http://schemas.microsoft.com/office/drawing/2014/main" xmlns="" id="{F622E704-A381-4E28-A796-62897F50F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09">
              <a:extLst>
                <a:ext uri="{FF2B5EF4-FFF2-40B4-BE49-F238E27FC236}">
                  <a16:creationId xmlns:a16="http://schemas.microsoft.com/office/drawing/2014/main" xmlns="" id="{9A8A4D92-2A28-4E82-8701-BED7DB2851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10">
              <a:extLst>
                <a:ext uri="{FF2B5EF4-FFF2-40B4-BE49-F238E27FC236}">
                  <a16:creationId xmlns:a16="http://schemas.microsoft.com/office/drawing/2014/main" xmlns="" id="{BCECA0BB-2CFC-4B16-86D2-59680F270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1">
              <a:extLst>
                <a:ext uri="{FF2B5EF4-FFF2-40B4-BE49-F238E27FC236}">
                  <a16:creationId xmlns:a16="http://schemas.microsoft.com/office/drawing/2014/main" xmlns="" id="{B86CF0ED-4A98-4027-8F79-7F38E85F7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2">
              <a:extLst>
                <a:ext uri="{FF2B5EF4-FFF2-40B4-BE49-F238E27FC236}">
                  <a16:creationId xmlns:a16="http://schemas.microsoft.com/office/drawing/2014/main" xmlns="" id="{213BF833-8ACE-4CEB-8689-CB07EF42E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3">
              <a:extLst>
                <a:ext uri="{FF2B5EF4-FFF2-40B4-BE49-F238E27FC236}">
                  <a16:creationId xmlns:a16="http://schemas.microsoft.com/office/drawing/2014/main" xmlns="" id="{DE63EEA3-0412-491B-9FF0-3640CAD71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" name="组合 33">
            <a:extLst>
              <a:ext uri="{FF2B5EF4-FFF2-40B4-BE49-F238E27FC236}">
                <a16:creationId xmlns:a16="http://schemas.microsoft.com/office/drawing/2014/main" xmlns="" id="{4D2BF277-5774-415A-B5E7-3061530D0839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15" name="Freeform 108">
              <a:extLst>
                <a:ext uri="{FF2B5EF4-FFF2-40B4-BE49-F238E27FC236}">
                  <a16:creationId xmlns:a16="http://schemas.microsoft.com/office/drawing/2014/main" xmlns="" id="{792C4C20-56E2-4BE9-AF35-78BEA666A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09">
              <a:extLst>
                <a:ext uri="{FF2B5EF4-FFF2-40B4-BE49-F238E27FC236}">
                  <a16:creationId xmlns:a16="http://schemas.microsoft.com/office/drawing/2014/main" xmlns="" id="{01152B62-64BF-4611-B4C0-22731CA3DE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0">
              <a:extLst>
                <a:ext uri="{FF2B5EF4-FFF2-40B4-BE49-F238E27FC236}">
                  <a16:creationId xmlns:a16="http://schemas.microsoft.com/office/drawing/2014/main" xmlns="" id="{3E2DF2BE-D99F-417B-B2AA-FB292E07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1">
              <a:extLst>
                <a:ext uri="{FF2B5EF4-FFF2-40B4-BE49-F238E27FC236}">
                  <a16:creationId xmlns:a16="http://schemas.microsoft.com/office/drawing/2014/main" xmlns="" id="{73AF1529-6761-4696-B77F-40D61F5E6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2">
              <a:extLst>
                <a:ext uri="{FF2B5EF4-FFF2-40B4-BE49-F238E27FC236}">
                  <a16:creationId xmlns:a16="http://schemas.microsoft.com/office/drawing/2014/main" xmlns="" id="{B8A13E71-A9AD-4A88-83AD-54270C32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13">
              <a:extLst>
                <a:ext uri="{FF2B5EF4-FFF2-40B4-BE49-F238E27FC236}">
                  <a16:creationId xmlns:a16="http://schemas.microsoft.com/office/drawing/2014/main" xmlns="" id="{AF6C0EC6-D0F7-42AC-A9E6-CB7EA8D24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" name="组合 40">
            <a:extLst>
              <a:ext uri="{FF2B5EF4-FFF2-40B4-BE49-F238E27FC236}">
                <a16:creationId xmlns:a16="http://schemas.microsoft.com/office/drawing/2014/main" xmlns="" id="{9DA003EB-6A9E-4FD4-AD05-17FC70470AB7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22" name="Freeform 108">
              <a:extLst>
                <a:ext uri="{FF2B5EF4-FFF2-40B4-BE49-F238E27FC236}">
                  <a16:creationId xmlns:a16="http://schemas.microsoft.com/office/drawing/2014/main" xmlns="" id="{7A5C6B2D-B586-4E85-AAC5-579DA1D6D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09">
              <a:extLst>
                <a:ext uri="{FF2B5EF4-FFF2-40B4-BE49-F238E27FC236}">
                  <a16:creationId xmlns:a16="http://schemas.microsoft.com/office/drawing/2014/main" xmlns="" id="{41F79D28-3CC8-4518-8721-482DC7F13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10">
              <a:extLst>
                <a:ext uri="{FF2B5EF4-FFF2-40B4-BE49-F238E27FC236}">
                  <a16:creationId xmlns:a16="http://schemas.microsoft.com/office/drawing/2014/main" xmlns="" id="{17D0AEF3-BAE9-4B6A-8465-ACBCD7517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11">
              <a:extLst>
                <a:ext uri="{FF2B5EF4-FFF2-40B4-BE49-F238E27FC236}">
                  <a16:creationId xmlns:a16="http://schemas.microsoft.com/office/drawing/2014/main" xmlns="" id="{D759399E-9DB9-4E82-A333-BF75F35BE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12">
              <a:extLst>
                <a:ext uri="{FF2B5EF4-FFF2-40B4-BE49-F238E27FC236}">
                  <a16:creationId xmlns:a16="http://schemas.microsoft.com/office/drawing/2014/main" xmlns="" id="{211B0A0A-0CA6-43E1-B936-BD84E0AF0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13">
              <a:extLst>
                <a:ext uri="{FF2B5EF4-FFF2-40B4-BE49-F238E27FC236}">
                  <a16:creationId xmlns:a16="http://schemas.microsoft.com/office/drawing/2014/main" xmlns="" id="{CDA0C04C-6613-46C4-8B01-E26410B20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" name="文本框 49">
            <a:extLst>
              <a:ext uri="{FF2B5EF4-FFF2-40B4-BE49-F238E27FC236}">
                <a16:creationId xmlns:a16="http://schemas.microsoft.com/office/drawing/2014/main" xmlns="" id="{09B15F2D-A8B6-40FE-8EF7-798CC6B6FE08}"/>
              </a:ext>
            </a:extLst>
          </p:cNvPr>
          <p:cNvSpPr txBox="1"/>
          <p:nvPr/>
        </p:nvSpPr>
        <p:spPr>
          <a:xfrm>
            <a:off x="1802435" y="1844482"/>
            <a:ext cx="4109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32" name="图片 52">
            <a:extLst>
              <a:ext uri="{FF2B5EF4-FFF2-40B4-BE49-F238E27FC236}">
                <a16:creationId xmlns:a16="http://schemas.microsoft.com/office/drawing/2014/main" xmlns="" id="{53A92C35-37C2-46FC-93D1-6667A4508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176" y="4398715"/>
            <a:ext cx="656544" cy="782933"/>
          </a:xfrm>
          <a:prstGeom prst="rect">
            <a:avLst/>
          </a:prstGeom>
        </p:spPr>
      </p:pic>
      <p:sp>
        <p:nvSpPr>
          <p:cNvPr id="33" name="文本框 49">
            <a:extLst>
              <a:ext uri="{FF2B5EF4-FFF2-40B4-BE49-F238E27FC236}">
                <a16:creationId xmlns:a16="http://schemas.microsoft.com/office/drawing/2014/main" xmlns="" id="{A5D81F43-4D59-4294-920F-5DB32294565D}"/>
              </a:ext>
            </a:extLst>
          </p:cNvPr>
          <p:cNvSpPr txBox="1"/>
          <p:nvPr/>
        </p:nvSpPr>
        <p:spPr>
          <a:xfrm>
            <a:off x="1010777" y="2799082"/>
            <a:ext cx="5726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altLang="zh-CN" sz="3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32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highlight>
                <a:srgbClr val="FFFF00"/>
              </a:highlight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2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xmlns="" id="{C19E818F-760A-4C44-9B16-92F48FCA7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7364B26-841E-4799-8028-BCD02DE5E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188042" y="-213035"/>
            <a:ext cx="8268957" cy="8291147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F21194A6-B183-405F-B427-DF54CE5D0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171885D0-3D4C-4C68-9B63-9F21BBB04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493236E7-8526-4612-A0B4-F7F3CFAD7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7" name="组合 26">
            <a:extLst>
              <a:ext uri="{FF2B5EF4-FFF2-40B4-BE49-F238E27FC236}">
                <a16:creationId xmlns:a16="http://schemas.microsoft.com/office/drawing/2014/main" xmlns="" id="{42E65D35-EAAD-4686-A2AF-2D5AA4FB2552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8" name="Freeform 108">
              <a:extLst>
                <a:ext uri="{FF2B5EF4-FFF2-40B4-BE49-F238E27FC236}">
                  <a16:creationId xmlns:a16="http://schemas.microsoft.com/office/drawing/2014/main" xmlns="" id="{77192731-8F7E-4935-8076-2C5543D53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09">
              <a:extLst>
                <a:ext uri="{FF2B5EF4-FFF2-40B4-BE49-F238E27FC236}">
                  <a16:creationId xmlns:a16="http://schemas.microsoft.com/office/drawing/2014/main" xmlns="" id="{74EEF893-87A3-45B9-8335-26D61DA97A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10">
              <a:extLst>
                <a:ext uri="{FF2B5EF4-FFF2-40B4-BE49-F238E27FC236}">
                  <a16:creationId xmlns:a16="http://schemas.microsoft.com/office/drawing/2014/main" xmlns="" id="{0C30FB8A-89D1-4A38-B13C-397AA5BFC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1">
              <a:extLst>
                <a:ext uri="{FF2B5EF4-FFF2-40B4-BE49-F238E27FC236}">
                  <a16:creationId xmlns:a16="http://schemas.microsoft.com/office/drawing/2014/main" xmlns="" id="{7299316D-8D64-4C2E-9EE7-2923EEBD2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2">
              <a:extLst>
                <a:ext uri="{FF2B5EF4-FFF2-40B4-BE49-F238E27FC236}">
                  <a16:creationId xmlns:a16="http://schemas.microsoft.com/office/drawing/2014/main" xmlns="" id="{A1F06974-6EC3-4B3B-A77E-4A7DBCCAA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3">
              <a:extLst>
                <a:ext uri="{FF2B5EF4-FFF2-40B4-BE49-F238E27FC236}">
                  <a16:creationId xmlns:a16="http://schemas.microsoft.com/office/drawing/2014/main" xmlns="" id="{B9FA8B85-3E97-4E5A-BED0-319D6C6EA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" name="组合 33">
            <a:extLst>
              <a:ext uri="{FF2B5EF4-FFF2-40B4-BE49-F238E27FC236}">
                <a16:creationId xmlns:a16="http://schemas.microsoft.com/office/drawing/2014/main" xmlns="" id="{E441C7BF-D0CF-47BA-944D-506F42905FC8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15" name="Freeform 108">
              <a:extLst>
                <a:ext uri="{FF2B5EF4-FFF2-40B4-BE49-F238E27FC236}">
                  <a16:creationId xmlns:a16="http://schemas.microsoft.com/office/drawing/2014/main" xmlns="" id="{F6F8C25D-5CF3-43D4-A8F6-020C4A99C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09">
              <a:extLst>
                <a:ext uri="{FF2B5EF4-FFF2-40B4-BE49-F238E27FC236}">
                  <a16:creationId xmlns:a16="http://schemas.microsoft.com/office/drawing/2014/main" xmlns="" id="{48B1177C-B2F0-4E2A-8DEA-28163CFBC1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0">
              <a:extLst>
                <a:ext uri="{FF2B5EF4-FFF2-40B4-BE49-F238E27FC236}">
                  <a16:creationId xmlns:a16="http://schemas.microsoft.com/office/drawing/2014/main" xmlns="" id="{86F04CDF-1BE0-407B-9EDF-9687B7342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1">
              <a:extLst>
                <a:ext uri="{FF2B5EF4-FFF2-40B4-BE49-F238E27FC236}">
                  <a16:creationId xmlns:a16="http://schemas.microsoft.com/office/drawing/2014/main" xmlns="" id="{9041826F-73B9-4D84-8FFE-BCC2998EC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2">
              <a:extLst>
                <a:ext uri="{FF2B5EF4-FFF2-40B4-BE49-F238E27FC236}">
                  <a16:creationId xmlns:a16="http://schemas.microsoft.com/office/drawing/2014/main" xmlns="" id="{59D8925F-08F6-470E-B72F-49EF73EE1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13">
              <a:extLst>
                <a:ext uri="{FF2B5EF4-FFF2-40B4-BE49-F238E27FC236}">
                  <a16:creationId xmlns:a16="http://schemas.microsoft.com/office/drawing/2014/main" xmlns="" id="{73CC9448-1D6B-4328-8194-2115E3052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" name="组合 40">
            <a:extLst>
              <a:ext uri="{FF2B5EF4-FFF2-40B4-BE49-F238E27FC236}">
                <a16:creationId xmlns:a16="http://schemas.microsoft.com/office/drawing/2014/main" xmlns="" id="{2D1392E1-C55B-4093-8F09-6B702BF8EA38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22" name="Freeform 108">
              <a:extLst>
                <a:ext uri="{FF2B5EF4-FFF2-40B4-BE49-F238E27FC236}">
                  <a16:creationId xmlns:a16="http://schemas.microsoft.com/office/drawing/2014/main" xmlns="" id="{A6D9FD86-400A-470A-BDC6-04A882637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09">
              <a:extLst>
                <a:ext uri="{FF2B5EF4-FFF2-40B4-BE49-F238E27FC236}">
                  <a16:creationId xmlns:a16="http://schemas.microsoft.com/office/drawing/2014/main" xmlns="" id="{B41904CA-DB40-4A79-AAB9-473E858EE8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10">
              <a:extLst>
                <a:ext uri="{FF2B5EF4-FFF2-40B4-BE49-F238E27FC236}">
                  <a16:creationId xmlns:a16="http://schemas.microsoft.com/office/drawing/2014/main" xmlns="" id="{CC3720DC-ED45-4B1D-95CE-34ABC7232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11">
              <a:extLst>
                <a:ext uri="{FF2B5EF4-FFF2-40B4-BE49-F238E27FC236}">
                  <a16:creationId xmlns:a16="http://schemas.microsoft.com/office/drawing/2014/main" xmlns="" id="{139D6680-4E6B-457A-8261-A7541195F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12">
              <a:extLst>
                <a:ext uri="{FF2B5EF4-FFF2-40B4-BE49-F238E27FC236}">
                  <a16:creationId xmlns:a16="http://schemas.microsoft.com/office/drawing/2014/main" xmlns="" id="{BB8F4C55-B91C-4A3C-AEB8-0D849EBE6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13">
              <a:extLst>
                <a:ext uri="{FF2B5EF4-FFF2-40B4-BE49-F238E27FC236}">
                  <a16:creationId xmlns:a16="http://schemas.microsoft.com/office/drawing/2014/main" xmlns="" id="{19D33661-4B4F-4F46-B5B0-8B5BB3C4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8" name="文本框 49">
            <a:extLst>
              <a:ext uri="{FF2B5EF4-FFF2-40B4-BE49-F238E27FC236}">
                <a16:creationId xmlns:a16="http://schemas.microsoft.com/office/drawing/2014/main" xmlns="" id="{59D43AD2-30A0-4725-865E-94E01093A9DB}"/>
              </a:ext>
            </a:extLst>
          </p:cNvPr>
          <p:cNvSpPr txBox="1"/>
          <p:nvPr/>
        </p:nvSpPr>
        <p:spPr>
          <a:xfrm>
            <a:off x="1022408" y="2451646"/>
            <a:ext cx="6043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THUỘC LÒNG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29" name="图片 51">
            <a:extLst>
              <a:ext uri="{FF2B5EF4-FFF2-40B4-BE49-F238E27FC236}">
                <a16:creationId xmlns:a16="http://schemas.microsoft.com/office/drawing/2014/main" xmlns="" id="{ACCCA5EE-ACCE-4BED-9686-3AFEDF7C6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586" y="3253569"/>
            <a:ext cx="620494" cy="606019"/>
          </a:xfrm>
          <a:prstGeom prst="rect">
            <a:avLst/>
          </a:prstGeom>
        </p:spPr>
      </p:pic>
      <p:pic>
        <p:nvPicPr>
          <p:cNvPr id="30" name="图片 52">
            <a:extLst>
              <a:ext uri="{FF2B5EF4-FFF2-40B4-BE49-F238E27FC236}">
                <a16:creationId xmlns:a16="http://schemas.microsoft.com/office/drawing/2014/main" xmlns="" id="{0FF14D89-7C5B-4079-A56D-2E4B207AC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19" y="3664166"/>
            <a:ext cx="656544" cy="7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93C14D5-1C75-4A74-9F30-4C6A50572C35}"/>
              </a:ext>
            </a:extLst>
          </p:cNvPr>
          <p:cNvSpPr txBox="1"/>
          <p:nvPr/>
        </p:nvSpPr>
        <p:spPr>
          <a:xfrm>
            <a:off x="786580" y="660993"/>
            <a:ext cx="5309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ngón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ấp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B31EDC0D-0DD4-48D7-83CB-2774FC574396}"/>
              </a:ext>
            </a:extLst>
          </p:cNvPr>
          <p:cNvSpPr txBox="1"/>
          <p:nvPr/>
        </p:nvSpPr>
        <p:spPr>
          <a:xfrm>
            <a:off x="6896274" y="660993"/>
            <a:ext cx="53094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siêng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thỉ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7211775E-5D2E-4EC4-941D-72B2652F6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45" y="4613037"/>
            <a:ext cx="1527724" cy="95869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5AA65315-C5B2-4776-BBBA-9D5BF30A5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960" y="5423359"/>
            <a:ext cx="918124" cy="576149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xmlns="" id="{7A5C8598-1B73-4A88-8610-DE12B68FD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7" y="2966549"/>
            <a:ext cx="918124" cy="576149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xmlns="" id="{B6FB025E-F288-4D08-8876-AAEA7C5B5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7" y="4995578"/>
            <a:ext cx="918124" cy="576149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xmlns="" id="{5EFB7579-4453-493F-AF25-E1FC643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593" y="1892614"/>
            <a:ext cx="918124" cy="576149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xmlns="" id="{E9F41B04-A872-4967-B050-E482D0917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731" y="4995578"/>
            <a:ext cx="918124" cy="576149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xmlns="" id="{EE7BDE26-A396-478C-ACAB-C243F13A9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90" y="-79213"/>
            <a:ext cx="3582583" cy="1536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B52F3E7-61FB-4E64-96FC-953C21F95D04}"/>
              </a:ext>
            </a:extLst>
          </p:cNvPr>
          <p:cNvSpPr txBox="1"/>
          <p:nvPr/>
        </p:nvSpPr>
        <p:spPr>
          <a:xfrm>
            <a:off x="3917933" y="399383"/>
            <a:ext cx="332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HAI BÀN TAY EM</a:t>
            </a:r>
          </a:p>
        </p:txBody>
      </p:sp>
    </p:spTree>
    <p:extLst>
      <p:ext uri="{BB962C8B-B14F-4D97-AF65-F5344CB8AC3E}">
        <p14:creationId xmlns:p14="http://schemas.microsoft.com/office/powerpoint/2010/main" val="3293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355D4F0-C791-44C6-8FA5-136E590B37C6}"/>
              </a:ext>
            </a:extLst>
          </p:cNvPr>
          <p:cNvSpPr txBox="1"/>
          <p:nvPr/>
        </p:nvSpPr>
        <p:spPr>
          <a:xfrm>
            <a:off x="786580" y="727257"/>
            <a:ext cx="5309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ngón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ấp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B832A53-52CF-4336-841A-3049CB26E3A8}"/>
              </a:ext>
            </a:extLst>
          </p:cNvPr>
          <p:cNvSpPr txBox="1"/>
          <p:nvPr/>
        </p:nvSpPr>
        <p:spPr>
          <a:xfrm>
            <a:off x="6933024" y="727257"/>
            <a:ext cx="53094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chải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	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thỉ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8F5B25F-7241-48D8-9828-65C42634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45" y="4613037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D04B5CF-9882-46D1-8091-27388D40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960" y="5423359"/>
            <a:ext cx="918124" cy="576149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262867EE-E06F-42E4-9FBB-416DE4CC1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7" y="2966549"/>
            <a:ext cx="918124" cy="576149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D5690E3C-2EB7-43A9-8752-DBD08D080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7" y="4995578"/>
            <a:ext cx="918124" cy="576149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xmlns="" id="{433C8E6D-0E17-4DD6-B975-0F4FA872E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593" y="1892614"/>
            <a:ext cx="918124" cy="5761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E11BCACC-9ABD-4E48-87F1-AD7E0E79E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731" y="4995578"/>
            <a:ext cx="918124" cy="576149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FF62F5E0-024F-4894-A6C7-54764EF1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214" y="426850"/>
            <a:ext cx="1527724" cy="958690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EE4D7CD9-16E3-49F2-917F-3535199F8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90" y="-79213"/>
            <a:ext cx="3582583" cy="1536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059C60A-D9B0-4EE7-8EC2-15939E04DF9F}"/>
              </a:ext>
            </a:extLst>
          </p:cNvPr>
          <p:cNvSpPr txBox="1"/>
          <p:nvPr/>
        </p:nvSpPr>
        <p:spPr>
          <a:xfrm>
            <a:off x="3917933" y="399383"/>
            <a:ext cx="332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HAI BÀN TAY EM</a:t>
            </a:r>
          </a:p>
        </p:txBody>
      </p:sp>
    </p:spTree>
    <p:extLst>
      <p:ext uri="{BB962C8B-B14F-4D97-AF65-F5344CB8AC3E}">
        <p14:creationId xmlns:p14="http://schemas.microsoft.com/office/powerpoint/2010/main" val="22636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7EFACF5-BDEB-499C-8886-48F50DA4B29F}"/>
              </a:ext>
            </a:extLst>
          </p:cNvPr>
          <p:cNvSpPr txBox="1"/>
          <p:nvPr/>
        </p:nvSpPr>
        <p:spPr>
          <a:xfrm>
            <a:off x="786580" y="700753"/>
            <a:ext cx="5309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ấp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3EE609E2-DDEA-4848-A9E4-D92860AA3154}"/>
              </a:ext>
            </a:extLst>
          </p:cNvPr>
          <p:cNvSpPr txBox="1"/>
          <p:nvPr/>
        </p:nvSpPr>
        <p:spPr>
          <a:xfrm>
            <a:off x="6866762" y="700753"/>
            <a:ext cx="53094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siêng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2E288311-9C71-4498-AC88-3F681D43F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45" y="4613037"/>
            <a:ext cx="1527724" cy="95869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99C82CE4-0962-4281-8645-D02A1166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960" y="5423359"/>
            <a:ext cx="918124" cy="576149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1B8703DA-EAFA-4EFA-8AF0-33D39B5C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7" y="2966549"/>
            <a:ext cx="918124" cy="57614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14CE66C1-D93F-4A7E-92BD-4AA0D361E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7" y="4995578"/>
            <a:ext cx="918124" cy="576149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xmlns="" id="{8B11C441-1B97-4405-8E6D-EDD94F266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593" y="1892614"/>
            <a:ext cx="918124" cy="576149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F5D2745C-5ECB-4459-A717-44C966CD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731" y="4995578"/>
            <a:ext cx="918124" cy="576149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xmlns="" id="{A00EC4FE-8836-4AEB-93E8-DC3BEAD00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214" y="426850"/>
            <a:ext cx="1527724" cy="958690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xmlns="" id="{D06D473F-97EE-45B9-8E27-2E5F3849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90" y="-79213"/>
            <a:ext cx="3582583" cy="153695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D2F87C7-E783-495E-B4C7-340EDF86D80E}"/>
              </a:ext>
            </a:extLst>
          </p:cNvPr>
          <p:cNvSpPr txBox="1"/>
          <p:nvPr/>
        </p:nvSpPr>
        <p:spPr>
          <a:xfrm>
            <a:off x="3917933" y="399383"/>
            <a:ext cx="332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HAI BÀN TAY EM</a:t>
            </a:r>
          </a:p>
        </p:txBody>
      </p:sp>
    </p:spTree>
    <p:extLst>
      <p:ext uri="{BB962C8B-B14F-4D97-AF65-F5344CB8AC3E}">
        <p14:creationId xmlns:p14="http://schemas.microsoft.com/office/powerpoint/2010/main" val="35809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717C81E-375E-408F-930E-AEB11582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20694" y="-280061"/>
            <a:ext cx="10114157" cy="80415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1" y="2034303"/>
            <a:ext cx="918124" cy="5761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0" y="322589"/>
            <a:ext cx="918124" cy="5761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58681C8-4CAC-4EB9-9B6C-8EDAA7167A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311" y="5392564"/>
            <a:ext cx="1259891" cy="10112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1898DB2-9A33-47F6-AF5F-16CF447407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57" y="3640883"/>
            <a:ext cx="1958846" cy="2531375"/>
          </a:xfrm>
          <a:prstGeom prst="rect">
            <a:avLst/>
          </a:prstGeom>
        </p:spPr>
      </p:pic>
      <p:sp>
        <p:nvSpPr>
          <p:cNvPr id="19" name="Freeform 95">
            <a:extLst>
              <a:ext uri="{FF2B5EF4-FFF2-40B4-BE49-F238E27FC236}">
                <a16:creationId xmlns:a16="http://schemas.microsoft.com/office/drawing/2014/main" xmlns="" id="{B8D43DE7-C483-45F7-82E1-CA8D2441BD2C}"/>
              </a:ext>
            </a:extLst>
          </p:cNvPr>
          <p:cNvSpPr>
            <a:spLocks noEditPoints="1"/>
          </p:cNvSpPr>
          <p:nvPr/>
        </p:nvSpPr>
        <p:spPr bwMode="auto">
          <a:xfrm>
            <a:off x="356832" y="2610452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EA3F0354-C298-4A45-85C1-22AA0F3B19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1345" flipH="1" flipV="1">
            <a:off x="10787055" y="5450713"/>
            <a:ext cx="1016967" cy="112671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4BA7886-77E7-434A-9B74-C629391074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117575">
            <a:off x="9852892" y="751427"/>
            <a:ext cx="1016967" cy="112671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B3044744-C02C-438D-814C-3B122ACF5AC1}"/>
              </a:ext>
            </a:extLst>
          </p:cNvPr>
          <p:cNvGrpSpPr/>
          <p:nvPr/>
        </p:nvGrpSpPr>
        <p:grpSpPr>
          <a:xfrm>
            <a:off x="9912725" y="2283097"/>
            <a:ext cx="1665347" cy="2540757"/>
            <a:chOff x="8683894" y="705760"/>
            <a:chExt cx="1389852" cy="2120445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xmlns="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xmlns="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xmlns="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xmlns="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xmlns="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xmlns="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34">
            <a:extLst>
              <a:ext uri="{FF2B5EF4-FFF2-40B4-BE49-F238E27FC236}">
                <a16:creationId xmlns:a16="http://schemas.microsoft.com/office/drawing/2014/main" xmlns="" id="{5C175F10-1A76-4D0C-8BAF-3E9F84F2BC17}"/>
              </a:ext>
            </a:extLst>
          </p:cNvPr>
          <p:cNvSpPr txBox="1"/>
          <p:nvPr/>
        </p:nvSpPr>
        <p:spPr>
          <a:xfrm>
            <a:off x="3902202" y="2737013"/>
            <a:ext cx="4540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BÀI CŨ</a:t>
            </a:r>
            <a:endParaRPr kumimoji="0" lang="zh-CN" altLang="en-US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86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45E649D-21A4-49E4-9BD0-4902D9185A92}"/>
              </a:ext>
            </a:extLst>
          </p:cNvPr>
          <p:cNvSpPr txBox="1"/>
          <p:nvPr/>
        </p:nvSpPr>
        <p:spPr>
          <a:xfrm>
            <a:off x="786580" y="660994"/>
            <a:ext cx="5309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BDACB75-F5D8-41CB-B5A8-52312A3BC573}"/>
              </a:ext>
            </a:extLst>
          </p:cNvPr>
          <p:cNvSpPr txBox="1"/>
          <p:nvPr/>
        </p:nvSpPr>
        <p:spPr>
          <a:xfrm>
            <a:off x="7155221" y="717296"/>
            <a:ext cx="53094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FB7B17A-E726-4F0A-8FEB-D8E5D9F23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45" y="4613037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027D5A9-35BE-4590-B4A0-4361AF7CF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960" y="5423359"/>
            <a:ext cx="918124" cy="576149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3958402D-20F3-4935-AA4E-1B412C80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7" y="2966549"/>
            <a:ext cx="918124" cy="576149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DD198DF4-63CE-4AF2-BAE2-87F6C53FF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7" y="4995578"/>
            <a:ext cx="918124" cy="576149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xmlns="" id="{779148EC-D0A5-49DC-8B52-6D85CEF48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593" y="1892614"/>
            <a:ext cx="918124" cy="5761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4045B9D5-72CA-4626-A7FB-72B637059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731" y="4995578"/>
            <a:ext cx="918124" cy="576149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EF393355-9B8E-4E25-AB77-916567A42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214" y="426850"/>
            <a:ext cx="1527724" cy="958690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7FB9703E-424F-4128-BD25-A27F15D5F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90" y="-79213"/>
            <a:ext cx="3582583" cy="153695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1D37AF85-3C3F-4FA9-A4A1-AA0BFC12BF4D}"/>
              </a:ext>
            </a:extLst>
          </p:cNvPr>
          <p:cNvSpPr txBox="1"/>
          <p:nvPr/>
        </p:nvSpPr>
        <p:spPr>
          <a:xfrm>
            <a:off x="3917933" y="399383"/>
            <a:ext cx="332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HAI BÀN TAY EM</a:t>
            </a:r>
          </a:p>
        </p:txBody>
      </p:sp>
    </p:spTree>
    <p:extLst>
      <p:ext uri="{BB962C8B-B14F-4D97-AF65-F5344CB8AC3E}">
        <p14:creationId xmlns:p14="http://schemas.microsoft.com/office/powerpoint/2010/main" val="148700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C532B285-DE92-4168-A2AE-A1AC1ABB2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63940" y="341424"/>
            <a:ext cx="11501568" cy="6800378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9535042A-7B5E-4AC0-BC0F-8AF41A4CC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715" y="2612180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BE9BF101-0BF1-4586-B179-BE401F0CF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825" y="820406"/>
            <a:ext cx="778774" cy="488703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EB6938EF-95D8-420B-B382-DB701B370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4C344F54-EB9B-4B44-844F-78D22657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47" y="5415255"/>
            <a:ext cx="1755013" cy="110132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0691CA54-A5BD-4D41-B99B-CADAAC85B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390" y="5563891"/>
            <a:ext cx="2062230" cy="1294109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xmlns="" id="{38C82F45-0E47-4D6C-A240-E9E71C9B167C}"/>
              </a:ext>
            </a:extLst>
          </p:cNvPr>
          <p:cNvGrpSpPr/>
          <p:nvPr/>
        </p:nvGrpSpPr>
        <p:grpSpPr>
          <a:xfrm>
            <a:off x="7434136" y="760335"/>
            <a:ext cx="1089931" cy="166286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xmlns="" id="{DBE94A23-704A-4F67-BEEF-7FF0B9E045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xmlns="" id="{65874903-C6FB-4EC8-837D-5E444B58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xmlns="" id="{AD7AC40C-08F3-4D94-BB32-0AA7210326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xmlns="" id="{11463F15-5DE9-4727-B54C-D58C03D22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xmlns="" id="{8AFEF8FC-0D4E-42C3-8386-15AD1DAFF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xmlns="" id="{B33DB6A7-38D7-4379-AAD0-35A701BFA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8">
            <a:extLst>
              <a:ext uri="{FF2B5EF4-FFF2-40B4-BE49-F238E27FC236}">
                <a16:creationId xmlns:a16="http://schemas.microsoft.com/office/drawing/2014/main" xmlns="" id="{E95D2123-32EA-4491-A4DF-0A6CC046B1A6}"/>
              </a:ext>
            </a:extLst>
          </p:cNvPr>
          <p:cNvGrpSpPr/>
          <p:nvPr/>
        </p:nvGrpSpPr>
        <p:grpSpPr>
          <a:xfrm rot="406819" flipH="1">
            <a:off x="4709388" y="2238306"/>
            <a:ext cx="1114444" cy="761177"/>
            <a:chOff x="9015984" y="2528554"/>
            <a:chExt cx="2157344" cy="1473489"/>
          </a:xfrm>
        </p:grpSpPr>
        <p:sp>
          <p:nvSpPr>
            <p:cNvPr id="16" name="Freeform 166">
              <a:extLst>
                <a:ext uri="{FF2B5EF4-FFF2-40B4-BE49-F238E27FC236}">
                  <a16:creationId xmlns:a16="http://schemas.microsoft.com/office/drawing/2014/main" xmlns="" id="{7B6E2FC0-C0F7-45EF-B236-6A2F7440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7">
              <a:extLst>
                <a:ext uri="{FF2B5EF4-FFF2-40B4-BE49-F238E27FC236}">
                  <a16:creationId xmlns:a16="http://schemas.microsoft.com/office/drawing/2014/main" xmlns="" id="{D1FD14E4-6821-440F-9E56-FE622FD07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68">
              <a:extLst>
                <a:ext uri="{FF2B5EF4-FFF2-40B4-BE49-F238E27FC236}">
                  <a16:creationId xmlns:a16="http://schemas.microsoft.com/office/drawing/2014/main" xmlns="" id="{5AD5C9E3-1146-464C-A9E2-C90DDE486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69">
              <a:extLst>
                <a:ext uri="{FF2B5EF4-FFF2-40B4-BE49-F238E27FC236}">
                  <a16:creationId xmlns:a16="http://schemas.microsoft.com/office/drawing/2014/main" xmlns="" id="{322DBAE4-8A92-4FA3-B2BC-418A320A3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70">
              <a:extLst>
                <a:ext uri="{FF2B5EF4-FFF2-40B4-BE49-F238E27FC236}">
                  <a16:creationId xmlns:a16="http://schemas.microsoft.com/office/drawing/2014/main" xmlns="" id="{BEE14A05-BF81-486B-A3A2-D13154745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75">
              <a:extLst>
                <a:ext uri="{FF2B5EF4-FFF2-40B4-BE49-F238E27FC236}">
                  <a16:creationId xmlns:a16="http://schemas.microsoft.com/office/drawing/2014/main" xmlns="" id="{2F1C7A9B-5D00-4F29-9736-97F7C0A2F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6">
              <a:extLst>
                <a:ext uri="{FF2B5EF4-FFF2-40B4-BE49-F238E27FC236}">
                  <a16:creationId xmlns:a16="http://schemas.microsoft.com/office/drawing/2014/main" xmlns="" id="{9460F5D0-D457-486C-BDDC-160D84488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77">
              <a:extLst>
                <a:ext uri="{FF2B5EF4-FFF2-40B4-BE49-F238E27FC236}">
                  <a16:creationId xmlns:a16="http://schemas.microsoft.com/office/drawing/2014/main" xmlns="" id="{7314BD75-863B-4E37-96B1-99F087A7F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8">
              <a:extLst>
                <a:ext uri="{FF2B5EF4-FFF2-40B4-BE49-F238E27FC236}">
                  <a16:creationId xmlns:a16="http://schemas.microsoft.com/office/drawing/2014/main" xmlns="" id="{71319834-2034-4094-A1B5-3392D8ACD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9">
              <a:extLst>
                <a:ext uri="{FF2B5EF4-FFF2-40B4-BE49-F238E27FC236}">
                  <a16:creationId xmlns:a16="http://schemas.microsoft.com/office/drawing/2014/main" xmlns="" id="{FAFA27C3-334B-4A5D-92A6-F16F9D5B8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文本框 49">
            <a:extLst>
              <a:ext uri="{FF2B5EF4-FFF2-40B4-BE49-F238E27FC236}">
                <a16:creationId xmlns:a16="http://schemas.microsoft.com/office/drawing/2014/main" xmlns="" id="{1637ECB8-011A-4906-A381-CCEA942C8A74}"/>
              </a:ext>
            </a:extLst>
          </p:cNvPr>
          <p:cNvSpPr txBox="1"/>
          <p:nvPr/>
        </p:nvSpPr>
        <p:spPr>
          <a:xfrm>
            <a:off x="5110088" y="3045878"/>
            <a:ext cx="6509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- DẶN DÒ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3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09" y="588972"/>
            <a:ext cx="7605569" cy="61869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B4E05A1B-035A-4F01-92BD-93A045DEBBBD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xmlns="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xmlns="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xmlns="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xmlns="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xmlns="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xmlns="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4752BDAA-B3EC-45DC-AE18-1EA2F4D4D7D2}"/>
              </a:ext>
            </a:extLst>
          </p:cNvPr>
          <p:cNvSpPr txBox="1"/>
          <p:nvPr/>
        </p:nvSpPr>
        <p:spPr>
          <a:xfrm>
            <a:off x="5176904" y="3003856"/>
            <a:ext cx="58993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CHÚC</a:t>
            </a: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HỌC TỐT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FB9CB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92" y="1652939"/>
            <a:ext cx="2698244" cy="45127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668853A1-1D50-41C7-8E6A-42DD98C12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122" y="4180459"/>
            <a:ext cx="918124" cy="5761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" y="5709424"/>
            <a:ext cx="763392" cy="4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3927D4-6CD8-442E-A847-F3304261B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51706" y="241063"/>
            <a:ext cx="11501568" cy="680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62" y="2941260"/>
            <a:ext cx="3032616" cy="393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E06AFA-0AAF-4472-98F3-68F8BB5EB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56" y="3926681"/>
            <a:ext cx="3032616" cy="29806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176B9D-A85A-461F-B998-854041194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99" y="4081669"/>
            <a:ext cx="3032616" cy="270287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84E24D80-9A2F-4F44-AE81-CFAF85898F7F}"/>
              </a:ext>
            </a:extLst>
          </p:cNvPr>
          <p:cNvSpPr txBox="1"/>
          <p:nvPr/>
        </p:nvSpPr>
        <p:spPr>
          <a:xfrm rot="15416688">
            <a:off x="1797771" y="-1035062"/>
            <a:ext cx="1292662" cy="430226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kumimoji="0" lang="zh-CN" altLang="en-US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  <p:grpSp>
        <p:nvGrpSpPr>
          <p:cNvPr id="14" name="组合 6">
            <a:extLst>
              <a:ext uri="{FF2B5EF4-FFF2-40B4-BE49-F238E27FC236}">
                <a16:creationId xmlns:a16="http://schemas.microsoft.com/office/drawing/2014/main" xmlns="" id="{9DC2DE78-F67A-4218-90D9-BD2F91275339}"/>
              </a:ext>
            </a:extLst>
          </p:cNvPr>
          <p:cNvGrpSpPr/>
          <p:nvPr/>
        </p:nvGrpSpPr>
        <p:grpSpPr>
          <a:xfrm>
            <a:off x="1969095" y="1791552"/>
            <a:ext cx="3578087" cy="551348"/>
            <a:chOff x="5291493" y="1698316"/>
            <a:chExt cx="3578087" cy="551348"/>
          </a:xfrm>
        </p:grpSpPr>
        <p:sp>
          <p:nvSpPr>
            <p:cNvPr id="15" name="圆角矩形 29">
              <a:extLst>
                <a:ext uri="{FF2B5EF4-FFF2-40B4-BE49-F238E27FC236}">
                  <a16:creationId xmlns:a16="http://schemas.microsoft.com/office/drawing/2014/main" xmlns="" id="{EF06DB56-F844-40F1-B8B9-7B6C2B49CCC5}"/>
                </a:ext>
              </a:extLst>
            </p:cNvPr>
            <p:cNvSpPr/>
            <p:nvPr/>
          </p:nvSpPr>
          <p:spPr>
            <a:xfrm>
              <a:off x="5291493" y="1732830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文本框 8">
              <a:extLst>
                <a:ext uri="{FF2B5EF4-FFF2-40B4-BE49-F238E27FC236}">
                  <a16:creationId xmlns:a16="http://schemas.microsoft.com/office/drawing/2014/main" xmlns="" id="{B4802E3B-EB0B-4B2C-AF84-E4E1BABB0010}"/>
                </a:ext>
              </a:extLst>
            </p:cNvPr>
            <p:cNvSpPr txBox="1"/>
            <p:nvPr/>
          </p:nvSpPr>
          <p:spPr>
            <a:xfrm>
              <a:off x="5526264" y="1698316"/>
              <a:ext cx="3108543" cy="522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NĂNG LỰC ĐẶC THÙ:</a:t>
              </a:r>
              <a:endParaRPr lang="zh-CN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4AD43766-153A-48F9-9A52-13DA72DDD0D0}"/>
              </a:ext>
            </a:extLst>
          </p:cNvPr>
          <p:cNvSpPr txBox="1"/>
          <p:nvPr/>
        </p:nvSpPr>
        <p:spPr>
          <a:xfrm>
            <a:off x="1469830" y="2335480"/>
            <a:ext cx="9480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SGK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 Hai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8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6E91A414-EE56-4376-ABBA-27B5FB2B9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51706" y="241063"/>
            <a:ext cx="11501568" cy="6800378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174DC141-8801-4B2D-92C2-F9597828A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F1CDCBBF-3B57-4756-892E-817CA496B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DA150378-1442-4F66-9B8B-5FB27EC7A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0665035B-1B56-43D8-9AAE-A355C5D421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62" y="2941260"/>
            <a:ext cx="3032616" cy="3935368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AA94BAA7-2179-4939-81D3-3C8703724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56" y="3926681"/>
            <a:ext cx="3032616" cy="298065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D7F3DDB5-57C6-4082-823C-7970468A0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99" y="4081669"/>
            <a:ext cx="3032616" cy="2702871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xmlns="" id="{5E7B9342-F8BA-47D9-9AF6-19D22EF94373}"/>
              </a:ext>
            </a:extLst>
          </p:cNvPr>
          <p:cNvSpPr txBox="1"/>
          <p:nvPr/>
        </p:nvSpPr>
        <p:spPr>
          <a:xfrm rot="15416688">
            <a:off x="1797771" y="-1035062"/>
            <a:ext cx="1292662" cy="430226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kumimoji="0" lang="zh-CN" altLang="en-US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10" name="图片 19">
            <a:extLst>
              <a:ext uri="{FF2B5EF4-FFF2-40B4-BE49-F238E27FC236}">
                <a16:creationId xmlns:a16="http://schemas.microsoft.com/office/drawing/2014/main" xmlns="" id="{652B8ED5-5919-4180-8AEB-21D110DFA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600828B6-7380-40B0-89F7-D2E93EC616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xmlns="" id="{6944F340-AD9A-472E-876B-4CE22B59FE0D}"/>
              </a:ext>
            </a:extLst>
          </p:cNvPr>
          <p:cNvGrpSpPr/>
          <p:nvPr/>
        </p:nvGrpSpPr>
        <p:grpSpPr>
          <a:xfrm>
            <a:off x="1969095" y="1791552"/>
            <a:ext cx="3578087" cy="551348"/>
            <a:chOff x="5291493" y="1698316"/>
            <a:chExt cx="3578087" cy="551348"/>
          </a:xfrm>
        </p:grpSpPr>
        <p:sp>
          <p:nvSpPr>
            <p:cNvPr id="13" name="圆角矩形 29">
              <a:extLst>
                <a:ext uri="{FF2B5EF4-FFF2-40B4-BE49-F238E27FC236}">
                  <a16:creationId xmlns:a16="http://schemas.microsoft.com/office/drawing/2014/main" xmlns="" id="{CF6D4AF9-31CA-4D0A-B9C9-8135CD03856E}"/>
                </a:ext>
              </a:extLst>
            </p:cNvPr>
            <p:cNvSpPr/>
            <p:nvPr/>
          </p:nvSpPr>
          <p:spPr>
            <a:xfrm>
              <a:off x="5291493" y="1732830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文本框 8">
              <a:extLst>
                <a:ext uri="{FF2B5EF4-FFF2-40B4-BE49-F238E27FC236}">
                  <a16:creationId xmlns:a16="http://schemas.microsoft.com/office/drawing/2014/main" xmlns="" id="{BFACA8B7-834A-44DE-8C75-0B677836431D}"/>
                </a:ext>
              </a:extLst>
            </p:cNvPr>
            <p:cNvSpPr txBox="1"/>
            <p:nvPr/>
          </p:nvSpPr>
          <p:spPr>
            <a:xfrm>
              <a:off x="5526264" y="1698316"/>
              <a:ext cx="2832827" cy="522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NĂNG LỰC CHUNG:</a:t>
              </a:r>
              <a:endParaRPr lang="zh-CN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272E3D08-BA75-471D-BBD4-40E73682AEE4}"/>
              </a:ext>
            </a:extLst>
          </p:cNvPr>
          <p:cNvSpPr txBox="1"/>
          <p:nvPr/>
        </p:nvSpPr>
        <p:spPr>
          <a:xfrm>
            <a:off x="1469830" y="2335480"/>
            <a:ext cx="94804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574698B3-3352-409E-AEC4-8D70CD08E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51706" y="241063"/>
            <a:ext cx="11501568" cy="6800378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255DB815-ADA4-488C-928F-8DC453682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8C0E4272-D32D-4B66-97F5-331BA63DF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68DFA6F3-00F3-4003-AA72-5E6F7A226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604C776B-B485-44B7-807E-C301448F1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62" y="2941260"/>
            <a:ext cx="3032616" cy="3935368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2D41EEBE-6169-41DA-B3B1-F0A0AA7D1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56" y="3926681"/>
            <a:ext cx="3032616" cy="298065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2350C168-F420-42DB-BF82-651A560C9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99" y="4081669"/>
            <a:ext cx="3032616" cy="2702871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xmlns="" id="{AEF24A7E-D8EB-4DC7-B115-DE6E2CB75E79}"/>
              </a:ext>
            </a:extLst>
          </p:cNvPr>
          <p:cNvSpPr txBox="1"/>
          <p:nvPr/>
        </p:nvSpPr>
        <p:spPr>
          <a:xfrm rot="15416688">
            <a:off x="1797771" y="-1035062"/>
            <a:ext cx="1292662" cy="430226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kumimoji="0" lang="zh-CN" altLang="en-US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10" name="图片 19">
            <a:extLst>
              <a:ext uri="{FF2B5EF4-FFF2-40B4-BE49-F238E27FC236}">
                <a16:creationId xmlns:a16="http://schemas.microsoft.com/office/drawing/2014/main" xmlns="" id="{372661A5-F125-411E-A94B-3C8A16931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CFD4B814-D71A-46E9-AFA6-A0458BAABD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xmlns="" id="{2B4D4EBF-DA4E-417B-A5C9-6B35F820E9C1}"/>
              </a:ext>
            </a:extLst>
          </p:cNvPr>
          <p:cNvGrpSpPr/>
          <p:nvPr/>
        </p:nvGrpSpPr>
        <p:grpSpPr>
          <a:xfrm>
            <a:off x="1969095" y="1791552"/>
            <a:ext cx="3578087" cy="551348"/>
            <a:chOff x="5291493" y="1698316"/>
            <a:chExt cx="3578087" cy="551348"/>
          </a:xfrm>
        </p:grpSpPr>
        <p:sp>
          <p:nvSpPr>
            <p:cNvPr id="13" name="圆角矩形 29">
              <a:extLst>
                <a:ext uri="{FF2B5EF4-FFF2-40B4-BE49-F238E27FC236}">
                  <a16:creationId xmlns:a16="http://schemas.microsoft.com/office/drawing/2014/main" xmlns="" id="{F730B1DA-11F2-435A-99E7-9D781A58D217}"/>
                </a:ext>
              </a:extLst>
            </p:cNvPr>
            <p:cNvSpPr/>
            <p:nvPr/>
          </p:nvSpPr>
          <p:spPr>
            <a:xfrm>
              <a:off x="5291493" y="1732830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文本框 8">
              <a:extLst>
                <a:ext uri="{FF2B5EF4-FFF2-40B4-BE49-F238E27FC236}">
                  <a16:creationId xmlns:a16="http://schemas.microsoft.com/office/drawing/2014/main" xmlns="" id="{DEC4C33E-DFE7-4E59-BD0C-6EA20E4A047C}"/>
                </a:ext>
              </a:extLst>
            </p:cNvPr>
            <p:cNvSpPr txBox="1"/>
            <p:nvPr/>
          </p:nvSpPr>
          <p:spPr>
            <a:xfrm>
              <a:off x="5526264" y="1698316"/>
              <a:ext cx="2007281" cy="522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PHẨM CHẤT:</a:t>
              </a:r>
              <a:endParaRPr lang="zh-CN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F6BDCBD-20A0-4432-B091-B587C2D30201}"/>
              </a:ext>
            </a:extLst>
          </p:cNvPr>
          <p:cNvSpPr txBox="1"/>
          <p:nvPr/>
        </p:nvSpPr>
        <p:spPr>
          <a:xfrm>
            <a:off x="1469830" y="2335480"/>
            <a:ext cx="9480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66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xmlns="" id="{C83A5C14-ED91-4CD1-809E-D29FF97C9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xmlns="" id="{56065185-5C34-4F86-AA96-AA4D065B0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Lý thuyết tập đọc: hai bàn tay em tiếng việt 3">
            <a:extLst>
              <a:ext uri="{FF2B5EF4-FFF2-40B4-BE49-F238E27FC236}">
                <a16:creationId xmlns:a16="http://schemas.microsoft.com/office/drawing/2014/main" xmlns="" id="{27C59208-2E8C-4C31-8499-5BCFD8BD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r="1" b="6286"/>
          <a:stretch/>
        </p:blipFill>
        <p:spPr bwMode="auto"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2">
            <a:extLst>
              <a:ext uri="{FF2B5EF4-FFF2-40B4-BE49-F238E27FC236}">
                <a16:creationId xmlns:a16="http://schemas.microsoft.com/office/drawing/2014/main" xmlns="" id="{76920C44-D827-4971-8F43-2C3C5A9B2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09" y="588972"/>
            <a:ext cx="7605569" cy="618691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922F63A3-A221-4A80-A5EE-AC2095A59F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114909" y="1494405"/>
            <a:ext cx="6517262" cy="5363595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50575F27-553E-404F-853B-75F6F8185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xmlns="" id="{811A5424-B183-49A1-9B48-375A69AA6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xmlns="" id="{D05DCFF8-B887-442A-8C59-D3D5868E9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3D20741E-9820-4BC9-9121-A322AAB0C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8" name="组合 31">
            <a:extLst>
              <a:ext uri="{FF2B5EF4-FFF2-40B4-BE49-F238E27FC236}">
                <a16:creationId xmlns:a16="http://schemas.microsoft.com/office/drawing/2014/main" xmlns="" id="{768701B6-4465-4F02-8492-58DC3E91F4FB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xmlns="" id="{10C4A64A-637A-402E-8615-1B6D4519CD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xmlns="" id="{3A780BC3-F1D1-4641-B3EC-CF28DFBE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xmlns="" id="{E8A63CF2-6D83-498B-A7F4-1AAE6FD42C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xmlns="" id="{5E5EC5A2-599A-4B6D-AA6E-E7895982C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xmlns="" id="{03C48B61-A893-48F3-AD54-0532C527E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xmlns="" id="{B0B90706-5573-4E24-8A97-959D2635D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5" name="文本框 34">
            <a:extLst>
              <a:ext uri="{FF2B5EF4-FFF2-40B4-BE49-F238E27FC236}">
                <a16:creationId xmlns:a16="http://schemas.microsoft.com/office/drawing/2014/main" xmlns="" id="{DEF4A091-3049-439F-B6F5-C402334762A7}"/>
              </a:ext>
            </a:extLst>
          </p:cNvPr>
          <p:cNvSpPr txBox="1"/>
          <p:nvPr/>
        </p:nvSpPr>
        <p:spPr>
          <a:xfrm>
            <a:off x="4397803" y="2400062"/>
            <a:ext cx="70966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altLang="zh-CN" sz="72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ĐỌC: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baseline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BÀN</a:t>
            </a:r>
            <a:r>
              <a:rPr lang="en-US" altLang="zh-CN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TAY EM</a:t>
            </a:r>
            <a:endParaRPr kumimoji="0" lang="zh-CN" altLang="en-US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grpSp>
        <p:nvGrpSpPr>
          <p:cNvPr id="16" name="组合 36">
            <a:extLst>
              <a:ext uri="{FF2B5EF4-FFF2-40B4-BE49-F238E27FC236}">
                <a16:creationId xmlns:a16="http://schemas.microsoft.com/office/drawing/2014/main" xmlns="" id="{31CEC61D-0B1C-40DE-85EF-3F61D7B39FE5}"/>
              </a:ext>
            </a:extLst>
          </p:cNvPr>
          <p:cNvGrpSpPr/>
          <p:nvPr/>
        </p:nvGrpSpPr>
        <p:grpSpPr>
          <a:xfrm rot="1327020">
            <a:off x="5311386" y="1962205"/>
            <a:ext cx="466106" cy="2034468"/>
            <a:chOff x="392752" y="3324665"/>
            <a:chExt cx="637039" cy="2780557"/>
          </a:xfrm>
        </p:grpSpPr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xmlns="" id="{A2E343DC-7C26-476C-B188-3EE9FB00B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xmlns="" id="{7296DDEC-F154-45D7-9EB3-02A120646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91">
              <a:extLst>
                <a:ext uri="{FF2B5EF4-FFF2-40B4-BE49-F238E27FC236}">
                  <a16:creationId xmlns:a16="http://schemas.microsoft.com/office/drawing/2014/main" xmlns="" id="{BF21FF72-F7AE-4AFB-81C1-2C7F8B91BF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40">
            <a:extLst>
              <a:ext uri="{FF2B5EF4-FFF2-40B4-BE49-F238E27FC236}">
                <a16:creationId xmlns:a16="http://schemas.microsoft.com/office/drawing/2014/main" xmlns="" id="{3EDF1EE3-1689-410B-B057-DAE2B760A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21" name="图片 41">
            <a:extLst>
              <a:ext uri="{FF2B5EF4-FFF2-40B4-BE49-F238E27FC236}">
                <a16:creationId xmlns:a16="http://schemas.microsoft.com/office/drawing/2014/main" xmlns="" id="{F6CB3EE5-BA3B-4328-B2A9-78817D241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22" name="组合 42">
            <a:extLst>
              <a:ext uri="{FF2B5EF4-FFF2-40B4-BE49-F238E27FC236}">
                <a16:creationId xmlns:a16="http://schemas.microsoft.com/office/drawing/2014/main" xmlns="" id="{F09182F9-F1F3-4BFB-A424-43A266D3D1E4}"/>
              </a:ext>
            </a:extLst>
          </p:cNvPr>
          <p:cNvGrpSpPr/>
          <p:nvPr/>
        </p:nvGrpSpPr>
        <p:grpSpPr>
          <a:xfrm>
            <a:off x="7637074" y="1043741"/>
            <a:ext cx="2448550" cy="987720"/>
            <a:chOff x="4322882" y="5260680"/>
            <a:chExt cx="2448550" cy="987720"/>
          </a:xfrm>
        </p:grpSpPr>
        <p:sp>
          <p:nvSpPr>
            <p:cNvPr id="23" name="Freeform 32">
              <a:extLst>
                <a:ext uri="{FF2B5EF4-FFF2-40B4-BE49-F238E27FC236}">
                  <a16:creationId xmlns:a16="http://schemas.microsoft.com/office/drawing/2014/main" xmlns="" id="{63C04642-DF3B-4B28-98DA-C55817288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33">
              <a:extLst>
                <a:ext uri="{FF2B5EF4-FFF2-40B4-BE49-F238E27FC236}">
                  <a16:creationId xmlns:a16="http://schemas.microsoft.com/office/drawing/2014/main" xmlns="" id="{C72201A2-BE98-4956-A948-03904454B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34">
              <a:extLst>
                <a:ext uri="{FF2B5EF4-FFF2-40B4-BE49-F238E27FC236}">
                  <a16:creationId xmlns:a16="http://schemas.microsoft.com/office/drawing/2014/main" xmlns="" id="{03A5255A-5BC1-4F6A-A3B5-DE5F767D0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6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xmlns="" id="{60B8CA07-7C13-4ABA-960F-8E3F78EB3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188042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xmlns="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xmlns="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xmlns="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xmlns="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xmlns="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xmlns="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xmlns="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xmlns="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xmlns="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xmlns="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xmlns="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xmlns="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xmlns="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xmlns="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xmlns="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xmlns="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xmlns="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xmlns="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8A67A953-7482-45F7-8EC9-5133283FFE0B}"/>
              </a:ext>
            </a:extLst>
          </p:cNvPr>
          <p:cNvSpPr txBox="1"/>
          <p:nvPr/>
        </p:nvSpPr>
        <p:spPr>
          <a:xfrm>
            <a:off x="1810342" y="2624193"/>
            <a:ext cx="4109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412B1599-1767-477D-88C2-0801F845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586" y="3253569"/>
            <a:ext cx="620494" cy="60601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324A855-B3EC-42D6-B601-F0B8344B1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319" y="3664166"/>
            <a:ext cx="656544" cy="7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676</TotalTime>
  <Words>754</Words>
  <Application>Microsoft Office PowerPoint</Application>
  <PresentationFormat>Custom</PresentationFormat>
  <Paragraphs>185</Paragraphs>
  <Slides>32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39</cp:revision>
  <dcterms:created xsi:type="dcterms:W3CDTF">2017-08-18T03:02:00Z</dcterms:created>
  <dcterms:modified xsi:type="dcterms:W3CDTF">2021-09-08T00:52:03Z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