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3"/>
  </p:notesMasterIdLst>
  <p:sldIdLst>
    <p:sldId id="544" r:id="rId3"/>
    <p:sldId id="497" r:id="rId4"/>
    <p:sldId id="496" r:id="rId5"/>
    <p:sldId id="530" r:id="rId6"/>
    <p:sldId id="531" r:id="rId7"/>
    <p:sldId id="498" r:id="rId8"/>
    <p:sldId id="499" r:id="rId9"/>
    <p:sldId id="521" r:id="rId10"/>
    <p:sldId id="515" r:id="rId11"/>
    <p:sldId id="522" r:id="rId12"/>
    <p:sldId id="524" r:id="rId13"/>
    <p:sldId id="525" r:id="rId14"/>
    <p:sldId id="527" r:id="rId15"/>
    <p:sldId id="528" r:id="rId16"/>
    <p:sldId id="529" r:id="rId17"/>
    <p:sldId id="532" r:id="rId18"/>
    <p:sldId id="526" r:id="rId19"/>
    <p:sldId id="533" r:id="rId20"/>
    <p:sldId id="534" r:id="rId21"/>
    <p:sldId id="535" r:id="rId22"/>
    <p:sldId id="545" r:id="rId23"/>
    <p:sldId id="536" r:id="rId24"/>
    <p:sldId id="537" r:id="rId25"/>
    <p:sldId id="538" r:id="rId26"/>
    <p:sldId id="540" r:id="rId27"/>
    <p:sldId id="541" r:id="rId28"/>
    <p:sldId id="542" r:id="rId29"/>
    <p:sldId id="543" r:id="rId30"/>
    <p:sldId id="500" r:id="rId31"/>
    <p:sldId id="518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-186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7987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文本占位符 7987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26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149A1E3-E6BA-4263-AD95-7C24E17AE0F0}" type="slidenum">
              <a:rPr lang="en-US" altLang="zh-CN">
                <a:solidFill>
                  <a:srgbClr val="000000"/>
                </a:solidFill>
                <a:ea typeface="宋体"/>
              </a:rPr>
              <a:pPr eaLnBrk="1" hangingPunct="1"/>
              <a:t>1</a:t>
            </a:fld>
            <a:endParaRPr lang="zh-CN" altLang="en-US">
              <a:solidFill>
                <a:srgbClr val="000000"/>
              </a:solidFill>
              <a:ea typeface="宋体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1"/>
            <a:ext cx="9144173" cy="2387680"/>
          </a:xfrm>
          <a:prstGeom prst="rect">
            <a:avLst/>
          </a:prstGeom>
        </p:spPr>
        <p:txBody>
          <a:bodyPr lIns="55727" tIns="27863" rIns="55727" bIns="27863"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 lIns="55727" tIns="27863" rIns="55727" bIns="27863"/>
          <a:lstStyle>
            <a:lvl1pPr marL="0" indent="0" algn="ctr">
              <a:buNone/>
              <a:defRPr sz="2000"/>
            </a:lvl1pPr>
            <a:lvl2pPr marL="383507" indent="0" algn="ctr">
              <a:buNone/>
              <a:defRPr sz="1700"/>
            </a:lvl2pPr>
            <a:lvl3pPr marL="767014" indent="0" algn="ctr">
              <a:buNone/>
              <a:defRPr sz="1500"/>
            </a:lvl3pPr>
            <a:lvl4pPr marL="1150523" indent="0" algn="ctr">
              <a:buNone/>
              <a:defRPr sz="1300"/>
            </a:lvl4pPr>
            <a:lvl5pPr marL="1533644" indent="0" algn="ctr">
              <a:buNone/>
              <a:defRPr sz="1300"/>
            </a:lvl5pPr>
            <a:lvl6pPr marL="1917151" indent="0" algn="ctr">
              <a:buNone/>
              <a:defRPr sz="1300"/>
            </a:lvl6pPr>
            <a:lvl7pPr marL="2300658" indent="0" algn="ctr">
              <a:buNone/>
              <a:defRPr sz="1300"/>
            </a:lvl7pPr>
            <a:lvl8pPr marL="2684165" indent="0" algn="ctr">
              <a:buNone/>
              <a:defRPr sz="1300"/>
            </a:lvl8pPr>
            <a:lvl9pPr marL="3067673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45550618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30"/>
            <a:ext cx="5980067" cy="3275847"/>
          </a:xfrm>
          <a:prstGeom prst="rect">
            <a:avLst/>
          </a:prstGeo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0480527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9" y="1709798"/>
            <a:ext cx="10515799" cy="2852833"/>
          </a:xfrm>
          <a:prstGeom prst="rect">
            <a:avLst/>
          </a:prstGeom>
        </p:spPr>
        <p:txBody>
          <a:bodyPr lIns="55727" tIns="27863" rIns="55727" bIns="27863"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9" y="4589620"/>
            <a:ext cx="10515799" cy="1500237"/>
          </a:xfrm>
          <a:prstGeom prst="rect">
            <a:avLst/>
          </a:prstGeom>
        </p:spPr>
        <p:txBody>
          <a:bodyPr lIns="55727" tIns="27863" rIns="55727" bIns="27863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35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70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05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364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71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06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41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676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0912942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21" y="1825686"/>
            <a:ext cx="5181697" cy="4351484"/>
          </a:xfrm>
          <a:prstGeom prst="rect">
            <a:avLst/>
          </a:prstGeo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5327303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7" y="365139"/>
            <a:ext cx="10515799" cy="1325607"/>
          </a:xfrm>
          <a:prstGeom prst="rect">
            <a:avLst/>
          </a:prstGeom>
        </p:spPr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01" y="1778497"/>
            <a:ext cx="4873665" cy="823940"/>
          </a:xfrm>
          <a:prstGeom prst="rect">
            <a:avLst/>
          </a:prstGeom>
        </p:spPr>
        <p:txBody>
          <a:bodyPr lIns="55727" tIns="27863" rIns="55727" bIns="27863" anchor="ctr" anchorCtr="0"/>
          <a:lstStyle>
            <a:lvl1pPr marL="0" indent="0">
              <a:buNone/>
              <a:defRPr sz="2300"/>
            </a:lvl1pPr>
            <a:lvl2pPr marL="383507" indent="0">
              <a:buNone/>
              <a:defRPr sz="2000"/>
            </a:lvl2pPr>
            <a:lvl3pPr marL="767014" indent="0">
              <a:buNone/>
              <a:defRPr sz="1700"/>
            </a:lvl3pPr>
            <a:lvl4pPr marL="1150523" indent="0">
              <a:buNone/>
              <a:defRPr sz="1500"/>
            </a:lvl4pPr>
            <a:lvl5pPr marL="1533644" indent="0">
              <a:buNone/>
              <a:defRPr sz="1500"/>
            </a:lvl5pPr>
            <a:lvl6pPr marL="1917151" indent="0">
              <a:buNone/>
              <a:defRPr sz="1500"/>
            </a:lvl6pPr>
            <a:lvl7pPr marL="2300658" indent="0">
              <a:buNone/>
              <a:defRPr sz="1500"/>
            </a:lvl7pPr>
            <a:lvl8pPr marL="2684165" indent="0">
              <a:buNone/>
              <a:defRPr sz="1500"/>
            </a:lvl8pPr>
            <a:lvl9pPr marL="3067673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01" y="2665468"/>
            <a:ext cx="4873665" cy="3524402"/>
          </a:xfrm>
          <a:prstGeom prst="rect">
            <a:avLst/>
          </a:prstGeo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9" y="1778497"/>
            <a:ext cx="4897668" cy="823940"/>
          </a:xfrm>
          <a:prstGeom prst="rect">
            <a:avLst/>
          </a:prstGeom>
        </p:spPr>
        <p:txBody>
          <a:bodyPr lIns="55727" tIns="27863" rIns="55727" bIns="27863" anchor="ctr" anchorCtr="0"/>
          <a:lstStyle>
            <a:lvl1pPr marL="0" indent="0">
              <a:buNone/>
              <a:defRPr sz="2300"/>
            </a:lvl1pPr>
            <a:lvl2pPr marL="383507" indent="0">
              <a:buNone/>
              <a:defRPr sz="2000"/>
            </a:lvl2pPr>
            <a:lvl3pPr marL="767014" indent="0">
              <a:buNone/>
              <a:defRPr sz="1700"/>
            </a:lvl3pPr>
            <a:lvl4pPr marL="1150523" indent="0">
              <a:buNone/>
              <a:defRPr sz="1500"/>
            </a:lvl4pPr>
            <a:lvl5pPr marL="1533644" indent="0">
              <a:buNone/>
              <a:defRPr sz="1500"/>
            </a:lvl5pPr>
            <a:lvl6pPr marL="1917151" indent="0">
              <a:buNone/>
              <a:defRPr sz="1500"/>
            </a:lvl6pPr>
            <a:lvl7pPr marL="2300658" indent="0">
              <a:buNone/>
              <a:defRPr sz="1500"/>
            </a:lvl7pPr>
            <a:lvl8pPr marL="2684165" indent="0">
              <a:buNone/>
              <a:defRPr sz="1500"/>
            </a:lvl8pPr>
            <a:lvl9pPr marL="3067673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9" y="2665468"/>
            <a:ext cx="4897668" cy="3524402"/>
          </a:xfrm>
          <a:prstGeom prst="rect">
            <a:avLst/>
          </a:prstGeo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6654561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057210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67641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lIns="55727" tIns="27863" rIns="55727" bIns="27863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 lIns="55727" tIns="27863" rIns="55727" bIns="27863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 lIns="55727" tIns="27863" rIns="55727" bIns="27863"/>
          <a:lstStyle>
            <a:lvl1pPr marL="0" indent="0">
              <a:buNone/>
              <a:defRPr sz="1300"/>
            </a:lvl1pPr>
            <a:lvl2pPr marL="383507" indent="0">
              <a:buNone/>
              <a:defRPr sz="1200"/>
            </a:lvl2pPr>
            <a:lvl3pPr marL="767014" indent="0">
              <a:buNone/>
              <a:defRPr sz="1000"/>
            </a:lvl3pPr>
            <a:lvl4pPr marL="1150523" indent="0">
              <a:buNone/>
              <a:defRPr sz="800"/>
            </a:lvl4pPr>
            <a:lvl5pPr marL="1533644" indent="0">
              <a:buNone/>
              <a:defRPr sz="800"/>
            </a:lvl5pPr>
            <a:lvl6pPr marL="1917151" indent="0">
              <a:buNone/>
              <a:defRPr sz="800"/>
            </a:lvl6pPr>
            <a:lvl7pPr marL="2300658" indent="0">
              <a:buNone/>
              <a:defRPr sz="800"/>
            </a:lvl7pPr>
            <a:lvl8pPr marL="2684165" indent="0">
              <a:buNone/>
              <a:defRPr sz="800"/>
            </a:lvl8pPr>
            <a:lvl9pPr marL="3067673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8225466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7" y="457217"/>
            <a:ext cx="4165428" cy="1600253"/>
          </a:xfrm>
          <a:prstGeom prst="rect">
            <a:avLst/>
          </a:prstGeom>
        </p:spPr>
        <p:txBody>
          <a:bodyPr lIns="55727" tIns="27863" rIns="55727" bIns="27863" anchor="b"/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 lIns="55727" tIns="27863" rIns="55727" bIns="27863"/>
          <a:lstStyle>
            <a:lvl1pPr marL="0" indent="0">
              <a:buNone/>
              <a:defRPr sz="2700"/>
            </a:lvl1pPr>
            <a:lvl2pPr marL="383507" indent="0">
              <a:buNone/>
              <a:defRPr sz="2300"/>
            </a:lvl2pPr>
            <a:lvl3pPr marL="767014" indent="0">
              <a:buNone/>
              <a:defRPr sz="2000"/>
            </a:lvl3pPr>
            <a:lvl4pPr marL="1150523" indent="0">
              <a:buNone/>
              <a:defRPr sz="1700"/>
            </a:lvl4pPr>
            <a:lvl5pPr marL="1533644" indent="0">
              <a:buNone/>
              <a:defRPr sz="1700"/>
            </a:lvl5pPr>
            <a:lvl6pPr marL="1917151" indent="0">
              <a:buNone/>
              <a:defRPr sz="1700"/>
            </a:lvl6pPr>
            <a:lvl7pPr marL="2300658" indent="0">
              <a:buNone/>
              <a:defRPr sz="1700"/>
            </a:lvl7pPr>
            <a:lvl8pPr marL="2684165" indent="0">
              <a:buNone/>
              <a:defRPr sz="1700"/>
            </a:lvl8pPr>
            <a:lvl9pPr marL="3067673" indent="0">
              <a:buNone/>
              <a:defRPr sz="17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7" y="2057469"/>
            <a:ext cx="4165428" cy="3811716"/>
          </a:xfrm>
          <a:prstGeom prst="rect">
            <a:avLst/>
          </a:prstGeom>
        </p:spPr>
        <p:txBody>
          <a:bodyPr lIns="55727" tIns="27863" rIns="55727" bIns="27863"/>
          <a:lstStyle>
            <a:lvl1pPr marL="0" indent="0">
              <a:buNone/>
              <a:defRPr sz="1700"/>
            </a:lvl1pPr>
            <a:lvl2pPr marL="383507" indent="0">
              <a:buNone/>
              <a:defRPr sz="1500"/>
            </a:lvl2pPr>
            <a:lvl3pPr marL="767014" indent="0">
              <a:buNone/>
              <a:defRPr sz="1300"/>
            </a:lvl3pPr>
            <a:lvl4pPr marL="1150523" indent="0">
              <a:buNone/>
              <a:defRPr sz="1200"/>
            </a:lvl4pPr>
            <a:lvl5pPr marL="1533644" indent="0">
              <a:buNone/>
              <a:defRPr sz="1200"/>
            </a:lvl5pPr>
            <a:lvl6pPr marL="1917151" indent="0">
              <a:buNone/>
              <a:defRPr sz="1200"/>
            </a:lvl6pPr>
            <a:lvl7pPr marL="2300658" indent="0">
              <a:buNone/>
              <a:defRPr sz="1200"/>
            </a:lvl7pPr>
            <a:lvl8pPr marL="2684165" indent="0">
              <a:buNone/>
              <a:defRPr sz="1200"/>
            </a:lvl8pPr>
            <a:lvl9pPr marL="306767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47406735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30"/>
            <a:ext cx="5980067" cy="3275847"/>
          </a:xfrm>
          <a:prstGeom prst="rect">
            <a:avLst/>
          </a:prstGeom>
        </p:spPr>
        <p:txBody>
          <a:bodyPr vert="eaVert"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6527667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99762192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55727" tIns="27863" rIns="55727" bIns="2786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21" y="1825689"/>
            <a:ext cx="5181697" cy="2098745"/>
          </a:xfr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21" y="4076840"/>
            <a:ext cx="5181697" cy="2100333"/>
          </a:xfrm>
        </p:spPr>
        <p:txBody>
          <a:bodyPr lIns="55727" tIns="27863" rIns="55727" bIns="2786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80208411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33" descr="PPT素材-0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1589"/>
            <a:ext cx="1218776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37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advClick="0" advTm="3000">
    <p:random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 kern="12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5pPr>
      <a:lvl6pPr marL="457175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351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526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701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lvl="1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SimSun" pitchFamily="2" charset="-122"/>
          <a:cs typeface="+mn-cs"/>
        </a:defRPr>
      </a:lvl2pPr>
      <a:lvl3pPr marL="1139825" lvl="2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SimSun" pitchFamily="2" charset="-122"/>
          <a:cs typeface="+mn-cs"/>
        </a:defRPr>
      </a:lvl3pPr>
      <a:lvl4pPr marL="1598613" lvl="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4pPr>
      <a:lvl5pPr marL="2054225" lvl="4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5pPr>
      <a:lvl6pPr marL="1532483" lvl="5" indent="-139316" algn="l" defTabSz="9144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11115" lvl="6" indent="-139316" algn="l" defTabSz="9144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89749" lvl="7" indent="-139316" algn="l" defTabSz="9144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68382" lvl="8" indent="-139316" algn="l" defTabSz="9144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8633" lvl="1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57266" lvl="2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35899" lvl="3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14532" lvl="4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93165" lvl="5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71798" lvl="6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50432" lvl="7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29065" lvl="8" indent="0" algn="l" defTabSz="5572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46400" y="76200"/>
            <a:ext cx="6705600" cy="533400"/>
          </a:xfrm>
          <a:solidFill>
            <a:srgbClr val="FEBAF9"/>
          </a:solidFill>
        </p:spPr>
        <p:txBody>
          <a:bodyPr/>
          <a:lstStyle/>
          <a:p>
            <a:pPr defTabSz="914309" eaLnBrk="1" hangingPunct="1">
              <a:defRPr/>
            </a:pP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.VnAristote" pitchFamily="34" charset="0"/>
                <a:ea typeface="+mj-ea"/>
              </a:rPr>
              <a:t>Líp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.VnAristote" pitchFamily="34" charset="0"/>
                <a:ea typeface="+mj-ea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.VnAristote" pitchFamily="34" charset="0"/>
                <a:ea typeface="+mj-ea"/>
              </a:rPr>
              <a:t>häc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.VnAristote" pitchFamily="34" charset="0"/>
                <a:ea typeface="+mj-ea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.VnAristote" pitchFamily="34" charset="0"/>
                <a:ea typeface="+mj-ea"/>
              </a:rPr>
              <a:t>trùc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.VnAristote" pitchFamily="34" charset="0"/>
                <a:ea typeface="+mj-ea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.VnAristote" pitchFamily="34" charset="0"/>
                <a:ea typeface="+mj-ea"/>
              </a:rPr>
              <a:t>tuyÕn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.VnAristote" pitchFamily="34" charset="0"/>
                <a:ea typeface="+mj-ea"/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.VnAristote" pitchFamily="34" charset="0"/>
                <a:ea typeface="+mj-ea"/>
              </a:rPr>
              <a:t>3A8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.VnAristote" pitchFamily="34" charset="0"/>
              <a:ea typeface="+mj-ea"/>
            </a:endParaRPr>
          </a:p>
        </p:txBody>
      </p:sp>
      <p:pic>
        <p:nvPicPr>
          <p:cNvPr id="5123" name="Picture 8" descr="D:\Private\Luu O E\A6 - MẪU BÌA - HIỆU ỨNG PPT\ĐỒ VẬT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"/>
            <a:ext cx="113665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3075" descr="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7" y="812800"/>
            <a:ext cx="108839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71683" descr="PPT素材-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84" y="3733803"/>
            <a:ext cx="5177368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文本框 71690"/>
          <p:cNvSpPr txBox="1">
            <a:spLocks noChangeArrowheads="1"/>
          </p:cNvSpPr>
          <p:nvPr/>
        </p:nvSpPr>
        <p:spPr bwMode="auto">
          <a:xfrm>
            <a:off x="6432552" y="1709739"/>
            <a:ext cx="280246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724" tIns="27861" rIns="55724" bIns="278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Title 1</a:t>
            </a:r>
            <a:endParaRPr lang="zh-CN" altLang="en-US" sz="2000" smtClean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5127" name="文本框 71691"/>
          <p:cNvSpPr txBox="1">
            <a:spLocks noChangeArrowheads="1"/>
          </p:cNvSpPr>
          <p:nvPr/>
        </p:nvSpPr>
        <p:spPr bwMode="auto">
          <a:xfrm>
            <a:off x="6381750" y="2908300"/>
            <a:ext cx="280246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724" tIns="27861" rIns="55724" bIns="278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Title 2</a:t>
            </a:r>
            <a:endParaRPr lang="zh-CN" altLang="en-US" sz="2000" smtClean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5128" name="文本框 71692"/>
          <p:cNvSpPr txBox="1">
            <a:spLocks noChangeArrowheads="1"/>
          </p:cNvSpPr>
          <p:nvPr/>
        </p:nvSpPr>
        <p:spPr bwMode="auto">
          <a:xfrm>
            <a:off x="6432552" y="4211641"/>
            <a:ext cx="306493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5724" tIns="27861" rIns="55724" bIns="278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Title 3</a:t>
            </a:r>
            <a:endParaRPr lang="zh-CN" altLang="en-US" sz="2000" smtClean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5129" name="图片 71695" descr="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86" y="719141"/>
            <a:ext cx="22479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itle 1"/>
          <p:cNvSpPr txBox="1">
            <a:spLocks/>
          </p:cNvSpPr>
          <p:nvPr/>
        </p:nvSpPr>
        <p:spPr bwMode="auto">
          <a:xfrm>
            <a:off x="2186517" y="1295400"/>
            <a:ext cx="8229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1" rIns="91425" bIns="45711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0000"/>
              </a:solidFill>
              <a:latin typeface="HP001 4 hàng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Thứ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hai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6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tháng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9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2021</a:t>
            </a:r>
            <a:endParaRPr lang="en-US" sz="2400" b="1" dirty="0" smtClean="0">
              <a:solidFill>
                <a:srgbClr val="FF0000"/>
              </a:solidFill>
              <a:latin typeface="HP001 4 hàng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chuyện</a:t>
            </a:r>
            <a:endParaRPr lang="en-US" sz="2400" b="1" dirty="0" smtClean="0">
              <a:solidFill>
                <a:srgbClr val="FF0000"/>
              </a:solidFill>
              <a:latin typeface="HP001 4 hàng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Cậu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itchFamily="34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</a:rPr>
              <a:t> minh</a:t>
            </a:r>
            <a:endParaRPr lang="en-US" sz="2400" b="1" dirty="0" smtClean="0">
              <a:solidFill>
                <a:srgbClr val="FF0000"/>
              </a:solidFill>
              <a:latin typeface="HP001 4 hàng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211723" y="4942743"/>
            <a:ext cx="6665383" cy="134082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5132" name="Text Box 4"/>
          <p:cNvSpPr txBox="1">
            <a:spLocks noChangeArrowheads="1"/>
          </p:cNvSpPr>
          <p:nvPr/>
        </p:nvSpPr>
        <p:spPr bwMode="auto">
          <a:xfrm>
            <a:off x="5293784" y="3657600"/>
            <a:ext cx="4978400" cy="52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1" rIns="91425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(SGK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 + 5)</a:t>
            </a:r>
            <a:endParaRPr lang="en-US" sz="28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0837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xmlns="" id="{ADD9EDF2-AD9F-4280-9632-C4B7A5C37B53}"/>
              </a:ext>
            </a:extLst>
          </p:cNvPr>
          <p:cNvSpPr txBox="1"/>
          <p:nvPr/>
        </p:nvSpPr>
        <p:spPr>
          <a:xfrm>
            <a:off x="213361" y="1783532"/>
            <a:ext cx="11978639" cy="436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1.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Ngày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xưa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tìm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giúp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nước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hạ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mỗi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vùng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nọ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nộp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gà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trứng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nếu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thì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cả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phải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chịu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tội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cả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vùng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lo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sợ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Chỉ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minh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bình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tĩnh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thưa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cha: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Cha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kinh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đô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sẽ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lo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việc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cha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lấy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lạ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thế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Đành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cấp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tiền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cha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đường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endParaRPr lang="zh-CN" altLang="en-US" sz="2400" kern="0" dirty="0">
              <a:solidFill>
                <a:srgbClr val="00206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3" name="图片 29">
            <a:extLst>
              <a:ext uri="{FF2B5EF4-FFF2-40B4-BE49-F238E27FC236}">
                <a16:creationId xmlns:a16="http://schemas.microsoft.com/office/drawing/2014/main" xmlns="" id="{671F77E4-3415-43E0-B16E-9E2B0A08C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739" y="121920"/>
            <a:ext cx="5139530" cy="1650533"/>
          </a:xfrm>
          <a:prstGeom prst="rect">
            <a:avLst/>
          </a:prstGeom>
        </p:spPr>
      </p:pic>
      <p:sp>
        <p:nvSpPr>
          <p:cNvPr id="4" name="文本框 30">
            <a:extLst>
              <a:ext uri="{FF2B5EF4-FFF2-40B4-BE49-F238E27FC236}">
                <a16:creationId xmlns:a16="http://schemas.microsoft.com/office/drawing/2014/main" xmlns="" id="{E2CAE1CC-0447-47FC-984F-781DFA685BC9}"/>
              </a:ext>
            </a:extLst>
          </p:cNvPr>
          <p:cNvSpPr txBox="1"/>
          <p:nvPr/>
        </p:nvSpPr>
        <p:spPr>
          <a:xfrm>
            <a:off x="3753665" y="431571"/>
            <a:ext cx="3988592" cy="737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LUYỆN ĐỌC ĐOẠN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1" name="文本框 8">
            <a:extLst>
              <a:ext uri="{FF2B5EF4-FFF2-40B4-BE49-F238E27FC236}">
                <a16:creationId xmlns:a16="http://schemas.microsoft.com/office/drawing/2014/main" xmlns="" id="{7463A202-2339-43A0-9A18-6CD113BC16C5}"/>
              </a:ext>
            </a:extLst>
          </p:cNvPr>
          <p:cNvSpPr txBox="1"/>
          <p:nvPr/>
        </p:nvSpPr>
        <p:spPr>
          <a:xfrm>
            <a:off x="213360" y="1772453"/>
            <a:ext cx="11978639" cy="436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1.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Ngày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xưa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tìm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giúp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nước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hạ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mỗi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vùng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nọ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nộp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gà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trông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trứng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nếu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thì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cả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phải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chịu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tội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cả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vùng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lo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sợ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Chỉ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minh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bình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tĩnh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thưa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cha: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Cha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kinh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đô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sẽ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lo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việc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cha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lấy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lạ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thế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Đành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cấp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tiền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cha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đường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endParaRPr lang="zh-CN" altLang="en-US" sz="2400" kern="0" dirty="0">
              <a:solidFill>
                <a:srgbClr val="00206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xmlns="" id="{94C5DE35-8F7D-4CFD-A105-64F982CA0B5F}"/>
              </a:ext>
            </a:extLst>
          </p:cNvPr>
          <p:cNvCxnSpPr/>
          <p:nvPr/>
        </p:nvCxnSpPr>
        <p:spPr>
          <a:xfrm flipH="1">
            <a:off x="9141657" y="2343983"/>
            <a:ext cx="213360" cy="4728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xmlns="" id="{95853A44-BE50-4DAA-AD44-769211207D93}"/>
              </a:ext>
            </a:extLst>
          </p:cNvPr>
          <p:cNvCxnSpPr/>
          <p:nvPr/>
        </p:nvCxnSpPr>
        <p:spPr>
          <a:xfrm flipH="1">
            <a:off x="2679897" y="2343983"/>
            <a:ext cx="213360" cy="4728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29">
            <a:extLst>
              <a:ext uri="{FF2B5EF4-FFF2-40B4-BE49-F238E27FC236}">
                <a16:creationId xmlns:a16="http://schemas.microsoft.com/office/drawing/2014/main" xmlns="" id="{0B06047C-1FC8-4C4E-A03B-EE5576D8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739" y="106680"/>
            <a:ext cx="5139530" cy="1650533"/>
          </a:xfrm>
          <a:prstGeom prst="rect">
            <a:avLst/>
          </a:prstGeom>
        </p:spPr>
      </p:pic>
      <p:sp>
        <p:nvSpPr>
          <p:cNvPr id="17" name="文本框 30">
            <a:extLst>
              <a:ext uri="{FF2B5EF4-FFF2-40B4-BE49-F238E27FC236}">
                <a16:creationId xmlns:a16="http://schemas.microsoft.com/office/drawing/2014/main" xmlns="" id="{44673639-FA08-4512-A223-F8B9761BE72C}"/>
              </a:ext>
            </a:extLst>
          </p:cNvPr>
          <p:cNvSpPr txBox="1"/>
          <p:nvPr/>
        </p:nvSpPr>
        <p:spPr>
          <a:xfrm>
            <a:off x="3753665" y="416331"/>
            <a:ext cx="3988592" cy="737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LUYỆN ĐỌC ĐOẠN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29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xmlns="" id="{78B3A845-0308-44E4-AE8A-ED142D589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46" y="5207467"/>
            <a:ext cx="7351307" cy="1650533"/>
          </a:xfrm>
          <a:prstGeom prst="rect">
            <a:avLst/>
          </a:prstGeom>
        </p:spPr>
      </p:pic>
      <p:sp>
        <p:nvSpPr>
          <p:cNvPr id="3" name="文本框 30">
            <a:extLst>
              <a:ext uri="{FF2B5EF4-FFF2-40B4-BE49-F238E27FC236}">
                <a16:creationId xmlns:a16="http://schemas.microsoft.com/office/drawing/2014/main" xmlns="" id="{65778F80-3CE2-4A09-9666-11D35E47A898}"/>
              </a:ext>
            </a:extLst>
          </p:cNvPr>
          <p:cNvSpPr txBox="1"/>
          <p:nvPr/>
        </p:nvSpPr>
        <p:spPr>
          <a:xfrm>
            <a:off x="2909068" y="5507096"/>
            <a:ext cx="6373861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Kinh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đô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là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nơi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và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triều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đình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đóng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1026" name="Picture 2" descr="Cẩm nang du lịch văn hoá cố đô Huế - Baolau.vn">
            <a:extLst>
              <a:ext uri="{FF2B5EF4-FFF2-40B4-BE49-F238E27FC236}">
                <a16:creationId xmlns:a16="http://schemas.microsoft.com/office/drawing/2014/main" xmlns="" id="{BD9683D8-50C0-49C2-9958-EEF775A01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22" y="30193"/>
            <a:ext cx="866394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30">
            <a:extLst>
              <a:ext uri="{FF2B5EF4-FFF2-40B4-BE49-F238E27FC236}">
                <a16:creationId xmlns:a16="http://schemas.microsoft.com/office/drawing/2014/main" xmlns="" id="{7FA9FAA2-7F33-4170-BE9F-79AEAF81C468}"/>
              </a:ext>
            </a:extLst>
          </p:cNvPr>
          <p:cNvSpPr txBox="1"/>
          <p:nvPr/>
        </p:nvSpPr>
        <p:spPr>
          <a:xfrm>
            <a:off x="4988164" y="459794"/>
            <a:ext cx="2215671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Kinh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đô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Huế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872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80E2E2F-421F-42F9-B016-EABFC68B8DFB}"/>
              </a:ext>
            </a:extLst>
          </p:cNvPr>
          <p:cNvSpPr txBox="1"/>
          <p:nvPr/>
        </p:nvSpPr>
        <p:spPr>
          <a:xfrm>
            <a:off x="1051560" y="401053"/>
            <a:ext cx="10500360" cy="5803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2.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Đến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trước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cung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kêu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khóc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om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sòm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gọi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vào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hỏi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kia,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dám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đến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đây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ầm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ĩ?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Muôn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tâu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- 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đáp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–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bố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mới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bắt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xin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sữa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xin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liền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bị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đuổi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quát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Thằng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láo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dám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đùa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trẫm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!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Bố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ngươi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đàn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thì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!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bèn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đáp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Muôn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tâu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vậy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ra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phải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nộp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gà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trống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trứng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ạ?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bật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cười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thầm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khen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nhưng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vẫn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thử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nữa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defTabSz="1218804">
              <a:lnSpc>
                <a:spcPct val="130000"/>
              </a:lnSpc>
              <a:defRPr/>
            </a:pPr>
            <a:endParaRPr lang="zh-CN" altLang="en-US" sz="2400" kern="0" dirty="0">
              <a:solidFill>
                <a:srgbClr val="00206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87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DB72F85-9A74-423F-9F0D-28EBD6D5BCC3}"/>
              </a:ext>
            </a:extLst>
          </p:cNvPr>
          <p:cNvSpPr txBox="1"/>
          <p:nvPr/>
        </p:nvSpPr>
        <p:spPr>
          <a:xfrm>
            <a:off x="1005840" y="635314"/>
            <a:ext cx="10180320" cy="3954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3.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Hôm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sau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đem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đến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chim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sẻ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nhỏ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bảo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bai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mâm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cỗ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đưa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sứ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giả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chiếc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kim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khâu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Xin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ông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về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tâu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rèn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tôi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chiếc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kim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dao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thật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sắc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xẻ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thịt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chim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tìm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giỏi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bèn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trọng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thưởng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gửi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vào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trường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học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luyện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kern="0" dirty="0">
              <a:solidFill>
                <a:srgbClr val="00206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D13A6CC-6DCA-475B-BE0D-9461D794298E}"/>
              </a:ext>
            </a:extLst>
          </p:cNvPr>
          <p:cNvSpPr txBox="1"/>
          <p:nvPr/>
        </p:nvSpPr>
        <p:spPr>
          <a:xfrm>
            <a:off x="1005840" y="618687"/>
            <a:ext cx="10180320" cy="3954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3.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Hôm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sau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đem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đến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chim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sẻ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nhỏ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bảo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bai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mâm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cỗ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đưa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sứ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giả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chiếc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kim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khâu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- Xin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ông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về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tâu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rèn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tôi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chiếc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kim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dao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thật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sắc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xẻ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thịt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chim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tìm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giỏi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bèn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trọng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thưởng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gửi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vào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trường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học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luyện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8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kern="0" dirty="0">
              <a:solidFill>
                <a:srgbClr val="00206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54845F62-703B-4B83-811D-3E3CF8D674E6}"/>
              </a:ext>
            </a:extLst>
          </p:cNvPr>
          <p:cNvCxnSpPr/>
          <p:nvPr/>
        </p:nvCxnSpPr>
        <p:spPr>
          <a:xfrm flipH="1">
            <a:off x="4191000" y="2956108"/>
            <a:ext cx="213360" cy="4728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F3CA3624-E22B-45C0-A855-9037376CE75B}"/>
              </a:ext>
            </a:extLst>
          </p:cNvPr>
          <p:cNvCxnSpPr/>
          <p:nvPr/>
        </p:nvCxnSpPr>
        <p:spPr>
          <a:xfrm flipH="1">
            <a:off x="5958840" y="2452736"/>
            <a:ext cx="213360" cy="4728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A0A2A16E-0628-4FD1-A073-78134F6B2AD0}"/>
              </a:ext>
            </a:extLst>
          </p:cNvPr>
          <p:cNvSpPr txBox="1"/>
          <p:nvPr/>
        </p:nvSpPr>
        <p:spPr>
          <a:xfrm>
            <a:off x="2697480" y="4870259"/>
            <a:ext cx="929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kern="0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Trọng</a:t>
            </a:r>
            <a:r>
              <a:rPr lang="en-US" altLang="zh-CN" sz="2400" kern="0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thưởng</a:t>
            </a:r>
            <a:r>
              <a:rPr lang="en-US" altLang="zh-CN" sz="2400" kern="0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: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tặng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thưởng</a:t>
            </a:r>
            <a:r>
              <a:rPr lang="en-US" altLang="zh-CN" sz="24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2800" kern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xmlns="" id="{47B04DC4-0DBD-4C6B-8D8C-932158C50DA1}"/>
              </a:ext>
            </a:extLst>
          </p:cNvPr>
          <p:cNvCxnSpPr/>
          <p:nvPr/>
        </p:nvCxnSpPr>
        <p:spPr>
          <a:xfrm>
            <a:off x="8275320" y="4023360"/>
            <a:ext cx="1920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0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9">
            <a:extLst>
              <a:ext uri="{FF2B5EF4-FFF2-40B4-BE49-F238E27FC236}">
                <a16:creationId xmlns:a16="http://schemas.microsoft.com/office/drawing/2014/main" xmlns="" id="{883EC0C4-CC78-4ABA-9639-34B8C2A3A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555" y="975360"/>
            <a:ext cx="5139530" cy="1650533"/>
          </a:xfrm>
          <a:prstGeom prst="rect">
            <a:avLst/>
          </a:prstGeom>
        </p:spPr>
      </p:pic>
      <p:sp>
        <p:nvSpPr>
          <p:cNvPr id="14" name="文本框 30">
            <a:extLst>
              <a:ext uri="{FF2B5EF4-FFF2-40B4-BE49-F238E27FC236}">
                <a16:creationId xmlns:a16="http://schemas.microsoft.com/office/drawing/2014/main" xmlns="" id="{6A172CE6-7C46-440C-A617-EF9E679E0795}"/>
              </a:ext>
            </a:extLst>
          </p:cNvPr>
          <p:cNvSpPr txBox="1"/>
          <p:nvPr/>
        </p:nvSpPr>
        <p:spPr>
          <a:xfrm>
            <a:off x="3646985" y="1285011"/>
            <a:ext cx="4655442" cy="737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LUYỆN ĐỌC CÁ NHÂN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15" name="图片 29">
            <a:extLst>
              <a:ext uri="{FF2B5EF4-FFF2-40B4-BE49-F238E27FC236}">
                <a16:creationId xmlns:a16="http://schemas.microsoft.com/office/drawing/2014/main" xmlns="" id="{21848229-0315-4C88-81BC-2D190CC3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555" y="2560559"/>
            <a:ext cx="5139530" cy="1650533"/>
          </a:xfrm>
          <a:prstGeom prst="rect">
            <a:avLst/>
          </a:prstGeom>
        </p:spPr>
      </p:pic>
      <p:sp>
        <p:nvSpPr>
          <p:cNvPr id="16" name="文本框 30">
            <a:extLst>
              <a:ext uri="{FF2B5EF4-FFF2-40B4-BE49-F238E27FC236}">
                <a16:creationId xmlns:a16="http://schemas.microsoft.com/office/drawing/2014/main" xmlns="" id="{6EF3C28C-EE0B-4B5E-B7B0-5CF4C6098E0A}"/>
              </a:ext>
            </a:extLst>
          </p:cNvPr>
          <p:cNvSpPr txBox="1"/>
          <p:nvPr/>
        </p:nvSpPr>
        <p:spPr>
          <a:xfrm>
            <a:off x="4980683" y="3017070"/>
            <a:ext cx="1988045" cy="737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THI ĐỌC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31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72BB62C-450D-4E57-B72A-494ACC8B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6" y="-8032"/>
            <a:ext cx="11188006" cy="3592968"/>
          </a:xfrm>
          <a:prstGeom prst="rect">
            <a:avLst/>
          </a:prstGeom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xmlns="" id="{08FFC9AA-D72D-4BF5-97A2-3D2D6C5C033D}"/>
              </a:ext>
            </a:extLst>
          </p:cNvPr>
          <p:cNvSpPr txBox="1"/>
          <p:nvPr/>
        </p:nvSpPr>
        <p:spPr>
          <a:xfrm>
            <a:off x="3307080" y="972655"/>
            <a:ext cx="5993493" cy="127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66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TÌM HIỂU BÀI</a:t>
            </a:r>
            <a:endParaRPr lang="zh-CN" altLang="en-US" sz="66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文本框 30">
            <a:extLst>
              <a:ext uri="{FF2B5EF4-FFF2-40B4-BE49-F238E27FC236}">
                <a16:creationId xmlns:a16="http://schemas.microsoft.com/office/drawing/2014/main" xmlns="" id="{C6D1F500-80C0-4F12-8B73-C13CC09312CF}"/>
              </a:ext>
            </a:extLst>
          </p:cNvPr>
          <p:cNvSpPr txBox="1"/>
          <p:nvPr/>
        </p:nvSpPr>
        <p:spPr>
          <a:xfrm>
            <a:off x="3307080" y="2766195"/>
            <a:ext cx="6485302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nghĩ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ra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kế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tìm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5" name="文本框 30">
            <a:extLst>
              <a:ext uri="{FF2B5EF4-FFF2-40B4-BE49-F238E27FC236}">
                <a16:creationId xmlns:a16="http://schemas.microsoft.com/office/drawing/2014/main" xmlns="" id="{4063E204-FE62-4F77-9CC0-067B557BB8A6}"/>
              </a:ext>
            </a:extLst>
          </p:cNvPr>
          <p:cNvSpPr txBox="1"/>
          <p:nvPr/>
        </p:nvSpPr>
        <p:spPr>
          <a:xfrm>
            <a:off x="3061175" y="3399656"/>
            <a:ext cx="7662251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ra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mỗi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vùng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nọ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phải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nộp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gà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trống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trứng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6" name="文本框 30">
            <a:extLst>
              <a:ext uri="{FF2B5EF4-FFF2-40B4-BE49-F238E27FC236}">
                <a16:creationId xmlns:a16="http://schemas.microsoft.com/office/drawing/2014/main" xmlns="" id="{77604FA1-242C-423B-B991-97830BBD1090}"/>
              </a:ext>
            </a:extLst>
          </p:cNvPr>
          <p:cNvSpPr txBox="1"/>
          <p:nvPr/>
        </p:nvSpPr>
        <p:spPr>
          <a:xfrm>
            <a:off x="2267066" y="2854812"/>
            <a:ext cx="9421169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thái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độ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dân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chúng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như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thế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7" name="文本框 30">
            <a:extLst>
              <a:ext uri="{FF2B5EF4-FFF2-40B4-BE49-F238E27FC236}">
                <a16:creationId xmlns:a16="http://schemas.microsoft.com/office/drawing/2014/main" xmlns="" id="{6205FB9C-1F88-4B0B-BCFC-3B49E7C0141C}"/>
              </a:ext>
            </a:extLst>
          </p:cNvPr>
          <p:cNvSpPr txBox="1"/>
          <p:nvPr/>
        </p:nvSpPr>
        <p:spPr>
          <a:xfrm>
            <a:off x="2718605" y="3421758"/>
            <a:ext cx="7662251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Dân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chúng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cảm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thấy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rất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lo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sợ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khi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8" name="文本框 30">
            <a:extLst>
              <a:ext uri="{FF2B5EF4-FFF2-40B4-BE49-F238E27FC236}">
                <a16:creationId xmlns:a16="http://schemas.microsoft.com/office/drawing/2014/main" xmlns="" id="{932E5349-E917-45AB-B7C2-6B5070E989AF}"/>
              </a:ext>
            </a:extLst>
          </p:cNvPr>
          <p:cNvSpPr txBox="1"/>
          <p:nvPr/>
        </p:nvSpPr>
        <p:spPr>
          <a:xfrm>
            <a:off x="3962803" y="2878180"/>
            <a:ext cx="4767652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Vì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họ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cảm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thấy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lo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sợ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" name="文本框 30">
            <a:extLst>
              <a:ext uri="{FF2B5EF4-FFF2-40B4-BE49-F238E27FC236}">
                <a16:creationId xmlns:a16="http://schemas.microsoft.com/office/drawing/2014/main" xmlns="" id="{DDFC3FCF-BC21-424F-934A-36837117316A}"/>
              </a:ext>
            </a:extLst>
          </p:cNvPr>
          <p:cNvSpPr txBox="1"/>
          <p:nvPr/>
        </p:nvSpPr>
        <p:spPr>
          <a:xfrm>
            <a:off x="3323372" y="3292456"/>
            <a:ext cx="7662251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Vì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gà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trống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trứng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0" name="文本框 30">
            <a:extLst>
              <a:ext uri="{FF2B5EF4-FFF2-40B4-BE49-F238E27FC236}">
                <a16:creationId xmlns:a16="http://schemas.microsoft.com/office/drawing/2014/main" xmlns="" id="{7DA63F5C-805C-4BEB-86C8-9EB2DA6FEA3C}"/>
              </a:ext>
            </a:extLst>
          </p:cNvPr>
          <p:cNvSpPr txBox="1"/>
          <p:nvPr/>
        </p:nvSpPr>
        <p:spPr>
          <a:xfrm>
            <a:off x="3063903" y="2913545"/>
            <a:ext cx="7921720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Vậy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cảm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thấy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thế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nghe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1" name="文本框 30">
            <a:extLst>
              <a:ext uri="{FF2B5EF4-FFF2-40B4-BE49-F238E27FC236}">
                <a16:creationId xmlns:a16="http://schemas.microsoft.com/office/drawing/2014/main" xmlns="" id="{43284789-8073-4F87-B7E3-9EA623634A47}"/>
              </a:ext>
            </a:extLst>
          </p:cNvPr>
          <p:cNvSpPr txBox="1"/>
          <p:nvPr/>
        </p:nvSpPr>
        <p:spPr>
          <a:xfrm>
            <a:off x="3088010" y="3340923"/>
            <a:ext cx="7662251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cảm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thấy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rất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tĩnh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214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>
            <a:extLst>
              <a:ext uri="{FF2B5EF4-FFF2-40B4-BE49-F238E27FC236}">
                <a16:creationId xmlns:a16="http://schemas.microsoft.com/office/drawing/2014/main" xmlns="" id="{DF27479C-D8E0-4585-8B32-AD27A4289F2E}"/>
              </a:ext>
            </a:extLst>
          </p:cNvPr>
          <p:cNvSpPr txBox="1"/>
          <p:nvPr/>
        </p:nvSpPr>
        <p:spPr>
          <a:xfrm>
            <a:off x="2838967" y="3429000"/>
            <a:ext cx="6929718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thế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444B03A1-224B-49B6-906A-791199969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97" y="-28492"/>
            <a:ext cx="11188006" cy="3592968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5DF80BD5-F4C2-4EDD-B28E-84823014070A}"/>
              </a:ext>
            </a:extLst>
          </p:cNvPr>
          <p:cNvSpPr txBox="1"/>
          <p:nvPr/>
        </p:nvSpPr>
        <p:spPr>
          <a:xfrm>
            <a:off x="3307080" y="835495"/>
            <a:ext cx="5993493" cy="127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66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TÌM HIỂU BÀI</a:t>
            </a:r>
            <a:endParaRPr lang="zh-CN" altLang="en-US" sz="66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5" name="文本框 30">
            <a:extLst>
              <a:ext uri="{FF2B5EF4-FFF2-40B4-BE49-F238E27FC236}">
                <a16:creationId xmlns:a16="http://schemas.microsoft.com/office/drawing/2014/main" xmlns="" id="{BB83FF75-C0FD-4E71-8615-77E26BA07138}"/>
              </a:ext>
            </a:extLst>
          </p:cNvPr>
          <p:cNvSpPr txBox="1"/>
          <p:nvPr/>
        </p:nvSpPr>
        <p:spPr>
          <a:xfrm>
            <a:off x="2838967" y="4010447"/>
            <a:ext cx="7662251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đến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trước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cung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kêu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khóc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om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sòm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39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xmlns="" id="{228086A7-1F55-46F0-B8E0-3F2E18E6B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946" y="3213081"/>
            <a:ext cx="7351307" cy="1650533"/>
          </a:xfrm>
          <a:prstGeom prst="rect">
            <a:avLst/>
          </a:prstGeom>
        </p:spPr>
      </p:pic>
      <p:sp>
        <p:nvSpPr>
          <p:cNvPr id="3" name="文本框 30">
            <a:extLst>
              <a:ext uri="{FF2B5EF4-FFF2-40B4-BE49-F238E27FC236}">
                <a16:creationId xmlns:a16="http://schemas.microsoft.com/office/drawing/2014/main" xmlns="" id="{661AE34F-BFE0-48D8-9DB5-8FC6EB1CC11E}"/>
              </a:ext>
            </a:extLst>
          </p:cNvPr>
          <p:cNvSpPr txBox="1"/>
          <p:nvPr/>
        </p:nvSpPr>
        <p:spPr>
          <a:xfrm>
            <a:off x="3911959" y="2225580"/>
            <a:ext cx="3894015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Om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sòm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nghĩa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là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gì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5" name="文本框 30">
            <a:extLst>
              <a:ext uri="{FF2B5EF4-FFF2-40B4-BE49-F238E27FC236}">
                <a16:creationId xmlns:a16="http://schemas.microsoft.com/office/drawing/2014/main" xmlns="" id="{6F903DDD-5EE0-4718-8241-C847478554C5}"/>
              </a:ext>
            </a:extLst>
          </p:cNvPr>
          <p:cNvSpPr txBox="1"/>
          <p:nvPr/>
        </p:nvSpPr>
        <p:spPr>
          <a:xfrm>
            <a:off x="3833372" y="2225580"/>
            <a:ext cx="4982454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Đặt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câu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từ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“ om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sòm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”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6" name="文本框 30">
            <a:extLst>
              <a:ext uri="{FF2B5EF4-FFF2-40B4-BE49-F238E27FC236}">
                <a16:creationId xmlns:a16="http://schemas.microsoft.com/office/drawing/2014/main" xmlns="" id="{4CBF26FC-E777-4E0B-9830-5562CC2F2C03}"/>
              </a:ext>
            </a:extLst>
          </p:cNvPr>
          <p:cNvSpPr txBox="1"/>
          <p:nvPr/>
        </p:nvSpPr>
        <p:spPr>
          <a:xfrm>
            <a:off x="3833372" y="3741310"/>
            <a:ext cx="4727576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Om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sòm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: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ầm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ĩ,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gây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náo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động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3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>
            <a:extLst>
              <a:ext uri="{FF2B5EF4-FFF2-40B4-BE49-F238E27FC236}">
                <a16:creationId xmlns:a16="http://schemas.microsoft.com/office/drawing/2014/main" xmlns="" id="{ABA4B34D-0F1E-422A-9164-41FE9D9705D6}"/>
              </a:ext>
            </a:extLst>
          </p:cNvPr>
          <p:cNvSpPr txBox="1"/>
          <p:nvPr/>
        </p:nvSpPr>
        <p:spPr>
          <a:xfrm>
            <a:off x="2838967" y="3389349"/>
            <a:ext cx="7327647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điều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vô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lý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6B0462E2-3796-4334-976E-E94972344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97" y="-13252"/>
            <a:ext cx="11188006" cy="3592968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F911094C-720A-423C-88EE-5E75AA6E6559}"/>
              </a:ext>
            </a:extLst>
          </p:cNvPr>
          <p:cNvSpPr txBox="1"/>
          <p:nvPr/>
        </p:nvSpPr>
        <p:spPr>
          <a:xfrm>
            <a:off x="3307080" y="972655"/>
            <a:ext cx="5993493" cy="127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66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TÌM HIỂU BÀI</a:t>
            </a:r>
            <a:endParaRPr lang="zh-CN" altLang="en-US" sz="66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5" name="文本框 30">
            <a:extLst>
              <a:ext uri="{FF2B5EF4-FFF2-40B4-BE49-F238E27FC236}">
                <a16:creationId xmlns:a16="http://schemas.microsoft.com/office/drawing/2014/main" xmlns="" id="{D75D6478-8D32-4966-A9E8-3CE32AEC40B9}"/>
              </a:ext>
            </a:extLst>
          </p:cNvPr>
          <p:cNvSpPr txBox="1"/>
          <p:nvPr/>
        </p:nvSpPr>
        <p:spPr>
          <a:xfrm>
            <a:off x="2438036" y="3770526"/>
            <a:ext cx="8651993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rằng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bố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mới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sai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xin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sữa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, do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xin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liền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bị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đuổi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6" name="文本框 30">
            <a:extLst>
              <a:ext uri="{FF2B5EF4-FFF2-40B4-BE49-F238E27FC236}">
                <a16:creationId xmlns:a16="http://schemas.microsoft.com/office/drawing/2014/main" xmlns="" id="{436D3C78-5748-42E2-9460-D511E26134B8}"/>
              </a:ext>
            </a:extLst>
          </p:cNvPr>
          <p:cNvSpPr txBox="1"/>
          <p:nvPr/>
        </p:nvSpPr>
        <p:spPr>
          <a:xfrm>
            <a:off x="3107277" y="3403285"/>
            <a:ext cx="6393097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nghe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điều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vô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lý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đó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7" name="文本框 30">
            <a:extLst>
              <a:ext uri="{FF2B5EF4-FFF2-40B4-BE49-F238E27FC236}">
                <a16:creationId xmlns:a16="http://schemas.microsoft.com/office/drawing/2014/main" xmlns="" id="{4923A652-9C0D-4E15-BDCC-F171103C52AE}"/>
              </a:ext>
            </a:extLst>
          </p:cNvPr>
          <p:cNvSpPr txBox="1"/>
          <p:nvPr/>
        </p:nvSpPr>
        <p:spPr>
          <a:xfrm>
            <a:off x="2438035" y="3770526"/>
            <a:ext cx="8651993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rằng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bố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đàn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ông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thì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thể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8" name="文本框 30">
            <a:extLst>
              <a:ext uri="{FF2B5EF4-FFF2-40B4-BE49-F238E27FC236}">
                <a16:creationId xmlns:a16="http://schemas.microsoft.com/office/drawing/2014/main" xmlns="" id="{53536587-1F5A-457A-B35E-E0782EE1E0F2}"/>
              </a:ext>
            </a:extLst>
          </p:cNvPr>
          <p:cNvSpPr txBox="1"/>
          <p:nvPr/>
        </p:nvSpPr>
        <p:spPr>
          <a:xfrm>
            <a:off x="2614678" y="3344672"/>
            <a:ext cx="8214108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bình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tĩnh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đáp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lời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như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thế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" name="文本框 30">
            <a:extLst>
              <a:ext uri="{FF2B5EF4-FFF2-40B4-BE49-F238E27FC236}">
                <a16:creationId xmlns:a16="http://schemas.microsoft.com/office/drawing/2014/main" xmlns="" id="{39F46B84-E5C6-4BB8-A664-9C1010015834}"/>
              </a:ext>
            </a:extLst>
          </p:cNvPr>
          <p:cNvSpPr txBox="1"/>
          <p:nvPr/>
        </p:nvSpPr>
        <p:spPr>
          <a:xfrm>
            <a:off x="2614678" y="3707764"/>
            <a:ext cx="8651993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hỏi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tại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ra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nộp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gà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trống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trứng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7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>
            <a:extLst>
              <a:ext uri="{FF2B5EF4-FFF2-40B4-BE49-F238E27FC236}">
                <a16:creationId xmlns:a16="http://schemas.microsoft.com/office/drawing/2014/main" xmlns="" id="{AB292FD3-AD01-4083-937F-C05FA62F7B49}"/>
              </a:ext>
            </a:extLst>
          </p:cNvPr>
          <p:cNvSpPr txBox="1"/>
          <p:nvPr/>
        </p:nvSpPr>
        <p:spPr>
          <a:xfrm>
            <a:off x="2261898" y="3443048"/>
            <a:ext cx="8816388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cuộc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thử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sau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yêu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cầu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điều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2A6DC6E9-AE2C-45AB-B9E7-2CBFB357A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97" y="0"/>
            <a:ext cx="11188006" cy="3592968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4DF87EFC-78F5-4CB0-AE52-B7A6A75AB17A}"/>
              </a:ext>
            </a:extLst>
          </p:cNvPr>
          <p:cNvSpPr txBox="1"/>
          <p:nvPr/>
        </p:nvSpPr>
        <p:spPr>
          <a:xfrm>
            <a:off x="3307080" y="835495"/>
            <a:ext cx="5993493" cy="127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66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TÌM HIỂU BÀI</a:t>
            </a:r>
            <a:endParaRPr lang="zh-CN" altLang="en-US" sz="66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5" name="文本框 30">
            <a:extLst>
              <a:ext uri="{FF2B5EF4-FFF2-40B4-BE49-F238E27FC236}">
                <a16:creationId xmlns:a16="http://schemas.microsoft.com/office/drawing/2014/main" xmlns="" id="{9A92F7B1-ACB8-4E49-9B73-0ED1DE6C85B0}"/>
              </a:ext>
            </a:extLst>
          </p:cNvPr>
          <p:cNvSpPr txBox="1"/>
          <p:nvPr/>
        </p:nvSpPr>
        <p:spPr>
          <a:xfrm>
            <a:off x="2838967" y="3970796"/>
            <a:ext cx="7662251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Rèn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chiếc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kim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khâu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dao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thật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sắc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xẻ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thịt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chim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7" name="文本框 30">
            <a:extLst>
              <a:ext uri="{FF2B5EF4-FFF2-40B4-BE49-F238E27FC236}">
                <a16:creationId xmlns:a16="http://schemas.microsoft.com/office/drawing/2014/main" xmlns="" id="{C54E6A21-6761-438A-955B-50C2F7692D24}"/>
              </a:ext>
            </a:extLst>
          </p:cNvPr>
          <p:cNvSpPr txBox="1"/>
          <p:nvPr/>
        </p:nvSpPr>
        <p:spPr>
          <a:xfrm>
            <a:off x="1690782" y="3462671"/>
            <a:ext cx="9871613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Vậy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thể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rèn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dao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từ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chiếc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kim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khâu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8" name="文本框 30">
            <a:extLst>
              <a:ext uri="{FF2B5EF4-FFF2-40B4-BE49-F238E27FC236}">
                <a16:creationId xmlns:a16="http://schemas.microsoft.com/office/drawing/2014/main" xmlns="" id="{3F0A2A19-BDA2-47CF-9B64-1B3B038915D1}"/>
              </a:ext>
            </a:extLst>
          </p:cNvPr>
          <p:cNvSpPr txBox="1"/>
          <p:nvPr/>
        </p:nvSpPr>
        <p:spPr>
          <a:xfrm>
            <a:off x="4027752" y="4264200"/>
            <a:ext cx="7662251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thể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rèn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" name="文本框 30">
            <a:extLst>
              <a:ext uri="{FF2B5EF4-FFF2-40B4-BE49-F238E27FC236}">
                <a16:creationId xmlns:a16="http://schemas.microsoft.com/office/drawing/2014/main" xmlns="" id="{49FC61FE-C592-4758-84A9-FCB5F753911D}"/>
              </a:ext>
            </a:extLst>
          </p:cNvPr>
          <p:cNvSpPr txBox="1"/>
          <p:nvPr/>
        </p:nvSpPr>
        <p:spPr>
          <a:xfrm>
            <a:off x="1190526" y="3423069"/>
            <a:ext cx="10499477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Vì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tâu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việc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thể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0" name="文本框 30">
            <a:extLst>
              <a:ext uri="{FF2B5EF4-FFF2-40B4-BE49-F238E27FC236}">
                <a16:creationId xmlns:a16="http://schemas.microsoft.com/office/drawing/2014/main" xmlns="" id="{E482C607-532B-42A8-89EF-0B12EEDAC09E}"/>
              </a:ext>
            </a:extLst>
          </p:cNvPr>
          <p:cNvSpPr txBox="1"/>
          <p:nvPr/>
        </p:nvSpPr>
        <p:spPr>
          <a:xfrm>
            <a:off x="1037243" y="4013770"/>
            <a:ext cx="10652760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phải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thực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hiện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ba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mâm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cỗ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từ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chim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sẻ</a:t>
            </a:r>
            <a:r>
              <a:rPr lang="en-US" altLang="zh-CN" sz="2800" b="1" noProof="0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204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7" grpId="1"/>
      <p:bldP spid="8" grpId="0"/>
      <p:bldP spid="8" grpId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2" y="328197"/>
            <a:ext cx="11188006" cy="417754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058" y="1674054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82" y="1831082"/>
            <a:ext cx="6664710" cy="1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4800" b="1" dirty="0">
                <a:solidFill>
                  <a:srgbClr val="2A8910"/>
                </a:solidFill>
                <a:latin typeface="Cambria" panose="02040503050406030204" pitchFamily="18" charset="0"/>
                <a:cs typeface="+mn-ea"/>
                <a:sym typeface="+mn-lt"/>
              </a:rPr>
              <a:t>TẬP ĐỌC – KỂ CHUYỆN:</a:t>
            </a:r>
          </a:p>
          <a:p>
            <a:pPr eaLnBrk="1" hangingPunct="1">
              <a:lnSpc>
                <a:spcPct val="130000"/>
              </a:lnSpc>
            </a:pPr>
            <a:endParaRPr lang="zh-CN" altLang="en-US" sz="4800" b="1" dirty="0">
              <a:solidFill>
                <a:srgbClr val="2A891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xmlns="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0">
            <a:extLst>
              <a:ext uri="{FF2B5EF4-FFF2-40B4-BE49-F238E27FC236}">
                <a16:creationId xmlns:a16="http://schemas.microsoft.com/office/drawing/2014/main" xmlns="" id="{28802BD8-E1EC-4C8F-93D5-7BF2CFBFDB6A}"/>
              </a:ext>
            </a:extLst>
          </p:cNvPr>
          <p:cNvSpPr txBox="1"/>
          <p:nvPr/>
        </p:nvSpPr>
        <p:spPr>
          <a:xfrm>
            <a:off x="2838967" y="3389349"/>
            <a:ext cx="7949612" cy="594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câu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đáng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khâm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phục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5C986670-BFD2-482C-96B4-50407CC3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97" y="-302812"/>
            <a:ext cx="11188006" cy="3592968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E618594F-4099-4244-9922-8FA2C93CD1A2}"/>
              </a:ext>
            </a:extLst>
          </p:cNvPr>
          <p:cNvSpPr txBox="1"/>
          <p:nvPr/>
        </p:nvSpPr>
        <p:spPr>
          <a:xfrm>
            <a:off x="3307080" y="561175"/>
            <a:ext cx="5993493" cy="127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66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TÌM HIỂU BÀI</a:t>
            </a:r>
            <a:endParaRPr lang="zh-CN" altLang="en-US" sz="66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5" name="文本框 30">
            <a:extLst>
              <a:ext uri="{FF2B5EF4-FFF2-40B4-BE49-F238E27FC236}">
                <a16:creationId xmlns:a16="http://schemas.microsoft.com/office/drawing/2014/main" xmlns="" id="{0912AEA5-3007-47D6-BE7C-EF5CBF70098D}"/>
              </a:ext>
            </a:extLst>
          </p:cNvPr>
          <p:cNvSpPr txBox="1"/>
          <p:nvPr/>
        </p:nvSpPr>
        <p:spPr>
          <a:xfrm>
            <a:off x="2838967" y="3970796"/>
            <a:ext cx="7662251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câu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rất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thông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minh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trí</a:t>
            </a:r>
            <a:r>
              <a:rPr lang="en-US" altLang="zh-CN" sz="2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6BF9E3CE-DCFB-4883-8CC9-ADC873F8DB9E}"/>
              </a:ext>
            </a:extLst>
          </p:cNvPr>
          <p:cNvSpPr/>
          <p:nvPr/>
        </p:nvSpPr>
        <p:spPr>
          <a:xfrm>
            <a:off x="164919" y="3649681"/>
            <a:ext cx="120468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Ca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93FAAA0B-E2F0-44FA-AC0E-6DC965FD2D52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38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5C986670-BFD2-482C-96B4-50407CC3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97" y="-302812"/>
            <a:ext cx="11188006" cy="3592968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E618594F-4099-4244-9922-8FA2C93CD1A2}"/>
              </a:ext>
            </a:extLst>
          </p:cNvPr>
          <p:cNvSpPr txBox="1"/>
          <p:nvPr/>
        </p:nvSpPr>
        <p:spPr>
          <a:xfrm>
            <a:off x="3307080" y="561175"/>
            <a:ext cx="5993493" cy="127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6600" b="1" kern="0" dirty="0" smtClean="0">
                <a:solidFill>
                  <a:srgbClr val="C00000"/>
                </a:solidFill>
                <a:latin typeface="Cambria" panose="02040503050406030204" pitchFamily="18" charset="0"/>
                <a:cs typeface="+mn-ea"/>
                <a:sym typeface="+mn-lt"/>
              </a:rPr>
              <a:t>HẾT TIẾT 1</a:t>
            </a:r>
            <a:endParaRPr lang="zh-CN" altLang="en-US" sz="6600" b="1" kern="0" dirty="0">
              <a:solidFill>
                <a:srgbClr val="C0000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5" name="文本框 30">
            <a:extLst>
              <a:ext uri="{FF2B5EF4-FFF2-40B4-BE49-F238E27FC236}">
                <a16:creationId xmlns:a16="http://schemas.microsoft.com/office/drawing/2014/main" xmlns="" id="{0912AEA5-3007-47D6-BE7C-EF5CBF70098D}"/>
              </a:ext>
            </a:extLst>
          </p:cNvPr>
          <p:cNvSpPr txBox="1"/>
          <p:nvPr/>
        </p:nvSpPr>
        <p:spPr>
          <a:xfrm>
            <a:off x="501997" y="2403759"/>
            <a:ext cx="10623203" cy="130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+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Tiết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2: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Luyện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Kể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học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tiếp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theo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Video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cô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gửi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93FAAA0B-E2F0-44FA-AC0E-6DC965FD2D52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997" y="3929766"/>
            <a:ext cx="10623203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+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Bố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mẹ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quay video con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kể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(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nhìn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sách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)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gửi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Zalo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cô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tuần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nhé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!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Hạn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cuối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ngày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Chủ</a:t>
            </a:r>
            <a:r>
              <a:rPr lang="en-US" altLang="zh-CN" sz="3200" b="1" dirty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nhật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+mn-lt"/>
              </a:rPr>
              <a:t>! </a:t>
            </a:r>
            <a:r>
              <a:rPr lang="en-US" altLang="zh-CN" sz="3200" b="1" dirty="0" smtClean="0">
                <a:solidFill>
                  <a:srgbClr val="000066"/>
                </a:solidFill>
                <a:latin typeface="Cambria" panose="02040503050406030204" pitchFamily="18" charset="0"/>
                <a:cs typeface="+mn-ea"/>
                <a:sym typeface="Wingdings"/>
              </a:rPr>
              <a:t></a:t>
            </a:r>
            <a:endParaRPr lang="zh-CN" altLang="en-US" sz="3200" b="1" dirty="0">
              <a:solidFill>
                <a:srgbClr val="000066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66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7094497-1513-4E64-B675-2FF0F88F6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97" y="-115021"/>
            <a:ext cx="11188006" cy="3592968"/>
          </a:xfrm>
          <a:prstGeom prst="rect">
            <a:avLst/>
          </a:prstGeom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xmlns="" id="{4375393B-2977-4DBC-A7CC-610D9DB6BC8B}"/>
              </a:ext>
            </a:extLst>
          </p:cNvPr>
          <p:cNvSpPr txBox="1"/>
          <p:nvPr/>
        </p:nvSpPr>
        <p:spPr>
          <a:xfrm>
            <a:off x="3189095" y="748966"/>
            <a:ext cx="7326507" cy="127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66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LUYỆN ĐỌC LẠI</a:t>
            </a:r>
            <a:endParaRPr lang="zh-CN" altLang="en-US" sz="66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文本框 30">
            <a:extLst>
              <a:ext uri="{FF2B5EF4-FFF2-40B4-BE49-F238E27FC236}">
                <a16:creationId xmlns:a16="http://schemas.microsoft.com/office/drawing/2014/main" xmlns="" id="{19F0131A-1A49-4B8C-B9F0-61D6BA482FD4}"/>
              </a:ext>
            </a:extLst>
          </p:cNvPr>
          <p:cNvSpPr txBox="1"/>
          <p:nvPr/>
        </p:nvSpPr>
        <p:spPr>
          <a:xfrm>
            <a:off x="2838967" y="3429000"/>
            <a:ext cx="5719836" cy="1714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Giọng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: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Bình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tĩnh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tự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tin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Giọng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: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Oai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nghiêm</a:t>
            </a:r>
            <a:endParaRPr lang="en-US" altLang="zh-CN" sz="2800" b="1" dirty="0">
              <a:solidFill>
                <a:srgbClr val="00B050"/>
              </a:solidFill>
              <a:latin typeface="Cambria" panose="02040503050406030204" pitchFamily="18" charset="0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90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xmlns="" id="{A25F46CA-5C61-40FE-8B3E-C40F7F157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555" y="2560559"/>
            <a:ext cx="5139530" cy="1650533"/>
          </a:xfrm>
          <a:prstGeom prst="rect">
            <a:avLst/>
          </a:prstGeom>
        </p:spPr>
      </p:pic>
      <p:sp>
        <p:nvSpPr>
          <p:cNvPr id="3" name="文本框 30">
            <a:extLst>
              <a:ext uri="{FF2B5EF4-FFF2-40B4-BE49-F238E27FC236}">
                <a16:creationId xmlns:a16="http://schemas.microsoft.com/office/drawing/2014/main" xmlns="" id="{1C34F49B-7D7E-4B69-9508-A31BE976ECEB}"/>
              </a:ext>
            </a:extLst>
          </p:cNvPr>
          <p:cNvSpPr txBox="1"/>
          <p:nvPr/>
        </p:nvSpPr>
        <p:spPr>
          <a:xfrm>
            <a:off x="3921285" y="2956110"/>
            <a:ext cx="4136069" cy="737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THI ĐỌC PHÂN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 VAI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45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D54EB4A-F387-462E-9DF3-C984503BD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97" y="76707"/>
            <a:ext cx="11188006" cy="3592968"/>
          </a:xfrm>
          <a:prstGeom prst="rect">
            <a:avLst/>
          </a:prstGeom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xmlns="" id="{F019115D-5229-480B-A214-C406D3523BEE}"/>
              </a:ext>
            </a:extLst>
          </p:cNvPr>
          <p:cNvSpPr txBox="1"/>
          <p:nvPr/>
        </p:nvSpPr>
        <p:spPr>
          <a:xfrm>
            <a:off x="3189095" y="748966"/>
            <a:ext cx="7326507" cy="127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66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KỂ CHUYỆN</a:t>
            </a:r>
            <a:endParaRPr lang="zh-CN" altLang="en-US" sz="66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文本框 30">
            <a:extLst>
              <a:ext uri="{FF2B5EF4-FFF2-40B4-BE49-F238E27FC236}">
                <a16:creationId xmlns:a16="http://schemas.microsoft.com/office/drawing/2014/main" xmlns="" id="{A2C04C4F-4EF3-4FCE-AD3B-59BBC2D064F5}"/>
              </a:ext>
            </a:extLst>
          </p:cNvPr>
          <p:cNvSpPr txBox="1"/>
          <p:nvPr/>
        </p:nvSpPr>
        <p:spPr>
          <a:xfrm>
            <a:off x="2838967" y="3429000"/>
            <a:ext cx="8106706" cy="1154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QUAN SÁT VÀ NÊU NỘI DUNG TỪNG BỨC TRANH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35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8EEF639-5F65-41F1-90B8-2755FCCAE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45" b="28906"/>
          <a:stretch/>
        </p:blipFill>
        <p:spPr bwMode="auto">
          <a:xfrm>
            <a:off x="0" y="0"/>
            <a:ext cx="4242621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ậu bé thông minh - Truyện kể lớp 3 - Hạt giống tâm hồn - YouTube">
            <a:extLst>
              <a:ext uri="{FF2B5EF4-FFF2-40B4-BE49-F238E27FC236}">
                <a16:creationId xmlns:a16="http://schemas.microsoft.com/office/drawing/2014/main" xmlns="" id="{3C4768B9-D356-4CB1-A0EA-ADE622C9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19" y="-30480"/>
            <a:ext cx="4458929" cy="425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em bÃ© thÃ´ng minh">
            <a:extLst>
              <a:ext uri="{FF2B5EF4-FFF2-40B4-BE49-F238E27FC236}">
                <a16:creationId xmlns:a16="http://schemas.microsoft.com/office/drawing/2014/main" xmlns="" id="{3A0F7FF1-C675-4F9A-A5F2-3BFCCC3B3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548" y="-45720"/>
            <a:ext cx="3490452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0">
            <a:extLst>
              <a:ext uri="{FF2B5EF4-FFF2-40B4-BE49-F238E27FC236}">
                <a16:creationId xmlns:a16="http://schemas.microsoft.com/office/drawing/2014/main" xmlns="" id="{5790D44A-BCCB-4746-9690-46A24E8C5A24}"/>
              </a:ext>
            </a:extLst>
          </p:cNvPr>
          <p:cNvSpPr txBox="1"/>
          <p:nvPr/>
        </p:nvSpPr>
        <p:spPr>
          <a:xfrm>
            <a:off x="126247" y="4282440"/>
            <a:ext cx="3561833" cy="92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hạ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mỗi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phải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6" name="文本框 30">
            <a:extLst>
              <a:ext uri="{FF2B5EF4-FFF2-40B4-BE49-F238E27FC236}">
                <a16:creationId xmlns:a16="http://schemas.microsoft.com/office/drawing/2014/main" xmlns="" id="{A3D2DB15-9022-4CF5-B285-42C77A26CE57}"/>
              </a:ext>
            </a:extLst>
          </p:cNvPr>
          <p:cNvSpPr txBox="1"/>
          <p:nvPr/>
        </p:nvSpPr>
        <p:spPr>
          <a:xfrm>
            <a:off x="3842643" y="4282440"/>
            <a:ext cx="4704341" cy="13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Khi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Thái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độ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thế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khi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nghe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7" name="文本框 30">
            <a:extLst>
              <a:ext uri="{FF2B5EF4-FFF2-40B4-BE49-F238E27FC236}">
                <a16:creationId xmlns:a16="http://schemas.microsoft.com/office/drawing/2014/main" xmlns="" id="{DE162F13-8E55-46C5-A1FE-C6ED93F63BAC}"/>
              </a:ext>
            </a:extLst>
          </p:cNvPr>
          <p:cNvSpPr txBox="1"/>
          <p:nvPr/>
        </p:nvSpPr>
        <p:spPr>
          <a:xfrm>
            <a:off x="8701548" y="4282440"/>
            <a:ext cx="3561833" cy="180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thử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thứ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2,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yêu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cầu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gì?Đức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quyết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định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ra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sau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thử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2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58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1DCFC76-066E-4F4F-BD08-E1704EAA9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45" b="28906"/>
          <a:stretch/>
        </p:blipFill>
        <p:spPr bwMode="auto">
          <a:xfrm>
            <a:off x="1047133" y="0"/>
            <a:ext cx="4242621" cy="507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30">
            <a:extLst>
              <a:ext uri="{FF2B5EF4-FFF2-40B4-BE49-F238E27FC236}">
                <a16:creationId xmlns:a16="http://schemas.microsoft.com/office/drawing/2014/main" xmlns="" id="{405352A2-F1E9-4C3D-887E-CDA69FB7C755}"/>
              </a:ext>
            </a:extLst>
          </p:cNvPr>
          <p:cNvSpPr txBox="1"/>
          <p:nvPr/>
        </p:nvSpPr>
        <p:spPr>
          <a:xfrm>
            <a:off x="5589629" y="1264509"/>
            <a:ext cx="6164835" cy="395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Tranh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1: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Quân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lính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đang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dùng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loa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yêu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cầu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mỗi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phải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nộp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trống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trứng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. Nghe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rõ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dân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lo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sợ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vì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tìm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đâu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ra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trống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trứng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lo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sợ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vau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trị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tội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955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ậu bé thông minh - Truyện kể lớp 3 - Hạt giống tâm hồn - YouTube">
            <a:extLst>
              <a:ext uri="{FF2B5EF4-FFF2-40B4-BE49-F238E27FC236}">
                <a16:creationId xmlns:a16="http://schemas.microsoft.com/office/drawing/2014/main" xmlns="" id="{13F99CE2-C1F4-46EB-BB5C-8F05B522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19" y="0"/>
            <a:ext cx="4458929" cy="566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30">
            <a:extLst>
              <a:ext uri="{FF2B5EF4-FFF2-40B4-BE49-F238E27FC236}">
                <a16:creationId xmlns:a16="http://schemas.microsoft.com/office/drawing/2014/main" xmlns="" id="{76D407C6-D72D-46D7-A160-C60D0920FA31}"/>
              </a:ext>
            </a:extLst>
          </p:cNvPr>
          <p:cNvSpPr txBox="1"/>
          <p:nvPr/>
        </p:nvSpPr>
        <p:spPr>
          <a:xfrm>
            <a:off x="5781358" y="1451503"/>
            <a:ext cx="6164835" cy="395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Tranh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2: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xin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rồi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khóc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lóc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ầm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ĩ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cha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mới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bắt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xin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sữa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xin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liền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bị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đuổi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tỏ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vẻ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tức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giận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rằng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dám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đùa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giỡn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hỗn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láo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45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em bÃ© thÃ´ng minh">
            <a:extLst>
              <a:ext uri="{FF2B5EF4-FFF2-40B4-BE49-F238E27FC236}">
                <a16:creationId xmlns:a16="http://schemas.microsoft.com/office/drawing/2014/main" xmlns="" id="{4523D471-E733-4D3E-81F2-25318DC9A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373" y="0"/>
            <a:ext cx="4822723" cy="578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30">
            <a:extLst>
              <a:ext uri="{FF2B5EF4-FFF2-40B4-BE49-F238E27FC236}">
                <a16:creationId xmlns:a16="http://schemas.microsoft.com/office/drawing/2014/main" xmlns="" id="{B53048B6-C520-47BC-974F-FD734BFCBC2A}"/>
              </a:ext>
            </a:extLst>
          </p:cNvPr>
          <p:cNvSpPr txBox="1"/>
          <p:nvPr/>
        </p:nvSpPr>
        <p:spPr>
          <a:xfrm>
            <a:off x="6027165" y="1451503"/>
            <a:ext cx="6164835" cy="5075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Tranh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3: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đưa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giả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chiếc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kim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khâu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rèn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dao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thật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sắc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dùng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việc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xẻ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thịt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chim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mâm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cỗ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như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ý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. Qua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việc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trọng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thưởng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gửi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vào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trường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luyện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800" b="1" dirty="0">
                <a:solidFill>
                  <a:srgbClr val="00B05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67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ạn bài - Kể chuyện: Cậu bé thông minh - Giải câu bài tập tiếng việt lớp 3">
            <a:extLst>
              <a:ext uri="{FF2B5EF4-FFF2-40B4-BE49-F238E27FC236}">
                <a16:creationId xmlns:a16="http://schemas.microsoft.com/office/drawing/2014/main" xmlns="" id="{EF748626-17A3-4FB8-ADC5-639314172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0"/>
            <a:ext cx="961644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0">
            <a:extLst>
              <a:ext uri="{FF2B5EF4-FFF2-40B4-BE49-F238E27FC236}">
                <a16:creationId xmlns:a16="http://schemas.microsoft.com/office/drawing/2014/main" xmlns="" id="{FECB7A63-7B3D-43F9-AD96-728E5DABE7E0}"/>
              </a:ext>
            </a:extLst>
          </p:cNvPr>
          <p:cNvSpPr>
            <a:spLocks noChangeArrowheads="1"/>
          </p:cNvSpPr>
          <p:nvPr/>
        </p:nvSpPr>
        <p:spPr bwMode="auto">
          <a:xfrm rot="19910050">
            <a:off x="-112093" y="2903041"/>
            <a:ext cx="2757743" cy="88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+mn-ea"/>
                <a:cs typeface="+mn-ea"/>
                <a:sym typeface="+mn-lt"/>
              </a:rPr>
              <a:t>MỤC TIÊU</a:t>
            </a:r>
            <a:endParaRPr lang="en-US" alt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822FF3D-3129-46C6-9399-38C659E61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90937">
            <a:off x="840898" y="482044"/>
            <a:ext cx="1500905" cy="21239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F0C539D-3CB3-468F-9709-19EDD011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93" y="125617"/>
            <a:ext cx="440845" cy="62383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276A7D9-83D1-4177-A1CE-CEE2BD6F91F6}"/>
              </a:ext>
            </a:extLst>
          </p:cNvPr>
          <p:cNvGrpSpPr/>
          <p:nvPr/>
        </p:nvGrpSpPr>
        <p:grpSpPr>
          <a:xfrm>
            <a:off x="2778158" y="67156"/>
            <a:ext cx="3578087" cy="551348"/>
            <a:chOff x="5291493" y="1698316"/>
            <a:chExt cx="3578087" cy="551348"/>
          </a:xfrm>
        </p:grpSpPr>
        <p:sp>
          <p:nvSpPr>
            <p:cNvPr id="8" name="圆角矩形 29">
              <a:extLst>
                <a:ext uri="{FF2B5EF4-FFF2-40B4-BE49-F238E27FC236}">
                  <a16:creationId xmlns:a16="http://schemas.microsoft.com/office/drawing/2014/main" xmlns="" id="{B82E6CF0-407F-4958-A0DE-4E15CAC75379}"/>
                </a:ext>
              </a:extLst>
            </p:cNvPr>
            <p:cNvSpPr/>
            <p:nvPr/>
          </p:nvSpPr>
          <p:spPr>
            <a:xfrm>
              <a:off x="5291493" y="1732830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DDE3EECD-4F7F-4505-AE72-BAFE98926DB6}"/>
                </a:ext>
              </a:extLst>
            </p:cNvPr>
            <p:cNvSpPr txBox="1"/>
            <p:nvPr/>
          </p:nvSpPr>
          <p:spPr>
            <a:xfrm>
              <a:off x="5526264" y="1698316"/>
              <a:ext cx="3108543" cy="522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04">
                <a:lnSpc>
                  <a:spcPct val="130000"/>
                </a:lnSpc>
                <a:defRPr/>
              </a:pPr>
              <a:r>
                <a:rPr lang="en-US" altLang="zh-CN" sz="2400" b="1" kern="0" dirty="0">
                  <a:solidFill>
                    <a:srgbClr val="0070C0"/>
                  </a:solidFill>
                  <a:latin typeface="Cambria" panose="02040503050406030204" pitchFamily="18" charset="0"/>
                  <a:cs typeface="+mn-ea"/>
                  <a:sym typeface="+mn-lt"/>
                </a:rPr>
                <a:t>NĂNG LỰC ĐẶC THÙ:</a:t>
              </a:r>
              <a:endParaRPr lang="zh-CN" altLang="en-US" sz="24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773A96DC-C76C-46F4-9447-CF4BB2240926}"/>
              </a:ext>
            </a:extLst>
          </p:cNvPr>
          <p:cNvGrpSpPr/>
          <p:nvPr/>
        </p:nvGrpSpPr>
        <p:grpSpPr>
          <a:xfrm>
            <a:off x="2778156" y="3363186"/>
            <a:ext cx="3578087" cy="532508"/>
            <a:chOff x="7553738" y="2930980"/>
            <a:chExt cx="3578087" cy="532508"/>
          </a:xfrm>
        </p:grpSpPr>
        <p:sp>
          <p:nvSpPr>
            <p:cNvPr id="11" name="圆角矩形 32">
              <a:extLst>
                <a:ext uri="{FF2B5EF4-FFF2-40B4-BE49-F238E27FC236}">
                  <a16:creationId xmlns:a16="http://schemas.microsoft.com/office/drawing/2014/main" xmlns="" id="{D0F3BD34-B6BF-422B-9E99-BB71DBC3648F}"/>
                </a:ext>
              </a:extLst>
            </p:cNvPr>
            <p:cNvSpPr/>
            <p:nvPr/>
          </p:nvSpPr>
          <p:spPr>
            <a:xfrm>
              <a:off x="7553738" y="2930980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49073105-8C44-4371-9D56-4D974B179F07}"/>
                </a:ext>
              </a:extLst>
            </p:cNvPr>
            <p:cNvSpPr txBox="1"/>
            <p:nvPr/>
          </p:nvSpPr>
          <p:spPr>
            <a:xfrm>
              <a:off x="7891956" y="2932060"/>
              <a:ext cx="2969083" cy="53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04">
                <a:lnSpc>
                  <a:spcPct val="130000"/>
                </a:lnSpc>
                <a:defRPr/>
              </a:pPr>
              <a:r>
                <a:rPr lang="en-US" altLang="zh-CN" sz="2400" b="1" kern="0" dirty="0">
                  <a:solidFill>
                    <a:schemeClr val="bg1"/>
                  </a:solidFill>
                  <a:latin typeface="Cambria" panose="02040503050406030204" pitchFamily="18" charset="0"/>
                  <a:cs typeface="+mn-ea"/>
                  <a:sym typeface="+mn-lt"/>
                </a:rPr>
                <a:t>NĂNG LỰC CHUNG:</a:t>
              </a:r>
              <a:endParaRPr lang="zh-CN" altLang="en-US" sz="2400" b="1" kern="0" dirty="0">
                <a:solidFill>
                  <a:schemeClr val="bg1"/>
                </a:solidFill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8C35F0DE-9CD1-4A7E-8F28-9B0258BF16B3}"/>
              </a:ext>
            </a:extLst>
          </p:cNvPr>
          <p:cNvGrpSpPr/>
          <p:nvPr/>
        </p:nvGrpSpPr>
        <p:grpSpPr>
          <a:xfrm>
            <a:off x="2741976" y="4875211"/>
            <a:ext cx="3578087" cy="531151"/>
            <a:chOff x="7553738" y="3789239"/>
            <a:chExt cx="3578087" cy="531151"/>
          </a:xfrm>
        </p:grpSpPr>
        <p:sp>
          <p:nvSpPr>
            <p:cNvPr id="14" name="圆角矩形 35">
              <a:extLst>
                <a:ext uri="{FF2B5EF4-FFF2-40B4-BE49-F238E27FC236}">
                  <a16:creationId xmlns:a16="http://schemas.microsoft.com/office/drawing/2014/main" xmlns="" id="{FB7B2CE5-1EB6-4596-AB75-8CAD87346357}"/>
                </a:ext>
              </a:extLst>
            </p:cNvPr>
            <p:cNvSpPr/>
            <p:nvPr/>
          </p:nvSpPr>
          <p:spPr>
            <a:xfrm>
              <a:off x="7553738" y="3789239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04139182-6083-4C5A-BDA5-7D70E55D300F}"/>
                </a:ext>
              </a:extLst>
            </p:cNvPr>
            <p:cNvSpPr txBox="1"/>
            <p:nvPr/>
          </p:nvSpPr>
          <p:spPr>
            <a:xfrm>
              <a:off x="7891955" y="3798003"/>
              <a:ext cx="2007281" cy="522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04">
                <a:lnSpc>
                  <a:spcPct val="130000"/>
                </a:lnSpc>
                <a:defRPr/>
              </a:pPr>
              <a:r>
                <a:rPr lang="en-US" altLang="zh-CN" sz="2400" b="1" kern="0" dirty="0">
                  <a:solidFill>
                    <a:srgbClr val="FFFF00"/>
                  </a:solidFill>
                  <a:latin typeface="Cambria" panose="02040503050406030204" pitchFamily="18" charset="0"/>
                  <a:cs typeface="+mn-ea"/>
                  <a:sym typeface="+mn-lt"/>
                </a:rPr>
                <a:t>PHẨM CHẤT:</a:t>
              </a:r>
              <a:endParaRPr lang="zh-CN" altLang="en-US" sz="2400" b="1" kern="0" dirty="0">
                <a:solidFill>
                  <a:srgbClr val="FFFF00"/>
                </a:solidFill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2E6208E-BD49-4E82-A4FF-2C057AD6D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505" y="3302530"/>
            <a:ext cx="440845" cy="62383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5C02941-907B-4FF3-88CE-C599CBF5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505" y="4875211"/>
            <a:ext cx="429648" cy="58477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56A22E2-2E73-489E-82C5-E5EF1ED732AD}"/>
              </a:ext>
            </a:extLst>
          </p:cNvPr>
          <p:cNvSpPr txBox="1"/>
          <p:nvPr/>
        </p:nvSpPr>
        <p:spPr>
          <a:xfrm>
            <a:off x="2278893" y="611084"/>
            <a:ext cx="94804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dung, ý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Ca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6CC8EEA2-B300-4EA3-AF6B-FD05A65B183D}"/>
              </a:ext>
            </a:extLst>
          </p:cNvPr>
          <p:cNvSpPr txBox="1"/>
          <p:nvPr/>
        </p:nvSpPr>
        <p:spPr>
          <a:xfrm>
            <a:off x="2393798" y="3964889"/>
            <a:ext cx="9480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1C07BA71-6812-4D60-AC69-3E0DF507CB99}"/>
              </a:ext>
            </a:extLst>
          </p:cNvPr>
          <p:cNvSpPr txBox="1"/>
          <p:nvPr/>
        </p:nvSpPr>
        <p:spPr>
          <a:xfrm>
            <a:off x="2330122" y="5415126"/>
            <a:ext cx="948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khâm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60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2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77" y="3626662"/>
            <a:ext cx="3142742" cy="2663931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xmlns="" id="{CF940866-DCCA-487C-8221-8C9325B25F95}"/>
              </a:ext>
            </a:extLst>
          </p:cNvPr>
          <p:cNvSpPr txBox="1"/>
          <p:nvPr/>
        </p:nvSpPr>
        <p:spPr>
          <a:xfrm>
            <a:off x="3204335" y="1484197"/>
            <a:ext cx="7326507" cy="127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66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CHÀO TẠM BIỆT</a:t>
            </a:r>
            <a:endParaRPr lang="zh-CN" altLang="en-US" sz="66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136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Cậu bé thông minh (Bài đọc hiểu tiếng Việt lớp 3 - đề số 10) | Con Tự Học">
            <a:extLst>
              <a:ext uri="{FF2B5EF4-FFF2-40B4-BE49-F238E27FC236}">
                <a16:creationId xmlns:a16="http://schemas.microsoft.com/office/drawing/2014/main" xmlns="" id="{0804DBE5-8192-4AFE-983B-18C3AE5A3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18277" b="2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74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BA1B316E-B292-421A-BFA0-1E89D6369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2" y="328197"/>
            <a:ext cx="11188006" cy="417754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0AB92159-855E-4198-B1A2-F50B201D6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058" y="1674054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03484D6-4D10-4906-A967-AABFFED327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4DB1EED3-8415-4385-A110-BB6894CC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82" y="1224210"/>
            <a:ext cx="6664710" cy="287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4800" b="1" dirty="0">
                <a:solidFill>
                  <a:srgbClr val="2A8910"/>
                </a:solidFill>
                <a:latin typeface="Cambria" panose="02040503050406030204" pitchFamily="18" charset="0"/>
                <a:cs typeface="+mn-ea"/>
                <a:sym typeface="+mn-lt"/>
              </a:rPr>
              <a:t>TẬP ĐỌC – KỂ CHUYỆN: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4800" b="1" dirty="0">
                <a:solidFill>
                  <a:srgbClr val="FF0000"/>
                </a:solidFill>
                <a:latin typeface="Cambria" panose="02040503050406030204" pitchFamily="18" charset="0"/>
                <a:cs typeface="+mn-ea"/>
                <a:sym typeface="+mn-lt"/>
              </a:rPr>
              <a:t>CẬU BÉ THÔNG MINH</a:t>
            </a:r>
          </a:p>
          <a:p>
            <a:pPr eaLnBrk="1" hangingPunct="1">
              <a:lnSpc>
                <a:spcPct val="130000"/>
              </a:lnSpc>
            </a:pPr>
            <a:endParaRPr lang="zh-CN" altLang="en-US" sz="4800" b="1" dirty="0">
              <a:solidFill>
                <a:srgbClr val="2A891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6" name="背景音乐01 (1)">
            <a:hlinkClick r:id="" action="ppaction://media"/>
            <a:extLst>
              <a:ext uri="{FF2B5EF4-FFF2-40B4-BE49-F238E27FC236}">
                <a16:creationId xmlns:a16="http://schemas.microsoft.com/office/drawing/2014/main" xmlns="" id="{FE7379E8-6FDC-4765-B8C2-115DE2A8F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3120CFF0-8D07-43BD-8D74-3929849E8B56}"/>
              </a:ext>
            </a:extLst>
          </p:cNvPr>
          <p:cNvSpPr txBox="1"/>
          <p:nvPr/>
        </p:nvSpPr>
        <p:spPr>
          <a:xfrm>
            <a:off x="3764280" y="1338415"/>
            <a:ext cx="5993493" cy="127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66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LUYỆN ĐỌC</a:t>
            </a:r>
            <a:endParaRPr lang="zh-CN" altLang="en-US" sz="66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77" y="3626662"/>
            <a:ext cx="3142742" cy="26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1">
            <a:extLst>
              <a:ext uri="{FF2B5EF4-FFF2-40B4-BE49-F238E27FC236}">
                <a16:creationId xmlns:a16="http://schemas.microsoft.com/office/drawing/2014/main" xmlns="" id="{6592F7E4-5F81-4AD8-A363-3B28897B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58000"/>
          </a:xfrm>
          <a:prstGeom prst="rect">
            <a:avLst/>
          </a:prstGeom>
        </p:spPr>
      </p:pic>
      <p:sp>
        <p:nvSpPr>
          <p:cNvPr id="59" name="文本框 8">
            <a:extLst>
              <a:ext uri="{FF2B5EF4-FFF2-40B4-BE49-F238E27FC236}">
                <a16:creationId xmlns:a16="http://schemas.microsoft.com/office/drawing/2014/main" xmlns="" id="{4A570E99-9863-4304-8E43-DFE6FAED7D79}"/>
              </a:ext>
            </a:extLst>
          </p:cNvPr>
          <p:cNvSpPr txBox="1"/>
          <p:nvPr/>
        </p:nvSpPr>
        <p:spPr>
          <a:xfrm>
            <a:off x="4053840" y="-198120"/>
            <a:ext cx="5993493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40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CẬU BÉ THÔNG MINH</a:t>
            </a:r>
            <a:endParaRPr lang="zh-CN" altLang="en-US" sz="40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60" name="文本框 8">
            <a:extLst>
              <a:ext uri="{FF2B5EF4-FFF2-40B4-BE49-F238E27FC236}">
                <a16:creationId xmlns:a16="http://schemas.microsoft.com/office/drawing/2014/main" xmlns="" id="{9AAF7A9E-61FA-4340-B609-B8553D340334}"/>
              </a:ext>
            </a:extLst>
          </p:cNvPr>
          <p:cNvSpPr txBox="1"/>
          <p:nvPr/>
        </p:nvSpPr>
        <p:spPr>
          <a:xfrm>
            <a:off x="213361" y="527083"/>
            <a:ext cx="11978639" cy="5803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1.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Ngày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xưa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tìm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giúp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nước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hạ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mỗi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vùng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nọ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nộp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gà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trống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trứng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nếu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thì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cả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phải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chịu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tội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cả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vùng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lo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sợ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Chỉ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minh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bình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tĩnh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thưa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cha: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Cha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kinh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đô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gặp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sẽ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lo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việc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cha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lấy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lạ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thế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Đành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cấp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tiền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cha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đường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2.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Đến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trước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cung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kêu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khóc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om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sòm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gọi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vào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hỏi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kia,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dám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đến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đây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ầm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ĩ?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Muôn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tâu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- 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đáp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–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bố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mới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bắt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xin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sữa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xin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liền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bị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đuổi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400" kern="0" dirty="0">
              <a:solidFill>
                <a:srgbClr val="00206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48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3C9343D-E01F-422F-9508-1292F30C3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58000"/>
          </a:xfrm>
          <a:prstGeom prst="rect">
            <a:avLst/>
          </a:prstGeom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xmlns="" id="{E00F8772-2674-4F10-8785-D3707351AA6B}"/>
              </a:ext>
            </a:extLst>
          </p:cNvPr>
          <p:cNvSpPr txBox="1"/>
          <p:nvPr/>
        </p:nvSpPr>
        <p:spPr>
          <a:xfrm>
            <a:off x="4053840" y="-198120"/>
            <a:ext cx="5993493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40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CẬU BÉ THÔNG MINH</a:t>
            </a:r>
            <a:endParaRPr lang="zh-CN" altLang="en-US" sz="40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AE4A80F2-1D01-4137-A8BC-71708EF4AD8C}"/>
              </a:ext>
            </a:extLst>
          </p:cNvPr>
          <p:cNvSpPr txBox="1"/>
          <p:nvPr/>
        </p:nvSpPr>
        <p:spPr>
          <a:xfrm>
            <a:off x="213361" y="527083"/>
            <a:ext cx="11978639" cy="5803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quát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Thằng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láo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dám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đùa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trẫm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!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Bố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ngươi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đàn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thì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!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bèn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đáp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Muôn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tâu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vậy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ra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lệnh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phải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nộp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gà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trống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trứng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ạ?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bật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cười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thầm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khen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nhưng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vẫn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thử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nữa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3.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Hôm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sau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nhà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đem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đến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chim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sẻ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nhỏ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bảo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bai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mâm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cỗ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giả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chiếc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kim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khâu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nói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:</a:t>
            </a: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- Xin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ông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về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tâu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Đức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rèn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tôi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chiếc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kim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một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con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dao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thật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sắc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đẻ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xẻ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thịt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chim</a:t>
            </a:r>
            <a:endParaRPr lang="en-US" altLang="zh-CN" sz="2400" kern="0" dirty="0">
              <a:solidFill>
                <a:srgbClr val="002060"/>
              </a:solidFill>
              <a:latin typeface="Cambria" panose="02040503050406030204" pitchFamily="18" charset="0"/>
              <a:cs typeface="+mn-ea"/>
              <a:sym typeface="+mn-lt"/>
            </a:endParaRPr>
          </a:p>
          <a:p>
            <a:pPr defTabSz="1218804">
              <a:lnSpc>
                <a:spcPct val="130000"/>
              </a:lnSpc>
              <a:defRPr/>
            </a:pP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	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Vua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đã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tìm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được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giỏi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bèn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trọng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thưởng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gửi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cậu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vào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trường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học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luyện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thành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400" kern="0" dirty="0" err="1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tài</a:t>
            </a:r>
            <a:r>
              <a:rPr lang="en-US" altLang="zh-CN" sz="2400" kern="0" dirty="0">
                <a:solidFill>
                  <a:srgbClr val="002060"/>
                </a:solidFill>
                <a:latin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400" kern="0" dirty="0">
              <a:solidFill>
                <a:srgbClr val="00206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2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771560F-DAE0-4DAD-BB2F-284A52E60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739" y="-137160"/>
            <a:ext cx="5139530" cy="1650533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95FF8002-4BEF-410C-9960-45A602ADD63C}"/>
              </a:ext>
            </a:extLst>
          </p:cNvPr>
          <p:cNvSpPr txBox="1"/>
          <p:nvPr/>
        </p:nvSpPr>
        <p:spPr>
          <a:xfrm>
            <a:off x="3677465" y="248691"/>
            <a:ext cx="3988592" cy="737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rPr>
              <a:t>LUYỆN ĐỌC ĐOẠN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4" name="文本框 8">
            <a:extLst>
              <a:ext uri="{FF2B5EF4-FFF2-40B4-BE49-F238E27FC236}">
                <a16:creationId xmlns:a16="http://schemas.microsoft.com/office/drawing/2014/main" xmlns="" id="{ACD275D0-2BD5-44D7-A907-DFC44480B1C1}"/>
              </a:ext>
            </a:extLst>
          </p:cNvPr>
          <p:cNvSpPr txBox="1"/>
          <p:nvPr/>
        </p:nvSpPr>
        <p:spPr>
          <a:xfrm>
            <a:off x="1217732" y="1370561"/>
            <a:ext cx="9273544" cy="6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BÀI TẬP ĐỌC NÀY, ĐƯỢC CHIA LÀM MẤY ĐOẠN?</a:t>
            </a:r>
            <a:endParaRPr lang="zh-CN" altLang="en-US" sz="32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5" name="文本框 8">
            <a:extLst>
              <a:ext uri="{FF2B5EF4-FFF2-40B4-BE49-F238E27FC236}">
                <a16:creationId xmlns:a16="http://schemas.microsoft.com/office/drawing/2014/main" xmlns="" id="{F9ED4AE7-5503-4948-B5A8-EE4530146708}"/>
              </a:ext>
            </a:extLst>
          </p:cNvPr>
          <p:cNvSpPr txBox="1"/>
          <p:nvPr/>
        </p:nvSpPr>
        <p:spPr>
          <a:xfrm>
            <a:off x="1217732" y="2161010"/>
            <a:ext cx="9273544" cy="258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3 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đoạn</a:t>
            </a:r>
            <a:endParaRPr lang="en-US" altLang="zh-CN" sz="32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  <a:p>
            <a:pPr marL="457200" indent="-457200" defTabSz="1218804">
              <a:lnSpc>
                <a:spcPct val="130000"/>
              </a:lnSpc>
              <a:buFontTx/>
              <a:buChar char="-"/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Đoạn</a:t>
            </a: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 1: 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Từ</a:t>
            </a: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đầu</a:t>
            </a: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 …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đường</a:t>
            </a:r>
            <a:endParaRPr lang="en-US" altLang="zh-CN" sz="32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  <a:p>
            <a:pPr marL="457200" indent="-457200" defTabSz="1218804">
              <a:lnSpc>
                <a:spcPct val="130000"/>
              </a:lnSpc>
              <a:buFontTx/>
              <a:buChar char="-"/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Đoạn</a:t>
            </a: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 2: 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Tiếp</a:t>
            </a: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theo</a:t>
            </a: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 …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nữa</a:t>
            </a:r>
            <a:endParaRPr lang="en-US" altLang="zh-CN" sz="32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  <a:p>
            <a:pPr marL="457200" indent="-457200" defTabSz="1218804">
              <a:lnSpc>
                <a:spcPct val="130000"/>
              </a:lnSpc>
              <a:buFontTx/>
              <a:buChar char="-"/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Đoạn</a:t>
            </a: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 3: 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Đoạn</a:t>
            </a: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còn</a:t>
            </a:r>
            <a:r>
              <a:rPr lang="en-US" altLang="zh-CN" sz="3200" b="1" kern="0" dirty="0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Cambria" panose="02040503050406030204" pitchFamily="18" charset="0"/>
                <a:cs typeface="+mn-ea"/>
                <a:sym typeface="+mn-lt"/>
              </a:rPr>
              <a:t>lại</a:t>
            </a:r>
            <a:endParaRPr lang="en-US" altLang="zh-CN" sz="3200" b="1" kern="0" dirty="0">
              <a:solidFill>
                <a:srgbClr val="0070C0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86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1105</Words>
  <Application>Microsoft Office PowerPoint</Application>
  <PresentationFormat>Custom</PresentationFormat>
  <Paragraphs>129</Paragraphs>
  <Slides>30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默认设计模板</vt:lpstr>
      <vt:lpstr>Líp häc trùc tuyÕn 3A8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Administrator</cp:lastModifiedBy>
  <cp:revision>26</cp:revision>
  <dcterms:created xsi:type="dcterms:W3CDTF">2018-08-13T06:32:35Z</dcterms:created>
  <dcterms:modified xsi:type="dcterms:W3CDTF">2021-09-06T00:32:02Z</dcterms:modified>
</cp:coreProperties>
</file>